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6" r:id="rId6"/>
    <p:sldId id="265" r:id="rId7"/>
    <p:sldId id="260" r:id="rId8"/>
    <p:sldId id="261" r:id="rId9"/>
    <p:sldId id="262" r:id="rId10"/>
    <p:sldId id="263" r:id="rId11"/>
    <p:sldId id="264" r:id="rId12"/>
  </p:sldIdLst>
  <p:sldSz cx="10691813" cy="7559675"/>
  <p:notesSz cx="7559675" cy="10691813"/>
  <p:embeddedFontLst>
    <p:embeddedFont>
      <p:font typeface="Bebas Neue" panose="020B0606020202050201" pitchFamily="34" charset="77"/>
      <p:regular r:id="rId14"/>
    </p:embeddedFont>
    <p:embeddedFont>
      <p:font typeface="Cambria Math" panose="02040503050406030204" pitchFamily="18" charset="0"/>
      <p:regular r:id="rId15"/>
    </p:embeddedFont>
    <p:embeddedFont>
      <p:font typeface="DM Serif Display" pitchFamily="2" charset="0"/>
      <p:regular r:id="rId16"/>
      <p:italic r:id="rId17"/>
    </p:embeddedFont>
    <p:embeddedFont>
      <p:font typeface="Inter" panose="02000503000000020004" pitchFamily="2" charset="0"/>
      <p:regular r:id="rId18"/>
      <p:bold r:id="rId19"/>
    </p:embeddedFont>
    <p:embeddedFont>
      <p:font typeface="Quattrocento" panose="02020502030000000404" pitchFamily="18" charset="0"/>
      <p:regular r:id="rId20"/>
      <p:bold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84"/>
  </p:normalViewPr>
  <p:slideViewPr>
    <p:cSldViewPr snapToGrid="0">
      <p:cViewPr varScale="1">
        <p:scale>
          <a:sx n="104" d="100"/>
          <a:sy n="104" d="100"/>
        </p:scale>
        <p:origin x="1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004502" y="685800"/>
            <a:ext cx="48498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Google Shape;17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502" y="685800"/>
            <a:ext cx="48498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3" name="Google Shape;17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8" name="Google Shape;2418;g2bc768e1423_2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9" name="Google Shape;2419;g2bc768e1423_2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9" name="Google Shape;2449;g2bc768e1423_2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502" y="685800"/>
            <a:ext cx="48498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0" name="Google Shape;2450;g2bc768e1423_2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g1f205e8ff0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502" y="685800"/>
            <a:ext cx="48498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g1f205e8ff0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g2bc768e142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502" y="685800"/>
            <a:ext cx="48498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4" name="Google Shape;2044;g2bc768e142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gf02267daf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2" name="Google Shape;2052;gf02267daf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gf02267daf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2" name="Google Shape;2052;gf02267daf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5240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gf02267daf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2" name="Google Shape;2052;gf02267daf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1911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" name="Google Shape;2089;g175a3ce20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0" name="Google Shape;2090;g175a3ce20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" name="Google Shape;2111;g175ac27333c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502" y="685800"/>
            <a:ext cx="48498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2" name="Google Shape;2112;g175ac27333c_1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8" name="Google Shape;2358;g2bc768e1423_2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9" name="Google Shape;2359;g2bc768e1423_2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685800" y="685800"/>
            <a:ext cx="9318900" cy="618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669923" y="1594850"/>
            <a:ext cx="7352100" cy="3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72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669977" y="5158601"/>
            <a:ext cx="7352100" cy="5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2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685800" y="685800"/>
            <a:ext cx="9318900" cy="618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746176" y="2071575"/>
            <a:ext cx="7199700" cy="13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subTitle" idx="1"/>
          </p:nvPr>
        </p:nvSpPr>
        <p:spPr>
          <a:xfrm>
            <a:off x="3120475" y="3785025"/>
            <a:ext cx="4451100" cy="11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BODY_1">
    <p:bg>
      <p:bgPr>
        <a:solidFill>
          <a:schemeClr val="lt2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/>
          <p:nvPr/>
        </p:nvSpPr>
        <p:spPr>
          <a:xfrm>
            <a:off x="685800" y="685800"/>
            <a:ext cx="9318900" cy="618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969925" y="685800"/>
            <a:ext cx="8752200" cy="9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5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2" hasCustomPrompt="1"/>
          </p:nvPr>
        </p:nvSpPr>
        <p:spPr>
          <a:xfrm>
            <a:off x="2384375" y="2478400"/>
            <a:ext cx="13482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45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"/>
          </p:nvPr>
        </p:nvSpPr>
        <p:spPr>
          <a:xfrm>
            <a:off x="1493225" y="3801625"/>
            <a:ext cx="3130500" cy="5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"/>
              <a:buNone/>
              <a:defRPr sz="35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"/>
              <a:buNone/>
              <a:defRPr sz="240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"/>
              <a:buNone/>
              <a:defRPr sz="240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"/>
              <a:buNone/>
              <a:defRPr sz="240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"/>
              <a:buNone/>
              <a:defRPr sz="240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"/>
              <a:buNone/>
              <a:defRPr sz="240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"/>
              <a:buNone/>
              <a:defRPr sz="240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"/>
              <a:buNone/>
              <a:defRPr sz="240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"/>
              <a:buNone/>
              <a:defRPr sz="240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3"/>
          </p:nvPr>
        </p:nvSpPr>
        <p:spPr>
          <a:xfrm>
            <a:off x="1493225" y="4306772"/>
            <a:ext cx="3130500" cy="8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4" hasCustomPrompt="1"/>
          </p:nvPr>
        </p:nvSpPr>
        <p:spPr>
          <a:xfrm>
            <a:off x="6959425" y="2478400"/>
            <a:ext cx="13482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45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5"/>
          </p:nvPr>
        </p:nvSpPr>
        <p:spPr>
          <a:xfrm>
            <a:off x="6068275" y="3801625"/>
            <a:ext cx="3130500" cy="5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"/>
              <a:buNone/>
              <a:defRPr sz="35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"/>
              <a:buNone/>
              <a:defRPr sz="240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"/>
              <a:buNone/>
              <a:defRPr sz="240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"/>
              <a:buNone/>
              <a:defRPr sz="240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"/>
              <a:buNone/>
              <a:defRPr sz="240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"/>
              <a:buNone/>
              <a:defRPr sz="240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"/>
              <a:buNone/>
              <a:defRPr sz="240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"/>
              <a:buNone/>
              <a:defRPr sz="240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"/>
              <a:buNone/>
              <a:defRPr sz="240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6"/>
          </p:nvPr>
        </p:nvSpPr>
        <p:spPr>
          <a:xfrm>
            <a:off x="6068275" y="4306772"/>
            <a:ext cx="3130500" cy="8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_AND_BODY_2">
    <p:bg>
      <p:bgPr>
        <a:solidFill>
          <a:schemeClr val="lt2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685800" y="685800"/>
            <a:ext cx="9318900" cy="618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861275" y="685200"/>
            <a:ext cx="9180900" cy="7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861275" y="1658325"/>
            <a:ext cx="5135700" cy="16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bg>
      <p:bgPr>
        <a:solidFill>
          <a:schemeClr val="lt2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/>
          <p:nvPr/>
        </p:nvSpPr>
        <p:spPr>
          <a:xfrm>
            <a:off x="685800" y="685800"/>
            <a:ext cx="9318900" cy="618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2289900" y="887028"/>
            <a:ext cx="6112200" cy="14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9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2289900" y="2391803"/>
            <a:ext cx="6112200" cy="19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/>
          <p:nvPr/>
        </p:nvSpPr>
        <p:spPr>
          <a:xfrm>
            <a:off x="2289875" y="5403875"/>
            <a:ext cx="6112200" cy="6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CREDITS: </a:t>
            </a:r>
            <a:r>
              <a:rPr lang="en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This presentation template was created by </a:t>
            </a:r>
            <a:r>
              <a:rPr lang="en" b="1">
                <a:solidFill>
                  <a:schemeClr val="lt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, and includes icons by </a:t>
            </a:r>
            <a:r>
              <a:rPr lang="en" b="1">
                <a:solidFill>
                  <a:schemeClr val="lt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, and infographics &amp; images by </a:t>
            </a:r>
            <a:r>
              <a:rPr lang="en" b="1">
                <a:solidFill>
                  <a:schemeClr val="lt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66" name="Google Shape;66;p15"/>
          <p:cNvGrpSpPr/>
          <p:nvPr/>
        </p:nvGrpSpPr>
        <p:grpSpPr>
          <a:xfrm>
            <a:off x="-664981" y="-981802"/>
            <a:ext cx="12127671" cy="9278162"/>
            <a:chOff x="-664981" y="-981802"/>
            <a:chExt cx="12127671" cy="9278162"/>
          </a:xfrm>
        </p:grpSpPr>
        <p:grpSp>
          <p:nvGrpSpPr>
            <p:cNvPr id="67" name="Google Shape;67;p15"/>
            <p:cNvGrpSpPr/>
            <p:nvPr/>
          </p:nvGrpSpPr>
          <p:grpSpPr>
            <a:xfrm rot="1008573">
              <a:off x="-310894" y="5388682"/>
              <a:ext cx="1767653" cy="2709981"/>
              <a:chOff x="511091" y="4164294"/>
              <a:chExt cx="1767600" cy="2709900"/>
            </a:xfrm>
          </p:grpSpPr>
          <p:grpSp>
            <p:nvGrpSpPr>
              <p:cNvPr id="68" name="Google Shape;68;p15"/>
              <p:cNvGrpSpPr/>
              <p:nvPr/>
            </p:nvGrpSpPr>
            <p:grpSpPr>
              <a:xfrm>
                <a:off x="511091" y="4164294"/>
                <a:ext cx="1767600" cy="2709900"/>
                <a:chOff x="4141441" y="3663428"/>
                <a:chExt cx="1767600" cy="2709900"/>
              </a:xfrm>
            </p:grpSpPr>
            <p:sp>
              <p:nvSpPr>
                <p:cNvPr id="69" name="Google Shape;69;p15"/>
                <p:cNvSpPr/>
                <p:nvPr/>
              </p:nvSpPr>
              <p:spPr>
                <a:xfrm>
                  <a:off x="4141441" y="3663428"/>
                  <a:ext cx="1767600" cy="2709900"/>
                </a:xfrm>
                <a:prstGeom prst="roundRect">
                  <a:avLst>
                    <a:gd name="adj" fmla="val 11843"/>
                  </a:avLst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00">
                    <a:solidFill>
                      <a:schemeClr val="dk1"/>
                    </a:solidFill>
                  </a:endParaRPr>
                </a:p>
              </p:txBody>
            </p:sp>
            <p:grpSp>
              <p:nvGrpSpPr>
                <p:cNvPr id="70" name="Google Shape;70;p15"/>
                <p:cNvGrpSpPr/>
                <p:nvPr/>
              </p:nvGrpSpPr>
              <p:grpSpPr>
                <a:xfrm>
                  <a:off x="4201815" y="3723801"/>
                  <a:ext cx="1646954" cy="2589157"/>
                  <a:chOff x="4201815" y="3723801"/>
                  <a:chExt cx="1646954" cy="2589157"/>
                </a:xfrm>
              </p:grpSpPr>
              <p:grpSp>
                <p:nvGrpSpPr>
                  <p:cNvPr id="71" name="Google Shape;71;p15"/>
                  <p:cNvGrpSpPr/>
                  <p:nvPr/>
                </p:nvGrpSpPr>
                <p:grpSpPr>
                  <a:xfrm>
                    <a:off x="4201815" y="3723801"/>
                    <a:ext cx="289500" cy="402250"/>
                    <a:chOff x="4201815" y="3723801"/>
                    <a:chExt cx="289500" cy="402250"/>
                  </a:xfrm>
                </p:grpSpPr>
                <p:sp>
                  <p:nvSpPr>
                    <p:cNvPr id="72" name="Google Shape;72;p15"/>
                    <p:cNvSpPr txBox="1"/>
                    <p:nvPr/>
                  </p:nvSpPr>
                  <p:spPr>
                    <a:xfrm>
                      <a:off x="4201815" y="3723801"/>
                      <a:ext cx="289500" cy="2568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J</a:t>
                      </a:r>
                      <a:endParaRPr sz="170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endParaRPr>
                    </a:p>
                  </p:txBody>
                </p:sp>
                <p:grpSp>
                  <p:nvGrpSpPr>
                    <p:cNvPr id="73" name="Google Shape;73;p15"/>
                    <p:cNvGrpSpPr/>
                    <p:nvPr/>
                  </p:nvGrpSpPr>
                  <p:grpSpPr>
                    <a:xfrm>
                      <a:off x="4285515" y="3980599"/>
                      <a:ext cx="122123" cy="145452"/>
                      <a:chOff x="6755800" y="5036025"/>
                      <a:chExt cx="965400" cy="1150728"/>
                    </a:xfrm>
                  </p:grpSpPr>
                  <p:sp>
                    <p:nvSpPr>
                      <p:cNvPr id="74" name="Google Shape;74;p15"/>
                      <p:cNvSpPr/>
                      <p:nvPr/>
                    </p:nvSpPr>
                    <p:spPr>
                      <a:xfrm>
                        <a:off x="7119550" y="5701653"/>
                        <a:ext cx="237900" cy="4851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75" name="Google Shape;75;p15"/>
                      <p:cNvSpPr/>
                      <p:nvPr/>
                    </p:nvSpPr>
                    <p:spPr>
                      <a:xfrm rot="10800000">
                        <a:off x="6755800" y="5036025"/>
                        <a:ext cx="965400" cy="965400"/>
                      </a:xfrm>
                      <a:prstGeom prst="hear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grpSp>
                <p:nvGrpSpPr>
                  <p:cNvPr id="76" name="Google Shape;76;p15"/>
                  <p:cNvGrpSpPr/>
                  <p:nvPr/>
                </p:nvGrpSpPr>
                <p:grpSpPr>
                  <a:xfrm>
                    <a:off x="5559269" y="5910699"/>
                    <a:ext cx="289500" cy="402259"/>
                    <a:chOff x="5559269" y="5910699"/>
                    <a:chExt cx="289500" cy="402259"/>
                  </a:xfrm>
                </p:grpSpPr>
                <p:sp>
                  <p:nvSpPr>
                    <p:cNvPr id="77" name="Google Shape;77;p15"/>
                    <p:cNvSpPr txBox="1"/>
                    <p:nvPr/>
                  </p:nvSpPr>
                  <p:spPr>
                    <a:xfrm rot="10800000">
                      <a:off x="5559269" y="6056158"/>
                      <a:ext cx="289500" cy="2568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J</a:t>
                      </a:r>
                      <a:endParaRPr sz="170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endParaRPr>
                    </a:p>
                  </p:txBody>
                </p:sp>
                <p:grpSp>
                  <p:nvGrpSpPr>
                    <p:cNvPr id="78" name="Google Shape;78;p15"/>
                    <p:cNvGrpSpPr/>
                    <p:nvPr/>
                  </p:nvGrpSpPr>
                  <p:grpSpPr>
                    <a:xfrm rot="10800000">
                      <a:off x="5635790" y="5910699"/>
                      <a:ext cx="122123" cy="145452"/>
                      <a:chOff x="6755800" y="5036025"/>
                      <a:chExt cx="965400" cy="1150728"/>
                    </a:xfrm>
                  </p:grpSpPr>
                  <p:sp>
                    <p:nvSpPr>
                      <p:cNvPr id="79" name="Google Shape;79;p15"/>
                      <p:cNvSpPr/>
                      <p:nvPr/>
                    </p:nvSpPr>
                    <p:spPr>
                      <a:xfrm>
                        <a:off x="7119550" y="5701653"/>
                        <a:ext cx="237900" cy="4851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80" name="Google Shape;80;p15"/>
                      <p:cNvSpPr/>
                      <p:nvPr/>
                    </p:nvSpPr>
                    <p:spPr>
                      <a:xfrm rot="10800000">
                        <a:off x="6755800" y="5036025"/>
                        <a:ext cx="965400" cy="965400"/>
                      </a:xfrm>
                      <a:prstGeom prst="hear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</p:grpSp>
          </p:grpSp>
          <p:grpSp>
            <p:nvGrpSpPr>
              <p:cNvPr id="81" name="Google Shape;81;p15"/>
              <p:cNvGrpSpPr/>
              <p:nvPr/>
            </p:nvGrpSpPr>
            <p:grpSpPr>
              <a:xfrm>
                <a:off x="830551" y="5161481"/>
                <a:ext cx="1125896" cy="715525"/>
                <a:chOff x="830551" y="5175905"/>
                <a:chExt cx="1125896" cy="715525"/>
              </a:xfrm>
            </p:grpSpPr>
            <p:sp>
              <p:nvSpPr>
                <p:cNvPr id="82" name="Google Shape;82;p15"/>
                <p:cNvSpPr/>
                <p:nvPr/>
              </p:nvSpPr>
              <p:spPr>
                <a:xfrm>
                  <a:off x="1056550" y="5282933"/>
                  <a:ext cx="647808" cy="424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50" h="7889" extrusionOk="0">
                      <a:moveTo>
                        <a:pt x="6566" y="0"/>
                      </a:moveTo>
                      <a:cubicBezTo>
                        <a:pt x="6124" y="0"/>
                        <a:pt x="5710" y="349"/>
                        <a:pt x="5377" y="675"/>
                      </a:cubicBezTo>
                      <a:cubicBezTo>
                        <a:pt x="4958" y="1089"/>
                        <a:pt x="4537" y="1502"/>
                        <a:pt x="4116" y="1915"/>
                      </a:cubicBezTo>
                      <a:cubicBezTo>
                        <a:pt x="3374" y="2642"/>
                        <a:pt x="717" y="6239"/>
                        <a:pt x="161" y="7309"/>
                      </a:cubicBezTo>
                      <a:cubicBezTo>
                        <a:pt x="63" y="7499"/>
                        <a:pt x="0" y="7794"/>
                        <a:pt x="199" y="7871"/>
                      </a:cubicBezTo>
                      <a:cubicBezTo>
                        <a:pt x="244" y="7887"/>
                        <a:pt x="292" y="7888"/>
                        <a:pt x="338" y="7888"/>
                      </a:cubicBezTo>
                      <a:cubicBezTo>
                        <a:pt x="3934" y="7885"/>
                        <a:pt x="7530" y="7881"/>
                        <a:pt x="11127" y="7878"/>
                      </a:cubicBezTo>
                      <a:cubicBezTo>
                        <a:pt x="11447" y="7877"/>
                        <a:pt x="11793" y="7869"/>
                        <a:pt x="12050" y="7676"/>
                      </a:cubicBezTo>
                      <a:cubicBezTo>
                        <a:pt x="12041" y="7249"/>
                        <a:pt x="11704" y="6912"/>
                        <a:pt x="11478" y="6550"/>
                      </a:cubicBezTo>
                      <a:cubicBezTo>
                        <a:pt x="11221" y="6136"/>
                        <a:pt x="11209" y="5606"/>
                        <a:pt x="10944" y="5199"/>
                      </a:cubicBezTo>
                      <a:cubicBezTo>
                        <a:pt x="8031" y="716"/>
                        <a:pt x="6936" y="72"/>
                        <a:pt x="6783" y="29"/>
                      </a:cubicBezTo>
                      <a:cubicBezTo>
                        <a:pt x="6710" y="9"/>
                        <a:pt x="6638" y="0"/>
                        <a:pt x="656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83;p15"/>
                <p:cNvSpPr/>
                <p:nvPr/>
              </p:nvSpPr>
              <p:spPr>
                <a:xfrm>
                  <a:off x="846249" y="5583440"/>
                  <a:ext cx="1096758" cy="3079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01" h="5729" extrusionOk="0">
                      <a:moveTo>
                        <a:pt x="8365" y="1"/>
                      </a:moveTo>
                      <a:cubicBezTo>
                        <a:pt x="5836" y="1"/>
                        <a:pt x="3314" y="135"/>
                        <a:pt x="820" y="545"/>
                      </a:cubicBezTo>
                      <a:cubicBezTo>
                        <a:pt x="455" y="605"/>
                        <a:pt x="1" y="771"/>
                        <a:pt x="1" y="1141"/>
                      </a:cubicBezTo>
                      <a:cubicBezTo>
                        <a:pt x="1" y="1327"/>
                        <a:pt x="128" y="1486"/>
                        <a:pt x="247" y="1629"/>
                      </a:cubicBezTo>
                      <a:cubicBezTo>
                        <a:pt x="1262" y="2855"/>
                        <a:pt x="2163" y="4175"/>
                        <a:pt x="2932" y="5568"/>
                      </a:cubicBezTo>
                      <a:cubicBezTo>
                        <a:pt x="4619" y="5191"/>
                        <a:pt x="6329" y="5055"/>
                        <a:pt x="8051" y="5055"/>
                      </a:cubicBezTo>
                      <a:cubicBezTo>
                        <a:pt x="10991" y="5055"/>
                        <a:pt x="13964" y="5451"/>
                        <a:pt x="16902" y="5718"/>
                      </a:cubicBezTo>
                      <a:cubicBezTo>
                        <a:pt x="16964" y="5723"/>
                        <a:pt x="17027" y="5728"/>
                        <a:pt x="17089" y="5728"/>
                      </a:cubicBezTo>
                      <a:cubicBezTo>
                        <a:pt x="17173" y="5728"/>
                        <a:pt x="17255" y="5719"/>
                        <a:pt x="17332" y="5685"/>
                      </a:cubicBezTo>
                      <a:cubicBezTo>
                        <a:pt x="17469" y="5626"/>
                        <a:pt x="17565" y="5503"/>
                        <a:pt x="17653" y="5384"/>
                      </a:cubicBezTo>
                      <a:cubicBezTo>
                        <a:pt x="18613" y="4101"/>
                        <a:pt x="19474" y="2742"/>
                        <a:pt x="20222" y="1324"/>
                      </a:cubicBezTo>
                      <a:cubicBezTo>
                        <a:pt x="20317" y="1143"/>
                        <a:pt x="20401" y="895"/>
                        <a:pt x="20248" y="759"/>
                      </a:cubicBezTo>
                      <a:cubicBezTo>
                        <a:pt x="18732" y="407"/>
                        <a:pt x="17169" y="327"/>
                        <a:pt x="15614" y="247"/>
                      </a:cubicBezTo>
                      <a:cubicBezTo>
                        <a:pt x="13203" y="123"/>
                        <a:pt x="10780" y="1"/>
                        <a:pt x="836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84;p15"/>
                <p:cNvSpPr/>
                <p:nvPr/>
              </p:nvSpPr>
              <p:spPr>
                <a:xfrm>
                  <a:off x="830551" y="5550809"/>
                  <a:ext cx="1125896" cy="2186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43" h="4067" extrusionOk="0">
                      <a:moveTo>
                        <a:pt x="6530" y="0"/>
                      </a:moveTo>
                      <a:cubicBezTo>
                        <a:pt x="4268" y="0"/>
                        <a:pt x="388" y="658"/>
                        <a:pt x="195" y="941"/>
                      </a:cubicBezTo>
                      <a:cubicBezTo>
                        <a:pt x="0" y="1226"/>
                        <a:pt x="116" y="1612"/>
                        <a:pt x="324" y="1888"/>
                      </a:cubicBezTo>
                      <a:lnTo>
                        <a:pt x="324" y="1887"/>
                      </a:lnTo>
                      <a:cubicBezTo>
                        <a:pt x="581" y="2229"/>
                        <a:pt x="3007" y="3527"/>
                        <a:pt x="3255" y="3621"/>
                      </a:cubicBezTo>
                      <a:cubicBezTo>
                        <a:pt x="3341" y="3653"/>
                        <a:pt x="3415" y="3667"/>
                        <a:pt x="3480" y="3667"/>
                      </a:cubicBezTo>
                      <a:cubicBezTo>
                        <a:pt x="3824" y="3667"/>
                        <a:pt x="3890" y="3265"/>
                        <a:pt x="4005" y="3075"/>
                      </a:cubicBezTo>
                      <a:cubicBezTo>
                        <a:pt x="4466" y="2317"/>
                        <a:pt x="5046" y="1615"/>
                        <a:pt x="5461" y="1176"/>
                      </a:cubicBezTo>
                      <a:cubicBezTo>
                        <a:pt x="5481" y="1156"/>
                        <a:pt x="5506" y="1146"/>
                        <a:pt x="5532" y="1146"/>
                      </a:cubicBezTo>
                      <a:cubicBezTo>
                        <a:pt x="5548" y="1146"/>
                        <a:pt x="5564" y="1150"/>
                        <a:pt x="5580" y="1158"/>
                      </a:cubicBezTo>
                      <a:cubicBezTo>
                        <a:pt x="5923" y="1322"/>
                        <a:pt x="6602" y="1943"/>
                        <a:pt x="6741" y="2146"/>
                      </a:cubicBezTo>
                      <a:cubicBezTo>
                        <a:pt x="6939" y="2436"/>
                        <a:pt x="7313" y="2754"/>
                        <a:pt x="7557" y="3006"/>
                      </a:cubicBezTo>
                      <a:cubicBezTo>
                        <a:pt x="7641" y="3093"/>
                        <a:pt x="7742" y="3182"/>
                        <a:pt x="7861" y="3182"/>
                      </a:cubicBezTo>
                      <a:cubicBezTo>
                        <a:pt x="7866" y="3182"/>
                        <a:pt x="7872" y="3182"/>
                        <a:pt x="7877" y="3181"/>
                      </a:cubicBezTo>
                      <a:cubicBezTo>
                        <a:pt x="7994" y="3172"/>
                        <a:pt x="8082" y="3075"/>
                        <a:pt x="8157" y="2987"/>
                      </a:cubicBezTo>
                      <a:cubicBezTo>
                        <a:pt x="8612" y="2445"/>
                        <a:pt x="9511" y="1059"/>
                        <a:pt x="10027" y="1059"/>
                      </a:cubicBezTo>
                      <a:cubicBezTo>
                        <a:pt x="10035" y="1059"/>
                        <a:pt x="10043" y="1059"/>
                        <a:pt x="10050" y="1060"/>
                      </a:cubicBezTo>
                      <a:cubicBezTo>
                        <a:pt x="10459" y="1094"/>
                        <a:pt x="10527" y="1776"/>
                        <a:pt x="11450" y="3075"/>
                      </a:cubicBezTo>
                      <a:cubicBezTo>
                        <a:pt x="11500" y="3145"/>
                        <a:pt x="11548" y="3180"/>
                        <a:pt x="11607" y="3180"/>
                      </a:cubicBezTo>
                      <a:cubicBezTo>
                        <a:pt x="11760" y="3180"/>
                        <a:pt x="11980" y="2947"/>
                        <a:pt x="12474" y="2528"/>
                      </a:cubicBezTo>
                      <a:cubicBezTo>
                        <a:pt x="13151" y="1951"/>
                        <a:pt x="13513" y="1664"/>
                        <a:pt x="14204" y="1159"/>
                      </a:cubicBezTo>
                      <a:cubicBezTo>
                        <a:pt x="14234" y="1137"/>
                        <a:pt x="14270" y="1125"/>
                        <a:pt x="14306" y="1125"/>
                      </a:cubicBezTo>
                      <a:cubicBezTo>
                        <a:pt x="14333" y="1125"/>
                        <a:pt x="14360" y="1132"/>
                        <a:pt x="14384" y="1147"/>
                      </a:cubicBezTo>
                      <a:cubicBezTo>
                        <a:pt x="15080" y="1571"/>
                        <a:pt x="15295" y="2508"/>
                        <a:pt x="15821" y="3148"/>
                      </a:cubicBezTo>
                      <a:cubicBezTo>
                        <a:pt x="15904" y="3247"/>
                        <a:pt x="16004" y="3344"/>
                        <a:pt x="16131" y="3361"/>
                      </a:cubicBezTo>
                      <a:cubicBezTo>
                        <a:pt x="16143" y="3362"/>
                        <a:pt x="16156" y="3363"/>
                        <a:pt x="16168" y="3363"/>
                      </a:cubicBezTo>
                      <a:cubicBezTo>
                        <a:pt x="16303" y="3363"/>
                        <a:pt x="16427" y="3274"/>
                        <a:pt x="16535" y="3188"/>
                      </a:cubicBezTo>
                      <a:lnTo>
                        <a:pt x="18210" y="1869"/>
                      </a:lnTo>
                      <a:cubicBezTo>
                        <a:pt x="18234" y="1849"/>
                        <a:pt x="18263" y="1840"/>
                        <a:pt x="18291" y="1840"/>
                      </a:cubicBezTo>
                      <a:cubicBezTo>
                        <a:pt x="18336" y="1840"/>
                        <a:pt x="18379" y="1864"/>
                        <a:pt x="18401" y="1907"/>
                      </a:cubicBezTo>
                      <a:cubicBezTo>
                        <a:pt x="18796" y="2681"/>
                        <a:pt x="19186" y="4067"/>
                        <a:pt x="19316" y="4067"/>
                      </a:cubicBezTo>
                      <a:cubicBezTo>
                        <a:pt x="19323" y="4067"/>
                        <a:pt x="19329" y="4063"/>
                        <a:pt x="19334" y="4055"/>
                      </a:cubicBezTo>
                      <a:cubicBezTo>
                        <a:pt x="19880" y="3225"/>
                        <a:pt x="20284" y="2814"/>
                        <a:pt x="20703" y="1913"/>
                      </a:cubicBezTo>
                      <a:cubicBezTo>
                        <a:pt x="20943" y="1401"/>
                        <a:pt x="20629" y="1155"/>
                        <a:pt x="20560" y="1144"/>
                      </a:cubicBezTo>
                      <a:cubicBezTo>
                        <a:pt x="18040" y="718"/>
                        <a:pt x="11689" y="35"/>
                        <a:pt x="6601" y="1"/>
                      </a:cubicBezTo>
                      <a:cubicBezTo>
                        <a:pt x="6577" y="1"/>
                        <a:pt x="6554" y="0"/>
                        <a:pt x="65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85;p15"/>
                <p:cNvSpPr/>
                <p:nvPr/>
              </p:nvSpPr>
              <p:spPr>
                <a:xfrm>
                  <a:off x="1224597" y="5484687"/>
                  <a:ext cx="55373" cy="25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" h="482" extrusionOk="0">
                      <a:moveTo>
                        <a:pt x="854" y="0"/>
                      </a:moveTo>
                      <a:cubicBezTo>
                        <a:pt x="777" y="0"/>
                        <a:pt x="683" y="54"/>
                        <a:pt x="621" y="90"/>
                      </a:cubicBezTo>
                      <a:cubicBezTo>
                        <a:pt x="453" y="190"/>
                        <a:pt x="256" y="276"/>
                        <a:pt x="72" y="344"/>
                      </a:cubicBezTo>
                      <a:cubicBezTo>
                        <a:pt x="0" y="372"/>
                        <a:pt x="8" y="480"/>
                        <a:pt x="91" y="481"/>
                      </a:cubicBezTo>
                      <a:lnTo>
                        <a:pt x="90" y="481"/>
                      </a:lnTo>
                      <a:cubicBezTo>
                        <a:pt x="100" y="482"/>
                        <a:pt x="111" y="482"/>
                        <a:pt x="122" y="482"/>
                      </a:cubicBezTo>
                      <a:cubicBezTo>
                        <a:pt x="287" y="482"/>
                        <a:pt x="455" y="472"/>
                        <a:pt x="612" y="418"/>
                      </a:cubicBezTo>
                      <a:cubicBezTo>
                        <a:pt x="730" y="378"/>
                        <a:pt x="1029" y="272"/>
                        <a:pt x="973" y="93"/>
                      </a:cubicBezTo>
                      <a:cubicBezTo>
                        <a:pt x="951" y="24"/>
                        <a:pt x="906" y="0"/>
                        <a:pt x="85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86;p15"/>
                <p:cNvSpPr/>
                <p:nvPr/>
              </p:nvSpPr>
              <p:spPr>
                <a:xfrm>
                  <a:off x="1277065" y="5435928"/>
                  <a:ext cx="32148" cy="311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" h="579" extrusionOk="0">
                      <a:moveTo>
                        <a:pt x="104" y="0"/>
                      </a:moveTo>
                      <a:cubicBezTo>
                        <a:pt x="46" y="0"/>
                        <a:pt x="1" y="76"/>
                        <a:pt x="30" y="132"/>
                      </a:cubicBezTo>
                      <a:cubicBezTo>
                        <a:pt x="86" y="239"/>
                        <a:pt x="138" y="337"/>
                        <a:pt x="220" y="425"/>
                      </a:cubicBezTo>
                      <a:cubicBezTo>
                        <a:pt x="313" y="524"/>
                        <a:pt x="370" y="578"/>
                        <a:pt x="506" y="578"/>
                      </a:cubicBezTo>
                      <a:cubicBezTo>
                        <a:pt x="509" y="578"/>
                        <a:pt x="511" y="578"/>
                        <a:pt x="514" y="578"/>
                      </a:cubicBezTo>
                      <a:cubicBezTo>
                        <a:pt x="571" y="577"/>
                        <a:pt x="598" y="528"/>
                        <a:pt x="590" y="478"/>
                      </a:cubicBezTo>
                      <a:cubicBezTo>
                        <a:pt x="572" y="349"/>
                        <a:pt x="519" y="308"/>
                        <a:pt x="424" y="219"/>
                      </a:cubicBezTo>
                      <a:cubicBezTo>
                        <a:pt x="338" y="141"/>
                        <a:pt x="243" y="81"/>
                        <a:pt x="148" y="15"/>
                      </a:cubicBezTo>
                      <a:cubicBezTo>
                        <a:pt x="133" y="5"/>
                        <a:pt x="118" y="0"/>
                        <a:pt x="10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87;p15"/>
                <p:cNvSpPr/>
                <p:nvPr/>
              </p:nvSpPr>
              <p:spPr>
                <a:xfrm>
                  <a:off x="1326254" y="5379160"/>
                  <a:ext cx="34621" cy="289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" h="538" extrusionOk="0">
                      <a:moveTo>
                        <a:pt x="110" y="0"/>
                      </a:moveTo>
                      <a:cubicBezTo>
                        <a:pt x="51" y="0"/>
                        <a:pt x="0" y="77"/>
                        <a:pt x="37" y="129"/>
                      </a:cubicBezTo>
                      <a:cubicBezTo>
                        <a:pt x="166" y="313"/>
                        <a:pt x="307" y="485"/>
                        <a:pt x="535" y="536"/>
                      </a:cubicBezTo>
                      <a:cubicBezTo>
                        <a:pt x="541" y="537"/>
                        <a:pt x="547" y="538"/>
                        <a:pt x="553" y="538"/>
                      </a:cubicBezTo>
                      <a:cubicBezTo>
                        <a:pt x="602" y="538"/>
                        <a:pt x="644" y="494"/>
                        <a:pt x="629" y="441"/>
                      </a:cubicBezTo>
                      <a:cubicBezTo>
                        <a:pt x="560" y="203"/>
                        <a:pt x="357" y="81"/>
                        <a:pt x="134" y="4"/>
                      </a:cubicBezTo>
                      <a:cubicBezTo>
                        <a:pt x="126" y="1"/>
                        <a:pt x="118" y="0"/>
                        <a:pt x="11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88;p15"/>
                <p:cNvSpPr/>
                <p:nvPr/>
              </p:nvSpPr>
              <p:spPr>
                <a:xfrm>
                  <a:off x="1368185" y="5449690"/>
                  <a:ext cx="26772" cy="16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8" h="313" extrusionOk="0">
                      <a:moveTo>
                        <a:pt x="150" y="1"/>
                      </a:moveTo>
                      <a:cubicBezTo>
                        <a:pt x="39" y="1"/>
                        <a:pt x="1" y="180"/>
                        <a:pt x="123" y="208"/>
                      </a:cubicBezTo>
                      <a:cubicBezTo>
                        <a:pt x="223" y="231"/>
                        <a:pt x="315" y="313"/>
                        <a:pt x="416" y="313"/>
                      </a:cubicBezTo>
                      <a:cubicBezTo>
                        <a:pt x="419" y="313"/>
                        <a:pt x="422" y="313"/>
                        <a:pt x="424" y="313"/>
                      </a:cubicBezTo>
                      <a:cubicBezTo>
                        <a:pt x="459" y="310"/>
                        <a:pt x="497" y="282"/>
                        <a:pt x="494" y="243"/>
                      </a:cubicBezTo>
                      <a:cubicBezTo>
                        <a:pt x="478" y="94"/>
                        <a:pt x="307" y="39"/>
                        <a:pt x="180" y="5"/>
                      </a:cubicBezTo>
                      <a:cubicBezTo>
                        <a:pt x="169" y="2"/>
                        <a:pt x="159" y="1"/>
                        <a:pt x="15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89;p15"/>
                <p:cNvSpPr/>
                <p:nvPr/>
              </p:nvSpPr>
              <p:spPr>
                <a:xfrm>
                  <a:off x="1329909" y="5499416"/>
                  <a:ext cx="49083" cy="326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3" h="607" extrusionOk="0">
                      <a:moveTo>
                        <a:pt x="148" y="1"/>
                      </a:moveTo>
                      <a:cubicBezTo>
                        <a:pt x="63" y="1"/>
                        <a:pt x="0" y="101"/>
                        <a:pt x="71" y="178"/>
                      </a:cubicBezTo>
                      <a:cubicBezTo>
                        <a:pt x="154" y="268"/>
                        <a:pt x="253" y="346"/>
                        <a:pt x="355" y="413"/>
                      </a:cubicBezTo>
                      <a:cubicBezTo>
                        <a:pt x="452" y="477"/>
                        <a:pt x="577" y="566"/>
                        <a:pt x="687" y="599"/>
                      </a:cubicBezTo>
                      <a:cubicBezTo>
                        <a:pt x="704" y="604"/>
                        <a:pt x="720" y="606"/>
                        <a:pt x="735" y="606"/>
                      </a:cubicBezTo>
                      <a:cubicBezTo>
                        <a:pt x="849" y="606"/>
                        <a:pt x="912" y="473"/>
                        <a:pt x="864" y="368"/>
                      </a:cubicBezTo>
                      <a:cubicBezTo>
                        <a:pt x="757" y="131"/>
                        <a:pt x="407" y="110"/>
                        <a:pt x="199" y="13"/>
                      </a:cubicBezTo>
                      <a:cubicBezTo>
                        <a:pt x="182" y="5"/>
                        <a:pt x="165" y="1"/>
                        <a:pt x="14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90;p15"/>
                <p:cNvSpPr/>
                <p:nvPr/>
              </p:nvSpPr>
              <p:spPr>
                <a:xfrm>
                  <a:off x="1390333" y="5360345"/>
                  <a:ext cx="38546" cy="18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" h="343" extrusionOk="0">
                      <a:moveTo>
                        <a:pt x="510" y="1"/>
                      </a:moveTo>
                      <a:cubicBezTo>
                        <a:pt x="342" y="1"/>
                        <a:pt x="176" y="93"/>
                        <a:pt x="58" y="210"/>
                      </a:cubicBezTo>
                      <a:cubicBezTo>
                        <a:pt x="1" y="268"/>
                        <a:pt x="54" y="342"/>
                        <a:pt x="119" y="342"/>
                      </a:cubicBezTo>
                      <a:cubicBezTo>
                        <a:pt x="131" y="342"/>
                        <a:pt x="143" y="340"/>
                        <a:pt x="155" y="335"/>
                      </a:cubicBezTo>
                      <a:cubicBezTo>
                        <a:pt x="332" y="256"/>
                        <a:pt x="545" y="316"/>
                        <a:pt x="681" y="149"/>
                      </a:cubicBezTo>
                      <a:cubicBezTo>
                        <a:pt x="717" y="104"/>
                        <a:pt x="705" y="40"/>
                        <a:pt x="647" y="23"/>
                      </a:cubicBezTo>
                      <a:cubicBezTo>
                        <a:pt x="602" y="8"/>
                        <a:pt x="556" y="1"/>
                        <a:pt x="51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91;p15"/>
                <p:cNvSpPr/>
                <p:nvPr/>
              </p:nvSpPr>
              <p:spPr>
                <a:xfrm>
                  <a:off x="1365927" y="5313468"/>
                  <a:ext cx="35750" cy="26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" h="497" extrusionOk="0">
                      <a:moveTo>
                        <a:pt x="506" y="1"/>
                      </a:moveTo>
                      <a:cubicBezTo>
                        <a:pt x="316" y="1"/>
                        <a:pt x="102" y="252"/>
                        <a:pt x="28" y="385"/>
                      </a:cubicBezTo>
                      <a:cubicBezTo>
                        <a:pt x="1" y="431"/>
                        <a:pt x="42" y="497"/>
                        <a:pt x="91" y="497"/>
                      </a:cubicBezTo>
                      <a:cubicBezTo>
                        <a:pt x="103" y="497"/>
                        <a:pt x="116" y="493"/>
                        <a:pt x="128" y="484"/>
                      </a:cubicBezTo>
                      <a:cubicBezTo>
                        <a:pt x="279" y="367"/>
                        <a:pt x="646" y="349"/>
                        <a:pt x="662" y="114"/>
                      </a:cubicBezTo>
                      <a:cubicBezTo>
                        <a:pt x="664" y="81"/>
                        <a:pt x="641" y="51"/>
                        <a:pt x="615" y="33"/>
                      </a:cubicBezTo>
                      <a:cubicBezTo>
                        <a:pt x="581" y="11"/>
                        <a:pt x="544" y="1"/>
                        <a:pt x="50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92;p15"/>
                <p:cNvSpPr/>
                <p:nvPr/>
              </p:nvSpPr>
              <p:spPr>
                <a:xfrm>
                  <a:off x="1467530" y="5363516"/>
                  <a:ext cx="24622" cy="29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" h="542" extrusionOk="0">
                      <a:moveTo>
                        <a:pt x="45" y="1"/>
                      </a:moveTo>
                      <a:cubicBezTo>
                        <a:pt x="22" y="1"/>
                        <a:pt x="1" y="19"/>
                        <a:pt x="9" y="45"/>
                      </a:cubicBezTo>
                      <a:cubicBezTo>
                        <a:pt x="44" y="160"/>
                        <a:pt x="83" y="255"/>
                        <a:pt x="142" y="361"/>
                      </a:cubicBezTo>
                      <a:cubicBezTo>
                        <a:pt x="170" y="409"/>
                        <a:pt x="210" y="452"/>
                        <a:pt x="246" y="494"/>
                      </a:cubicBezTo>
                      <a:cubicBezTo>
                        <a:pt x="280" y="532"/>
                        <a:pt x="327" y="521"/>
                        <a:pt x="370" y="538"/>
                      </a:cubicBezTo>
                      <a:cubicBezTo>
                        <a:pt x="377" y="540"/>
                        <a:pt x="383" y="541"/>
                        <a:pt x="389" y="541"/>
                      </a:cubicBezTo>
                      <a:cubicBezTo>
                        <a:pt x="426" y="541"/>
                        <a:pt x="449" y="499"/>
                        <a:pt x="443" y="464"/>
                      </a:cubicBezTo>
                      <a:cubicBezTo>
                        <a:pt x="437" y="424"/>
                        <a:pt x="457" y="391"/>
                        <a:pt x="432" y="351"/>
                      </a:cubicBezTo>
                      <a:cubicBezTo>
                        <a:pt x="401" y="302"/>
                        <a:pt x="370" y="257"/>
                        <a:pt x="333" y="213"/>
                      </a:cubicBezTo>
                      <a:cubicBezTo>
                        <a:pt x="255" y="118"/>
                        <a:pt x="173" y="56"/>
                        <a:pt x="63" y="5"/>
                      </a:cubicBezTo>
                      <a:cubicBezTo>
                        <a:pt x="57" y="2"/>
                        <a:pt x="51" y="1"/>
                        <a:pt x="4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93;p15"/>
                <p:cNvSpPr/>
                <p:nvPr/>
              </p:nvSpPr>
              <p:spPr>
                <a:xfrm>
                  <a:off x="1442102" y="5423403"/>
                  <a:ext cx="31235" cy="311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1" h="579" extrusionOk="0">
                      <a:moveTo>
                        <a:pt x="112" y="0"/>
                      </a:moveTo>
                      <a:cubicBezTo>
                        <a:pt x="55" y="0"/>
                        <a:pt x="0" y="65"/>
                        <a:pt x="37" y="125"/>
                      </a:cubicBezTo>
                      <a:cubicBezTo>
                        <a:pt x="131" y="280"/>
                        <a:pt x="252" y="408"/>
                        <a:pt x="372" y="544"/>
                      </a:cubicBezTo>
                      <a:cubicBezTo>
                        <a:pt x="392" y="567"/>
                        <a:pt x="424" y="578"/>
                        <a:pt x="455" y="578"/>
                      </a:cubicBezTo>
                      <a:cubicBezTo>
                        <a:pt x="466" y="578"/>
                        <a:pt x="477" y="577"/>
                        <a:pt x="487" y="574"/>
                      </a:cubicBezTo>
                      <a:cubicBezTo>
                        <a:pt x="520" y="566"/>
                        <a:pt x="543" y="553"/>
                        <a:pt x="557" y="520"/>
                      </a:cubicBezTo>
                      <a:cubicBezTo>
                        <a:pt x="580" y="468"/>
                        <a:pt x="579" y="419"/>
                        <a:pt x="539" y="375"/>
                      </a:cubicBezTo>
                      <a:cubicBezTo>
                        <a:pt x="423" y="250"/>
                        <a:pt x="283" y="149"/>
                        <a:pt x="166" y="25"/>
                      </a:cubicBezTo>
                      <a:cubicBezTo>
                        <a:pt x="150" y="8"/>
                        <a:pt x="131" y="0"/>
                        <a:pt x="11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94;p15"/>
                <p:cNvSpPr/>
                <p:nvPr/>
              </p:nvSpPr>
              <p:spPr>
                <a:xfrm>
                  <a:off x="1442264" y="5502803"/>
                  <a:ext cx="40051" cy="312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5" h="582" extrusionOk="0">
                      <a:moveTo>
                        <a:pt x="135" y="0"/>
                      </a:moveTo>
                      <a:cubicBezTo>
                        <a:pt x="51" y="0"/>
                        <a:pt x="0" y="121"/>
                        <a:pt x="64" y="184"/>
                      </a:cubicBezTo>
                      <a:cubicBezTo>
                        <a:pt x="158" y="275"/>
                        <a:pt x="247" y="361"/>
                        <a:pt x="349" y="445"/>
                      </a:cubicBezTo>
                      <a:cubicBezTo>
                        <a:pt x="431" y="511"/>
                        <a:pt x="511" y="582"/>
                        <a:pt x="614" y="582"/>
                      </a:cubicBezTo>
                      <a:cubicBezTo>
                        <a:pt x="634" y="582"/>
                        <a:pt x="654" y="579"/>
                        <a:pt x="675" y="574"/>
                      </a:cubicBezTo>
                      <a:cubicBezTo>
                        <a:pt x="716" y="563"/>
                        <a:pt x="743" y="525"/>
                        <a:pt x="744" y="484"/>
                      </a:cubicBezTo>
                      <a:cubicBezTo>
                        <a:pt x="745" y="347"/>
                        <a:pt x="637" y="274"/>
                        <a:pt x="536" y="201"/>
                      </a:cubicBezTo>
                      <a:cubicBezTo>
                        <a:pt x="419" y="116"/>
                        <a:pt x="303" y="56"/>
                        <a:pt x="167" y="6"/>
                      </a:cubicBezTo>
                      <a:cubicBezTo>
                        <a:pt x="156" y="2"/>
                        <a:pt x="145" y="0"/>
                        <a:pt x="13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95;p15"/>
                <p:cNvSpPr/>
                <p:nvPr/>
              </p:nvSpPr>
              <p:spPr>
                <a:xfrm>
                  <a:off x="1513815" y="5432918"/>
                  <a:ext cx="21450" cy="43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" h="815" extrusionOk="0">
                      <a:moveTo>
                        <a:pt x="201" y="1"/>
                      </a:moveTo>
                      <a:cubicBezTo>
                        <a:pt x="184" y="1"/>
                        <a:pt x="169" y="10"/>
                        <a:pt x="166" y="32"/>
                      </a:cubicBezTo>
                      <a:cubicBezTo>
                        <a:pt x="146" y="180"/>
                        <a:pt x="100" y="311"/>
                        <a:pt x="51" y="452"/>
                      </a:cubicBezTo>
                      <a:cubicBezTo>
                        <a:pt x="13" y="558"/>
                        <a:pt x="1" y="701"/>
                        <a:pt x="76" y="789"/>
                      </a:cubicBezTo>
                      <a:cubicBezTo>
                        <a:pt x="92" y="806"/>
                        <a:pt x="115" y="815"/>
                        <a:pt x="139" y="815"/>
                      </a:cubicBezTo>
                      <a:cubicBezTo>
                        <a:pt x="155" y="815"/>
                        <a:pt x="172" y="811"/>
                        <a:pt x="185" y="803"/>
                      </a:cubicBezTo>
                      <a:cubicBezTo>
                        <a:pt x="399" y="672"/>
                        <a:pt x="273" y="242"/>
                        <a:pt x="251" y="43"/>
                      </a:cubicBezTo>
                      <a:cubicBezTo>
                        <a:pt x="248" y="18"/>
                        <a:pt x="223" y="1"/>
                        <a:pt x="20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96;p15"/>
                <p:cNvSpPr/>
                <p:nvPr/>
              </p:nvSpPr>
              <p:spPr>
                <a:xfrm>
                  <a:off x="1550801" y="5502265"/>
                  <a:ext cx="20536" cy="37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691" extrusionOk="0">
                      <a:moveTo>
                        <a:pt x="220" y="1"/>
                      </a:moveTo>
                      <a:cubicBezTo>
                        <a:pt x="175" y="1"/>
                        <a:pt x="133" y="27"/>
                        <a:pt x="122" y="87"/>
                      </a:cubicBezTo>
                      <a:cubicBezTo>
                        <a:pt x="89" y="260"/>
                        <a:pt x="0" y="563"/>
                        <a:pt x="173" y="683"/>
                      </a:cubicBezTo>
                      <a:cubicBezTo>
                        <a:pt x="181" y="688"/>
                        <a:pt x="192" y="691"/>
                        <a:pt x="204" y="691"/>
                      </a:cubicBezTo>
                      <a:cubicBezTo>
                        <a:pt x="215" y="691"/>
                        <a:pt x="225" y="688"/>
                        <a:pt x="233" y="683"/>
                      </a:cubicBezTo>
                      <a:cubicBezTo>
                        <a:pt x="382" y="568"/>
                        <a:pt x="326" y="319"/>
                        <a:pt x="351" y="151"/>
                      </a:cubicBezTo>
                      <a:cubicBezTo>
                        <a:pt x="365" y="61"/>
                        <a:pt x="289" y="1"/>
                        <a:pt x="22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97;p15"/>
                <p:cNvSpPr/>
                <p:nvPr/>
              </p:nvSpPr>
              <p:spPr>
                <a:xfrm>
                  <a:off x="1004082" y="5758905"/>
                  <a:ext cx="57039" cy="50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1" h="933" extrusionOk="0">
                      <a:moveTo>
                        <a:pt x="481" y="1"/>
                      </a:moveTo>
                      <a:cubicBezTo>
                        <a:pt x="228" y="1"/>
                        <a:pt x="1" y="194"/>
                        <a:pt x="1" y="467"/>
                      </a:cubicBezTo>
                      <a:cubicBezTo>
                        <a:pt x="1" y="740"/>
                        <a:pt x="228" y="933"/>
                        <a:pt x="481" y="933"/>
                      </a:cubicBezTo>
                      <a:cubicBezTo>
                        <a:pt x="518" y="933"/>
                        <a:pt x="556" y="929"/>
                        <a:pt x="595" y="920"/>
                      </a:cubicBezTo>
                      <a:cubicBezTo>
                        <a:pt x="661" y="903"/>
                        <a:pt x="723" y="878"/>
                        <a:pt x="780" y="842"/>
                      </a:cubicBezTo>
                      <a:cubicBezTo>
                        <a:pt x="1061" y="663"/>
                        <a:pt x="1061" y="271"/>
                        <a:pt x="780" y="92"/>
                      </a:cubicBezTo>
                      <a:cubicBezTo>
                        <a:pt x="723" y="55"/>
                        <a:pt x="661" y="29"/>
                        <a:pt x="595" y="14"/>
                      </a:cubicBezTo>
                      <a:cubicBezTo>
                        <a:pt x="556" y="5"/>
                        <a:pt x="518" y="1"/>
                        <a:pt x="48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98;p15"/>
                <p:cNvSpPr/>
                <p:nvPr/>
              </p:nvSpPr>
              <p:spPr>
                <a:xfrm>
                  <a:off x="1218523" y="5744283"/>
                  <a:ext cx="50051" cy="50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1" h="931" extrusionOk="0">
                      <a:moveTo>
                        <a:pt x="466" y="1"/>
                      </a:moveTo>
                      <a:cubicBezTo>
                        <a:pt x="212" y="1"/>
                        <a:pt x="0" y="212"/>
                        <a:pt x="0" y="465"/>
                      </a:cubicBezTo>
                      <a:cubicBezTo>
                        <a:pt x="0" y="720"/>
                        <a:pt x="211" y="931"/>
                        <a:pt x="466" y="931"/>
                      </a:cubicBezTo>
                      <a:cubicBezTo>
                        <a:pt x="718" y="931"/>
                        <a:pt x="930" y="720"/>
                        <a:pt x="930" y="465"/>
                      </a:cubicBezTo>
                      <a:cubicBezTo>
                        <a:pt x="930" y="212"/>
                        <a:pt x="718" y="1"/>
                        <a:pt x="46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99;p15"/>
                <p:cNvSpPr/>
                <p:nvPr/>
              </p:nvSpPr>
              <p:spPr>
                <a:xfrm>
                  <a:off x="1429899" y="5743961"/>
                  <a:ext cx="50481" cy="42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9" h="785" extrusionOk="0">
                      <a:moveTo>
                        <a:pt x="492" y="0"/>
                      </a:moveTo>
                      <a:cubicBezTo>
                        <a:pt x="356" y="0"/>
                        <a:pt x="215" y="66"/>
                        <a:pt x="127" y="191"/>
                      </a:cubicBezTo>
                      <a:cubicBezTo>
                        <a:pt x="123" y="196"/>
                        <a:pt x="119" y="201"/>
                        <a:pt x="116" y="206"/>
                      </a:cubicBezTo>
                      <a:cubicBezTo>
                        <a:pt x="0" y="367"/>
                        <a:pt x="77" y="645"/>
                        <a:pt x="253" y="731"/>
                      </a:cubicBezTo>
                      <a:cubicBezTo>
                        <a:pt x="258" y="734"/>
                        <a:pt x="264" y="738"/>
                        <a:pt x="270" y="740"/>
                      </a:cubicBezTo>
                      <a:cubicBezTo>
                        <a:pt x="333" y="770"/>
                        <a:pt x="399" y="785"/>
                        <a:pt x="464" y="785"/>
                      </a:cubicBezTo>
                      <a:cubicBezTo>
                        <a:pt x="714" y="785"/>
                        <a:pt x="938" y="573"/>
                        <a:pt x="861" y="286"/>
                      </a:cubicBezTo>
                      <a:cubicBezTo>
                        <a:pt x="807" y="92"/>
                        <a:pt x="653" y="0"/>
                        <a:pt x="49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100;p15"/>
                <p:cNvSpPr/>
                <p:nvPr/>
              </p:nvSpPr>
              <p:spPr>
                <a:xfrm>
                  <a:off x="1675304" y="5765464"/>
                  <a:ext cx="48599" cy="44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4" h="826" extrusionOk="0">
                      <a:moveTo>
                        <a:pt x="421" y="1"/>
                      </a:moveTo>
                      <a:cubicBezTo>
                        <a:pt x="204" y="1"/>
                        <a:pt x="0" y="176"/>
                        <a:pt x="0" y="413"/>
                      </a:cubicBezTo>
                      <a:cubicBezTo>
                        <a:pt x="0" y="649"/>
                        <a:pt x="204" y="825"/>
                        <a:pt x="420" y="825"/>
                      </a:cubicBezTo>
                      <a:cubicBezTo>
                        <a:pt x="488" y="825"/>
                        <a:pt x="558" y="808"/>
                        <a:pt x="622" y="769"/>
                      </a:cubicBezTo>
                      <a:cubicBezTo>
                        <a:pt x="631" y="765"/>
                        <a:pt x="639" y="760"/>
                        <a:pt x="647" y="754"/>
                      </a:cubicBezTo>
                      <a:cubicBezTo>
                        <a:pt x="904" y="602"/>
                        <a:pt x="904" y="225"/>
                        <a:pt x="647" y="71"/>
                      </a:cubicBezTo>
                      <a:cubicBezTo>
                        <a:pt x="639" y="66"/>
                        <a:pt x="630" y="62"/>
                        <a:pt x="622" y="56"/>
                      </a:cubicBezTo>
                      <a:cubicBezTo>
                        <a:pt x="558" y="18"/>
                        <a:pt x="489" y="1"/>
                        <a:pt x="4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101;p15"/>
                <p:cNvSpPr/>
                <p:nvPr/>
              </p:nvSpPr>
              <p:spPr>
                <a:xfrm>
                  <a:off x="992094" y="5826318"/>
                  <a:ext cx="30912" cy="39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" h="736" extrusionOk="0">
                      <a:moveTo>
                        <a:pt x="186" y="1"/>
                      </a:moveTo>
                      <a:cubicBezTo>
                        <a:pt x="91" y="1"/>
                        <a:pt x="0" y="104"/>
                        <a:pt x="64" y="203"/>
                      </a:cubicBezTo>
                      <a:cubicBezTo>
                        <a:pt x="145" y="328"/>
                        <a:pt x="178" y="474"/>
                        <a:pt x="213" y="616"/>
                      </a:cubicBezTo>
                      <a:cubicBezTo>
                        <a:pt x="233" y="700"/>
                        <a:pt x="297" y="736"/>
                        <a:pt x="365" y="736"/>
                      </a:cubicBezTo>
                      <a:cubicBezTo>
                        <a:pt x="467" y="736"/>
                        <a:pt x="574" y="652"/>
                        <a:pt x="537" y="527"/>
                      </a:cubicBezTo>
                      <a:cubicBezTo>
                        <a:pt x="481" y="341"/>
                        <a:pt x="416" y="178"/>
                        <a:pt x="277" y="40"/>
                      </a:cubicBezTo>
                      <a:cubicBezTo>
                        <a:pt x="250" y="12"/>
                        <a:pt x="218" y="1"/>
                        <a:pt x="1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102;p15"/>
                <p:cNvSpPr/>
                <p:nvPr/>
              </p:nvSpPr>
              <p:spPr>
                <a:xfrm>
                  <a:off x="1035531" y="5817179"/>
                  <a:ext cx="25751" cy="375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" h="699" extrusionOk="0">
                      <a:moveTo>
                        <a:pt x="126" y="1"/>
                      </a:moveTo>
                      <a:cubicBezTo>
                        <a:pt x="63" y="1"/>
                        <a:pt x="0" y="53"/>
                        <a:pt x="26" y="127"/>
                      </a:cubicBezTo>
                      <a:cubicBezTo>
                        <a:pt x="85" y="301"/>
                        <a:pt x="135" y="471"/>
                        <a:pt x="227" y="633"/>
                      </a:cubicBezTo>
                      <a:cubicBezTo>
                        <a:pt x="249" y="671"/>
                        <a:pt x="295" y="698"/>
                        <a:pt x="340" y="698"/>
                      </a:cubicBezTo>
                      <a:cubicBezTo>
                        <a:pt x="351" y="698"/>
                        <a:pt x="363" y="696"/>
                        <a:pt x="374" y="693"/>
                      </a:cubicBezTo>
                      <a:cubicBezTo>
                        <a:pt x="397" y="684"/>
                        <a:pt x="412" y="674"/>
                        <a:pt x="431" y="659"/>
                      </a:cubicBezTo>
                      <a:cubicBezTo>
                        <a:pt x="478" y="620"/>
                        <a:pt x="474" y="551"/>
                        <a:pt x="451" y="502"/>
                      </a:cubicBezTo>
                      <a:cubicBezTo>
                        <a:pt x="379" y="345"/>
                        <a:pt x="303" y="195"/>
                        <a:pt x="213" y="48"/>
                      </a:cubicBezTo>
                      <a:cubicBezTo>
                        <a:pt x="192" y="15"/>
                        <a:pt x="159" y="1"/>
                        <a:pt x="12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103;p15"/>
                <p:cNvSpPr/>
                <p:nvPr/>
              </p:nvSpPr>
              <p:spPr>
                <a:xfrm>
                  <a:off x="1077462" y="5806857"/>
                  <a:ext cx="34030" cy="481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896" extrusionOk="0">
                      <a:moveTo>
                        <a:pt x="200" y="1"/>
                      </a:moveTo>
                      <a:cubicBezTo>
                        <a:pt x="169" y="1"/>
                        <a:pt x="138" y="18"/>
                        <a:pt x="123" y="43"/>
                      </a:cubicBezTo>
                      <a:lnTo>
                        <a:pt x="123" y="44"/>
                      </a:lnTo>
                      <a:cubicBezTo>
                        <a:pt x="0" y="269"/>
                        <a:pt x="114" y="652"/>
                        <a:pt x="271" y="836"/>
                      </a:cubicBezTo>
                      <a:cubicBezTo>
                        <a:pt x="307" y="877"/>
                        <a:pt x="357" y="896"/>
                        <a:pt x="408" y="896"/>
                      </a:cubicBezTo>
                      <a:cubicBezTo>
                        <a:pt x="518" y="896"/>
                        <a:pt x="633" y="811"/>
                        <a:pt x="621" y="691"/>
                      </a:cubicBezTo>
                      <a:cubicBezTo>
                        <a:pt x="607" y="533"/>
                        <a:pt x="541" y="404"/>
                        <a:pt x="478" y="261"/>
                      </a:cubicBezTo>
                      <a:cubicBezTo>
                        <a:pt x="426" y="144"/>
                        <a:pt x="345" y="44"/>
                        <a:pt x="221" y="4"/>
                      </a:cubicBezTo>
                      <a:cubicBezTo>
                        <a:pt x="214" y="2"/>
                        <a:pt x="207" y="1"/>
                        <a:pt x="20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104;p15"/>
                <p:cNvSpPr/>
                <p:nvPr/>
              </p:nvSpPr>
              <p:spPr>
                <a:xfrm>
                  <a:off x="1127833" y="5805460"/>
                  <a:ext cx="21934" cy="447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833" extrusionOk="0">
                      <a:moveTo>
                        <a:pt x="124" y="0"/>
                      </a:moveTo>
                      <a:cubicBezTo>
                        <a:pt x="64" y="0"/>
                        <a:pt x="1" y="46"/>
                        <a:pt x="3" y="113"/>
                      </a:cubicBezTo>
                      <a:cubicBezTo>
                        <a:pt x="8" y="324"/>
                        <a:pt x="6" y="563"/>
                        <a:pt x="106" y="755"/>
                      </a:cubicBezTo>
                      <a:cubicBezTo>
                        <a:pt x="134" y="810"/>
                        <a:pt x="181" y="833"/>
                        <a:pt x="229" y="833"/>
                      </a:cubicBezTo>
                      <a:cubicBezTo>
                        <a:pt x="309" y="833"/>
                        <a:pt x="392" y="768"/>
                        <a:pt x="397" y="677"/>
                      </a:cubicBezTo>
                      <a:cubicBezTo>
                        <a:pt x="408" y="461"/>
                        <a:pt x="300" y="245"/>
                        <a:pt x="212" y="56"/>
                      </a:cubicBezTo>
                      <a:cubicBezTo>
                        <a:pt x="194" y="17"/>
                        <a:pt x="159" y="0"/>
                        <a:pt x="12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105;p15"/>
                <p:cNvSpPr/>
                <p:nvPr/>
              </p:nvSpPr>
              <p:spPr>
                <a:xfrm>
                  <a:off x="1173205" y="5798256"/>
                  <a:ext cx="25536" cy="482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897" extrusionOk="0">
                      <a:moveTo>
                        <a:pt x="149" y="1"/>
                      </a:moveTo>
                      <a:cubicBezTo>
                        <a:pt x="78" y="1"/>
                        <a:pt x="11" y="48"/>
                        <a:pt x="9" y="144"/>
                      </a:cubicBezTo>
                      <a:cubicBezTo>
                        <a:pt x="6" y="364"/>
                        <a:pt x="1" y="609"/>
                        <a:pt x="115" y="804"/>
                      </a:cubicBezTo>
                      <a:cubicBezTo>
                        <a:pt x="153" y="868"/>
                        <a:pt x="214" y="897"/>
                        <a:pt x="276" y="897"/>
                      </a:cubicBezTo>
                      <a:cubicBezTo>
                        <a:pt x="374" y="897"/>
                        <a:pt x="471" y="824"/>
                        <a:pt x="473" y="707"/>
                      </a:cubicBezTo>
                      <a:cubicBezTo>
                        <a:pt x="475" y="498"/>
                        <a:pt x="378" y="295"/>
                        <a:pt x="302" y="105"/>
                      </a:cubicBezTo>
                      <a:cubicBezTo>
                        <a:pt x="274" y="36"/>
                        <a:pt x="210" y="1"/>
                        <a:pt x="14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" name="Google Shape;106;p15"/>
                <p:cNvSpPr/>
                <p:nvPr/>
              </p:nvSpPr>
              <p:spPr>
                <a:xfrm>
                  <a:off x="1217985" y="5802718"/>
                  <a:ext cx="21719" cy="412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767" extrusionOk="0">
                      <a:moveTo>
                        <a:pt x="179" y="1"/>
                      </a:moveTo>
                      <a:cubicBezTo>
                        <a:pt x="113" y="1"/>
                        <a:pt x="49" y="46"/>
                        <a:pt x="47" y="130"/>
                      </a:cubicBezTo>
                      <a:cubicBezTo>
                        <a:pt x="43" y="321"/>
                        <a:pt x="1" y="505"/>
                        <a:pt x="89" y="683"/>
                      </a:cubicBezTo>
                      <a:cubicBezTo>
                        <a:pt x="117" y="741"/>
                        <a:pt x="169" y="766"/>
                        <a:pt x="223" y="766"/>
                      </a:cubicBezTo>
                      <a:cubicBezTo>
                        <a:pt x="311" y="766"/>
                        <a:pt x="403" y="698"/>
                        <a:pt x="402" y="598"/>
                      </a:cubicBezTo>
                      <a:cubicBezTo>
                        <a:pt x="399" y="431"/>
                        <a:pt x="358" y="254"/>
                        <a:pt x="307" y="94"/>
                      </a:cubicBezTo>
                      <a:cubicBezTo>
                        <a:pt x="286" y="31"/>
                        <a:pt x="232" y="1"/>
                        <a:pt x="1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" name="Google Shape;107;p15"/>
                <p:cNvSpPr/>
                <p:nvPr/>
              </p:nvSpPr>
              <p:spPr>
                <a:xfrm>
                  <a:off x="1264002" y="5798579"/>
                  <a:ext cx="28654" cy="43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" h="814" extrusionOk="0">
                      <a:moveTo>
                        <a:pt x="209" y="0"/>
                      </a:moveTo>
                      <a:cubicBezTo>
                        <a:pt x="175" y="0"/>
                        <a:pt x="142" y="17"/>
                        <a:pt x="119" y="51"/>
                      </a:cubicBezTo>
                      <a:lnTo>
                        <a:pt x="120" y="51"/>
                      </a:lnTo>
                      <a:cubicBezTo>
                        <a:pt x="0" y="225"/>
                        <a:pt x="19" y="467"/>
                        <a:pt x="90" y="660"/>
                      </a:cubicBezTo>
                      <a:cubicBezTo>
                        <a:pt x="127" y="762"/>
                        <a:pt x="226" y="813"/>
                        <a:pt x="320" y="813"/>
                      </a:cubicBezTo>
                      <a:cubicBezTo>
                        <a:pt x="430" y="813"/>
                        <a:pt x="533" y="743"/>
                        <a:pt x="523" y="600"/>
                      </a:cubicBezTo>
                      <a:cubicBezTo>
                        <a:pt x="509" y="394"/>
                        <a:pt x="449" y="165"/>
                        <a:pt x="285" y="29"/>
                      </a:cubicBezTo>
                      <a:cubicBezTo>
                        <a:pt x="262" y="10"/>
                        <a:pt x="235" y="0"/>
                        <a:pt x="20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108;p15"/>
                <p:cNvSpPr/>
                <p:nvPr/>
              </p:nvSpPr>
              <p:spPr>
                <a:xfrm>
                  <a:off x="1316255" y="5803686"/>
                  <a:ext cx="18225" cy="370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" h="689" extrusionOk="0">
                      <a:moveTo>
                        <a:pt x="149" y="1"/>
                      </a:moveTo>
                      <a:cubicBezTo>
                        <a:pt x="104" y="1"/>
                        <a:pt x="63" y="25"/>
                        <a:pt x="53" y="81"/>
                      </a:cubicBezTo>
                      <a:cubicBezTo>
                        <a:pt x="23" y="242"/>
                        <a:pt x="1" y="418"/>
                        <a:pt x="42" y="578"/>
                      </a:cubicBezTo>
                      <a:cubicBezTo>
                        <a:pt x="59" y="648"/>
                        <a:pt x="119" y="680"/>
                        <a:pt x="186" y="688"/>
                      </a:cubicBezTo>
                      <a:cubicBezTo>
                        <a:pt x="190" y="688"/>
                        <a:pt x="193" y="689"/>
                        <a:pt x="196" y="689"/>
                      </a:cubicBezTo>
                      <a:cubicBezTo>
                        <a:pt x="220" y="689"/>
                        <a:pt x="240" y="678"/>
                        <a:pt x="262" y="667"/>
                      </a:cubicBezTo>
                      <a:cubicBezTo>
                        <a:pt x="306" y="647"/>
                        <a:pt x="339" y="587"/>
                        <a:pt x="335" y="538"/>
                      </a:cubicBezTo>
                      <a:cubicBezTo>
                        <a:pt x="328" y="394"/>
                        <a:pt x="280" y="256"/>
                        <a:pt x="273" y="112"/>
                      </a:cubicBezTo>
                      <a:cubicBezTo>
                        <a:pt x="270" y="43"/>
                        <a:pt x="207" y="1"/>
                        <a:pt x="14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109;p15"/>
                <p:cNvSpPr/>
                <p:nvPr/>
              </p:nvSpPr>
              <p:spPr>
                <a:xfrm>
                  <a:off x="1352810" y="5799493"/>
                  <a:ext cx="30751" cy="45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" h="853" extrusionOk="0">
                      <a:moveTo>
                        <a:pt x="166" y="0"/>
                      </a:moveTo>
                      <a:cubicBezTo>
                        <a:pt x="83" y="0"/>
                        <a:pt x="1" y="58"/>
                        <a:pt x="6" y="156"/>
                      </a:cubicBezTo>
                      <a:cubicBezTo>
                        <a:pt x="11" y="290"/>
                        <a:pt x="2" y="421"/>
                        <a:pt x="9" y="555"/>
                      </a:cubicBezTo>
                      <a:cubicBezTo>
                        <a:pt x="14" y="669"/>
                        <a:pt x="80" y="853"/>
                        <a:pt x="214" y="853"/>
                      </a:cubicBezTo>
                      <a:cubicBezTo>
                        <a:pt x="232" y="853"/>
                        <a:pt x="251" y="849"/>
                        <a:pt x="271" y="842"/>
                      </a:cubicBezTo>
                      <a:cubicBezTo>
                        <a:pt x="571" y="737"/>
                        <a:pt x="413" y="270"/>
                        <a:pt x="301" y="76"/>
                      </a:cubicBezTo>
                      <a:cubicBezTo>
                        <a:pt x="271" y="24"/>
                        <a:pt x="218" y="0"/>
                        <a:pt x="16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" name="Google Shape;110;p15"/>
                <p:cNvSpPr/>
                <p:nvPr/>
              </p:nvSpPr>
              <p:spPr>
                <a:xfrm>
                  <a:off x="1402751" y="5801697"/>
                  <a:ext cx="26772" cy="42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8" h="794" extrusionOk="0">
                      <a:moveTo>
                        <a:pt x="260" y="1"/>
                      </a:moveTo>
                      <a:cubicBezTo>
                        <a:pt x="212" y="1"/>
                        <a:pt x="163" y="29"/>
                        <a:pt x="148" y="85"/>
                      </a:cubicBezTo>
                      <a:cubicBezTo>
                        <a:pt x="92" y="282"/>
                        <a:pt x="1" y="589"/>
                        <a:pt x="179" y="752"/>
                      </a:cubicBezTo>
                      <a:cubicBezTo>
                        <a:pt x="208" y="779"/>
                        <a:pt x="248" y="793"/>
                        <a:pt x="288" y="793"/>
                      </a:cubicBezTo>
                      <a:cubicBezTo>
                        <a:pt x="337" y="793"/>
                        <a:pt x="384" y="771"/>
                        <a:pt x="408" y="722"/>
                      </a:cubicBezTo>
                      <a:cubicBezTo>
                        <a:pt x="498" y="536"/>
                        <a:pt x="421" y="275"/>
                        <a:pt x="371" y="85"/>
                      </a:cubicBezTo>
                      <a:cubicBezTo>
                        <a:pt x="356" y="29"/>
                        <a:pt x="308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" name="Google Shape;111;p15"/>
                <p:cNvSpPr/>
                <p:nvPr/>
              </p:nvSpPr>
              <p:spPr>
                <a:xfrm>
                  <a:off x="1448016" y="5800514"/>
                  <a:ext cx="25590" cy="475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" h="885" extrusionOk="0">
                      <a:moveTo>
                        <a:pt x="256" y="1"/>
                      </a:moveTo>
                      <a:cubicBezTo>
                        <a:pt x="218" y="1"/>
                        <a:pt x="181" y="21"/>
                        <a:pt x="156" y="70"/>
                      </a:cubicBezTo>
                      <a:cubicBezTo>
                        <a:pt x="45" y="296"/>
                        <a:pt x="1" y="630"/>
                        <a:pt x="166" y="841"/>
                      </a:cubicBezTo>
                      <a:cubicBezTo>
                        <a:pt x="190" y="871"/>
                        <a:pt x="220" y="884"/>
                        <a:pt x="251" y="884"/>
                      </a:cubicBezTo>
                      <a:cubicBezTo>
                        <a:pt x="313" y="884"/>
                        <a:pt x="378" y="834"/>
                        <a:pt x="401" y="777"/>
                      </a:cubicBezTo>
                      <a:cubicBezTo>
                        <a:pt x="476" y="595"/>
                        <a:pt x="371" y="366"/>
                        <a:pt x="399" y="172"/>
                      </a:cubicBezTo>
                      <a:cubicBezTo>
                        <a:pt x="411" y="81"/>
                        <a:pt x="332" y="1"/>
                        <a:pt x="25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" name="Google Shape;112;p15"/>
                <p:cNvSpPr/>
                <p:nvPr/>
              </p:nvSpPr>
              <p:spPr>
                <a:xfrm>
                  <a:off x="1489302" y="5804277"/>
                  <a:ext cx="24568" cy="482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" h="897" extrusionOk="0">
                      <a:moveTo>
                        <a:pt x="290" y="1"/>
                      </a:moveTo>
                      <a:cubicBezTo>
                        <a:pt x="223" y="1"/>
                        <a:pt x="155" y="46"/>
                        <a:pt x="149" y="135"/>
                      </a:cubicBezTo>
                      <a:cubicBezTo>
                        <a:pt x="137" y="319"/>
                        <a:pt x="0" y="897"/>
                        <a:pt x="322" y="897"/>
                      </a:cubicBezTo>
                      <a:cubicBezTo>
                        <a:pt x="457" y="897"/>
                        <a:pt x="445" y="702"/>
                        <a:pt x="444" y="617"/>
                      </a:cubicBezTo>
                      <a:cubicBezTo>
                        <a:pt x="442" y="457"/>
                        <a:pt x="434" y="294"/>
                        <a:pt x="428" y="135"/>
                      </a:cubicBezTo>
                      <a:cubicBezTo>
                        <a:pt x="423" y="46"/>
                        <a:pt x="357" y="1"/>
                        <a:pt x="29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113;p15"/>
                <p:cNvSpPr/>
                <p:nvPr/>
              </p:nvSpPr>
              <p:spPr>
                <a:xfrm>
                  <a:off x="1523707" y="5807126"/>
                  <a:ext cx="33277" cy="50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9" h="946" extrusionOk="0">
                      <a:moveTo>
                        <a:pt x="420" y="1"/>
                      </a:moveTo>
                      <a:cubicBezTo>
                        <a:pt x="353" y="1"/>
                        <a:pt x="280" y="49"/>
                        <a:pt x="256" y="111"/>
                      </a:cubicBezTo>
                      <a:cubicBezTo>
                        <a:pt x="174" y="321"/>
                        <a:pt x="1" y="712"/>
                        <a:pt x="223" y="890"/>
                      </a:cubicBezTo>
                      <a:cubicBezTo>
                        <a:pt x="268" y="927"/>
                        <a:pt x="316" y="945"/>
                        <a:pt x="364" y="945"/>
                      </a:cubicBezTo>
                      <a:cubicBezTo>
                        <a:pt x="411" y="945"/>
                        <a:pt x="459" y="927"/>
                        <a:pt x="504" y="890"/>
                      </a:cubicBezTo>
                      <a:cubicBezTo>
                        <a:pt x="618" y="795"/>
                        <a:pt x="614" y="638"/>
                        <a:pt x="613" y="500"/>
                      </a:cubicBezTo>
                      <a:cubicBezTo>
                        <a:pt x="611" y="342"/>
                        <a:pt x="590" y="222"/>
                        <a:pt x="528" y="75"/>
                      </a:cubicBezTo>
                      <a:cubicBezTo>
                        <a:pt x="506" y="22"/>
                        <a:pt x="464" y="1"/>
                        <a:pt x="42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114;p15"/>
                <p:cNvSpPr/>
                <p:nvPr/>
              </p:nvSpPr>
              <p:spPr>
                <a:xfrm>
                  <a:off x="1574132" y="5815244"/>
                  <a:ext cx="36664" cy="491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" h="915" extrusionOk="0">
                      <a:moveTo>
                        <a:pt x="396" y="1"/>
                      </a:moveTo>
                      <a:cubicBezTo>
                        <a:pt x="346" y="1"/>
                        <a:pt x="293" y="25"/>
                        <a:pt x="263" y="66"/>
                      </a:cubicBezTo>
                      <a:cubicBezTo>
                        <a:pt x="119" y="270"/>
                        <a:pt x="0" y="730"/>
                        <a:pt x="258" y="890"/>
                      </a:cubicBezTo>
                      <a:cubicBezTo>
                        <a:pt x="285" y="906"/>
                        <a:pt x="318" y="915"/>
                        <a:pt x="351" y="915"/>
                      </a:cubicBezTo>
                      <a:cubicBezTo>
                        <a:pt x="383" y="915"/>
                        <a:pt x="415" y="907"/>
                        <a:pt x="440" y="890"/>
                      </a:cubicBezTo>
                      <a:cubicBezTo>
                        <a:pt x="682" y="731"/>
                        <a:pt x="561" y="335"/>
                        <a:pt x="518" y="100"/>
                      </a:cubicBezTo>
                      <a:cubicBezTo>
                        <a:pt x="505" y="31"/>
                        <a:pt x="452" y="1"/>
                        <a:pt x="39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" name="Google Shape;115;p15"/>
                <p:cNvSpPr/>
                <p:nvPr/>
              </p:nvSpPr>
              <p:spPr>
                <a:xfrm>
                  <a:off x="1626223" y="5818254"/>
                  <a:ext cx="21504" cy="46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" h="863" extrusionOk="0">
                      <a:moveTo>
                        <a:pt x="234" y="0"/>
                      </a:moveTo>
                      <a:cubicBezTo>
                        <a:pt x="185" y="0"/>
                        <a:pt x="135" y="28"/>
                        <a:pt x="123" y="83"/>
                      </a:cubicBezTo>
                      <a:cubicBezTo>
                        <a:pt x="76" y="282"/>
                        <a:pt x="21" y="469"/>
                        <a:pt x="8" y="676"/>
                      </a:cubicBezTo>
                      <a:cubicBezTo>
                        <a:pt x="0" y="800"/>
                        <a:pt x="96" y="863"/>
                        <a:pt x="194" y="863"/>
                      </a:cubicBezTo>
                      <a:cubicBezTo>
                        <a:pt x="292" y="863"/>
                        <a:pt x="391" y="801"/>
                        <a:pt x="394" y="676"/>
                      </a:cubicBezTo>
                      <a:cubicBezTo>
                        <a:pt x="399" y="472"/>
                        <a:pt x="389" y="282"/>
                        <a:pt x="346" y="83"/>
                      </a:cubicBezTo>
                      <a:cubicBezTo>
                        <a:pt x="333" y="28"/>
                        <a:pt x="284" y="0"/>
                        <a:pt x="23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" name="Google Shape;116;p15"/>
                <p:cNvSpPr/>
                <p:nvPr/>
              </p:nvSpPr>
              <p:spPr>
                <a:xfrm>
                  <a:off x="1662618" y="5825780"/>
                  <a:ext cx="27041" cy="46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870" extrusionOk="0">
                      <a:moveTo>
                        <a:pt x="344" y="1"/>
                      </a:moveTo>
                      <a:cubicBezTo>
                        <a:pt x="330" y="1"/>
                        <a:pt x="316" y="4"/>
                        <a:pt x="304" y="11"/>
                      </a:cubicBezTo>
                      <a:cubicBezTo>
                        <a:pt x="66" y="133"/>
                        <a:pt x="0" y="550"/>
                        <a:pt x="103" y="773"/>
                      </a:cubicBezTo>
                      <a:cubicBezTo>
                        <a:pt x="134" y="841"/>
                        <a:pt x="190" y="869"/>
                        <a:pt x="248" y="869"/>
                      </a:cubicBezTo>
                      <a:cubicBezTo>
                        <a:pt x="334" y="869"/>
                        <a:pt x="425" y="810"/>
                        <a:pt x="456" y="726"/>
                      </a:cubicBezTo>
                      <a:cubicBezTo>
                        <a:pt x="503" y="598"/>
                        <a:pt x="484" y="458"/>
                        <a:pt x="491" y="323"/>
                      </a:cubicBezTo>
                      <a:cubicBezTo>
                        <a:pt x="497" y="214"/>
                        <a:pt x="469" y="102"/>
                        <a:pt x="396" y="23"/>
                      </a:cubicBezTo>
                      <a:cubicBezTo>
                        <a:pt x="382" y="7"/>
                        <a:pt x="363" y="1"/>
                        <a:pt x="34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117;p15"/>
                <p:cNvSpPr/>
                <p:nvPr/>
              </p:nvSpPr>
              <p:spPr>
                <a:xfrm>
                  <a:off x="1703742" y="5833736"/>
                  <a:ext cx="24353" cy="41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" h="781" extrusionOk="0">
                      <a:moveTo>
                        <a:pt x="267" y="0"/>
                      </a:moveTo>
                      <a:cubicBezTo>
                        <a:pt x="224" y="0"/>
                        <a:pt x="180" y="24"/>
                        <a:pt x="162" y="71"/>
                      </a:cubicBezTo>
                      <a:cubicBezTo>
                        <a:pt x="92" y="242"/>
                        <a:pt x="1" y="490"/>
                        <a:pt x="56" y="673"/>
                      </a:cubicBezTo>
                      <a:cubicBezTo>
                        <a:pt x="78" y="745"/>
                        <a:pt x="136" y="781"/>
                        <a:pt x="197" y="781"/>
                      </a:cubicBezTo>
                      <a:cubicBezTo>
                        <a:pt x="247" y="781"/>
                        <a:pt x="298" y="757"/>
                        <a:pt x="333" y="710"/>
                      </a:cubicBezTo>
                      <a:cubicBezTo>
                        <a:pt x="452" y="542"/>
                        <a:pt x="365" y="289"/>
                        <a:pt x="363" y="99"/>
                      </a:cubicBezTo>
                      <a:cubicBezTo>
                        <a:pt x="362" y="33"/>
                        <a:pt x="315" y="0"/>
                        <a:pt x="26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118;p15"/>
                <p:cNvSpPr/>
                <p:nvPr/>
              </p:nvSpPr>
              <p:spPr>
                <a:xfrm>
                  <a:off x="1737664" y="5833306"/>
                  <a:ext cx="34621" cy="51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" h="965" extrusionOk="0">
                      <a:moveTo>
                        <a:pt x="450" y="1"/>
                      </a:moveTo>
                      <a:cubicBezTo>
                        <a:pt x="401" y="1"/>
                        <a:pt x="352" y="23"/>
                        <a:pt x="326" y="70"/>
                      </a:cubicBezTo>
                      <a:cubicBezTo>
                        <a:pt x="192" y="308"/>
                        <a:pt x="1" y="576"/>
                        <a:pt x="125" y="855"/>
                      </a:cubicBezTo>
                      <a:cubicBezTo>
                        <a:pt x="156" y="926"/>
                        <a:pt x="238" y="964"/>
                        <a:pt x="318" y="964"/>
                      </a:cubicBezTo>
                      <a:cubicBezTo>
                        <a:pt x="378" y="964"/>
                        <a:pt x="438" y="943"/>
                        <a:pt x="475" y="899"/>
                      </a:cubicBezTo>
                      <a:cubicBezTo>
                        <a:pt x="643" y="699"/>
                        <a:pt x="641" y="350"/>
                        <a:pt x="586" y="103"/>
                      </a:cubicBezTo>
                      <a:cubicBezTo>
                        <a:pt x="571" y="36"/>
                        <a:pt x="510" y="1"/>
                        <a:pt x="45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" name="Google Shape;119;p15"/>
                <p:cNvSpPr/>
                <p:nvPr/>
              </p:nvSpPr>
              <p:spPr>
                <a:xfrm rot="10800000">
                  <a:off x="1337456" y="5175905"/>
                  <a:ext cx="144000" cy="1377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0" name="Google Shape;120;p15"/>
            <p:cNvGrpSpPr/>
            <p:nvPr/>
          </p:nvGrpSpPr>
          <p:grpSpPr>
            <a:xfrm>
              <a:off x="-600558" y="3315573"/>
              <a:ext cx="1767600" cy="2709900"/>
              <a:chOff x="4437480" y="685723"/>
              <a:chExt cx="1767600" cy="2709900"/>
            </a:xfrm>
          </p:grpSpPr>
          <p:grpSp>
            <p:nvGrpSpPr>
              <p:cNvPr id="121" name="Google Shape;121;p15"/>
              <p:cNvGrpSpPr/>
              <p:nvPr/>
            </p:nvGrpSpPr>
            <p:grpSpPr>
              <a:xfrm>
                <a:off x="4437480" y="685723"/>
                <a:ext cx="1767600" cy="2709900"/>
                <a:chOff x="4437480" y="685741"/>
                <a:chExt cx="1767600" cy="2709900"/>
              </a:xfrm>
            </p:grpSpPr>
            <p:sp>
              <p:nvSpPr>
                <p:cNvPr id="122" name="Google Shape;122;p15"/>
                <p:cNvSpPr/>
                <p:nvPr/>
              </p:nvSpPr>
              <p:spPr>
                <a:xfrm>
                  <a:off x="4437480" y="685741"/>
                  <a:ext cx="1767600" cy="2709900"/>
                </a:xfrm>
                <a:prstGeom prst="roundRect">
                  <a:avLst>
                    <a:gd name="adj" fmla="val 11843"/>
                  </a:avLst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00"/>
                </a:p>
              </p:txBody>
            </p:sp>
            <p:grpSp>
              <p:nvGrpSpPr>
                <p:cNvPr id="123" name="Google Shape;123;p15"/>
                <p:cNvGrpSpPr/>
                <p:nvPr/>
              </p:nvGrpSpPr>
              <p:grpSpPr>
                <a:xfrm>
                  <a:off x="4497853" y="746114"/>
                  <a:ext cx="1646954" cy="2589157"/>
                  <a:chOff x="801550" y="2108776"/>
                  <a:chExt cx="2078700" cy="3267900"/>
                </a:xfrm>
              </p:grpSpPr>
              <p:grpSp>
                <p:nvGrpSpPr>
                  <p:cNvPr id="124" name="Google Shape;124;p15"/>
                  <p:cNvGrpSpPr/>
                  <p:nvPr/>
                </p:nvGrpSpPr>
                <p:grpSpPr>
                  <a:xfrm>
                    <a:off x="801550" y="2108776"/>
                    <a:ext cx="365400" cy="545395"/>
                    <a:chOff x="993775" y="2585375"/>
                    <a:chExt cx="365400" cy="545395"/>
                  </a:xfrm>
                </p:grpSpPr>
                <p:sp>
                  <p:nvSpPr>
                    <p:cNvPr id="125" name="Google Shape;125;p15"/>
                    <p:cNvSpPr/>
                    <p:nvPr/>
                  </p:nvSpPr>
                  <p:spPr>
                    <a:xfrm>
                      <a:off x="1104825" y="2896470"/>
                      <a:ext cx="143400" cy="234300"/>
                    </a:xfrm>
                    <a:prstGeom prst="diamond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p:txBody>
                </p:sp>
                <p:sp>
                  <p:nvSpPr>
                    <p:cNvPr id="126" name="Google Shape;126;p15"/>
                    <p:cNvSpPr txBox="1"/>
                    <p:nvPr/>
                  </p:nvSpPr>
                  <p:spPr>
                    <a:xfrm>
                      <a:off x="993775" y="2585375"/>
                      <a:ext cx="365400" cy="3240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3</a:t>
                      </a:r>
                      <a:endParaRPr sz="1700">
                        <a:solidFill>
                          <a:schemeClr val="dk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endParaRPr>
                    </a:p>
                  </p:txBody>
                </p:sp>
              </p:grpSp>
              <p:grpSp>
                <p:nvGrpSpPr>
                  <p:cNvPr id="127" name="Google Shape;127;p15"/>
                  <p:cNvGrpSpPr/>
                  <p:nvPr/>
                </p:nvGrpSpPr>
                <p:grpSpPr>
                  <a:xfrm rot="10800000">
                    <a:off x="2514850" y="4831280"/>
                    <a:ext cx="365400" cy="545395"/>
                    <a:chOff x="993775" y="2585375"/>
                    <a:chExt cx="365400" cy="545395"/>
                  </a:xfrm>
                </p:grpSpPr>
                <p:sp>
                  <p:nvSpPr>
                    <p:cNvPr id="128" name="Google Shape;128;p15"/>
                    <p:cNvSpPr/>
                    <p:nvPr/>
                  </p:nvSpPr>
                  <p:spPr>
                    <a:xfrm>
                      <a:off x="1104825" y="2896470"/>
                      <a:ext cx="143400" cy="234300"/>
                    </a:xfrm>
                    <a:prstGeom prst="diamond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p:txBody>
                </p:sp>
                <p:sp>
                  <p:nvSpPr>
                    <p:cNvPr id="129" name="Google Shape;129;p15"/>
                    <p:cNvSpPr txBox="1"/>
                    <p:nvPr/>
                  </p:nvSpPr>
                  <p:spPr>
                    <a:xfrm>
                      <a:off x="993775" y="2585375"/>
                      <a:ext cx="365400" cy="3240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3</a:t>
                      </a:r>
                      <a:endParaRPr sz="1700">
                        <a:solidFill>
                          <a:schemeClr val="dk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endParaRPr>
                    </a:p>
                  </p:txBody>
                </p:sp>
              </p:grpSp>
            </p:grpSp>
          </p:grpSp>
          <p:grpSp>
            <p:nvGrpSpPr>
              <p:cNvPr id="130" name="Google Shape;130;p15"/>
              <p:cNvGrpSpPr/>
              <p:nvPr/>
            </p:nvGrpSpPr>
            <p:grpSpPr>
              <a:xfrm>
                <a:off x="4910786" y="1860048"/>
                <a:ext cx="821087" cy="361289"/>
                <a:chOff x="3657633" y="4439031"/>
                <a:chExt cx="1036334" cy="456000"/>
              </a:xfrm>
            </p:grpSpPr>
            <p:grpSp>
              <p:nvGrpSpPr>
                <p:cNvPr id="131" name="Google Shape;131;p15"/>
                <p:cNvGrpSpPr/>
                <p:nvPr/>
              </p:nvGrpSpPr>
              <p:grpSpPr>
                <a:xfrm>
                  <a:off x="3657633" y="4439031"/>
                  <a:ext cx="1036334" cy="456000"/>
                  <a:chOff x="1304400" y="3600756"/>
                  <a:chExt cx="1036334" cy="456000"/>
                </a:xfrm>
              </p:grpSpPr>
              <p:sp>
                <p:nvSpPr>
                  <p:cNvPr id="132" name="Google Shape;132;p15"/>
                  <p:cNvSpPr/>
                  <p:nvPr/>
                </p:nvSpPr>
                <p:spPr>
                  <a:xfrm>
                    <a:off x="1304400" y="3600756"/>
                    <a:ext cx="278700" cy="456000"/>
                  </a:xfrm>
                  <a:prstGeom prst="diamond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00"/>
                  </a:p>
                </p:txBody>
              </p:sp>
              <p:sp>
                <p:nvSpPr>
                  <p:cNvPr id="133" name="Google Shape;133;p15"/>
                  <p:cNvSpPr/>
                  <p:nvPr/>
                </p:nvSpPr>
                <p:spPr>
                  <a:xfrm>
                    <a:off x="2062034" y="3600756"/>
                    <a:ext cx="278700" cy="456000"/>
                  </a:xfrm>
                  <a:prstGeom prst="diamond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00"/>
                  </a:p>
                </p:txBody>
              </p:sp>
            </p:grpSp>
            <p:sp>
              <p:nvSpPr>
                <p:cNvPr id="134" name="Google Shape;134;p15"/>
                <p:cNvSpPr/>
                <p:nvPr/>
              </p:nvSpPr>
              <p:spPr>
                <a:xfrm>
                  <a:off x="4036450" y="4439031"/>
                  <a:ext cx="278700" cy="456000"/>
                </a:xfrm>
                <a:prstGeom prst="diamond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00"/>
                </a:p>
              </p:txBody>
            </p:sp>
          </p:grpSp>
        </p:grpSp>
        <p:grpSp>
          <p:nvGrpSpPr>
            <p:cNvPr id="135" name="Google Shape;135;p15"/>
            <p:cNvGrpSpPr/>
            <p:nvPr/>
          </p:nvGrpSpPr>
          <p:grpSpPr>
            <a:xfrm rot="-1710153">
              <a:off x="9155620" y="-724278"/>
              <a:ext cx="1767608" cy="2709913"/>
              <a:chOff x="4405291" y="3954803"/>
              <a:chExt cx="1767600" cy="2709900"/>
            </a:xfrm>
          </p:grpSpPr>
          <p:grpSp>
            <p:nvGrpSpPr>
              <p:cNvPr id="136" name="Google Shape;136;p15"/>
              <p:cNvGrpSpPr/>
              <p:nvPr/>
            </p:nvGrpSpPr>
            <p:grpSpPr>
              <a:xfrm>
                <a:off x="4405291" y="3954803"/>
                <a:ext cx="1767600" cy="2709900"/>
                <a:chOff x="6246266" y="3663428"/>
                <a:chExt cx="1767600" cy="2709900"/>
              </a:xfrm>
            </p:grpSpPr>
            <p:sp>
              <p:nvSpPr>
                <p:cNvPr id="137" name="Google Shape;137;p15"/>
                <p:cNvSpPr/>
                <p:nvPr/>
              </p:nvSpPr>
              <p:spPr>
                <a:xfrm>
                  <a:off x="6246266" y="3663428"/>
                  <a:ext cx="1767600" cy="2709900"/>
                </a:xfrm>
                <a:prstGeom prst="roundRect">
                  <a:avLst>
                    <a:gd name="adj" fmla="val 11843"/>
                  </a:avLst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00">
                    <a:solidFill>
                      <a:schemeClr val="dk1"/>
                    </a:solidFill>
                  </a:endParaRPr>
                </a:p>
              </p:txBody>
            </p:sp>
            <p:grpSp>
              <p:nvGrpSpPr>
                <p:cNvPr id="138" name="Google Shape;138;p15"/>
                <p:cNvGrpSpPr/>
                <p:nvPr/>
              </p:nvGrpSpPr>
              <p:grpSpPr>
                <a:xfrm>
                  <a:off x="6306640" y="3723801"/>
                  <a:ext cx="1646954" cy="2589157"/>
                  <a:chOff x="6306640" y="3723801"/>
                  <a:chExt cx="1646954" cy="2589157"/>
                </a:xfrm>
              </p:grpSpPr>
              <p:grpSp>
                <p:nvGrpSpPr>
                  <p:cNvPr id="139" name="Google Shape;139;p15"/>
                  <p:cNvGrpSpPr/>
                  <p:nvPr/>
                </p:nvGrpSpPr>
                <p:grpSpPr>
                  <a:xfrm>
                    <a:off x="6306640" y="3723801"/>
                    <a:ext cx="289500" cy="396470"/>
                    <a:chOff x="6306640" y="3723801"/>
                    <a:chExt cx="289500" cy="396470"/>
                  </a:xfrm>
                </p:grpSpPr>
                <p:sp>
                  <p:nvSpPr>
                    <p:cNvPr id="140" name="Google Shape;140;p15"/>
                    <p:cNvSpPr txBox="1"/>
                    <p:nvPr/>
                  </p:nvSpPr>
                  <p:spPr>
                    <a:xfrm>
                      <a:off x="6306640" y="3723801"/>
                      <a:ext cx="289500" cy="2568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8</a:t>
                      </a:r>
                      <a:endParaRPr sz="170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endParaRPr>
                    </a:p>
                  </p:txBody>
                </p:sp>
                <p:grpSp>
                  <p:nvGrpSpPr>
                    <p:cNvPr id="141" name="Google Shape;141;p15"/>
                    <p:cNvGrpSpPr/>
                    <p:nvPr/>
                  </p:nvGrpSpPr>
                  <p:grpSpPr>
                    <a:xfrm>
                      <a:off x="6381898" y="3980589"/>
                      <a:ext cx="138998" cy="139683"/>
                      <a:chOff x="8278315" y="4619604"/>
                      <a:chExt cx="1311300" cy="1317762"/>
                    </a:xfrm>
                  </p:grpSpPr>
                  <p:sp>
                    <p:nvSpPr>
                      <p:cNvPr id="142" name="Google Shape;142;p15"/>
                      <p:cNvSpPr/>
                      <p:nvPr/>
                    </p:nvSpPr>
                    <p:spPr>
                      <a:xfrm>
                        <a:off x="8795675" y="5358366"/>
                        <a:ext cx="276600" cy="5790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grpSp>
                    <p:nvGrpSpPr>
                      <p:cNvPr id="143" name="Google Shape;143;p15"/>
                      <p:cNvGrpSpPr/>
                      <p:nvPr/>
                    </p:nvGrpSpPr>
                    <p:grpSpPr>
                      <a:xfrm>
                        <a:off x="8278315" y="4619604"/>
                        <a:ext cx="1311300" cy="1167443"/>
                        <a:chOff x="8278315" y="4619604"/>
                        <a:chExt cx="1311300" cy="1167443"/>
                      </a:xfrm>
                    </p:grpSpPr>
                    <p:sp>
                      <p:nvSpPr>
                        <p:cNvPr id="144" name="Google Shape;144;p15"/>
                        <p:cNvSpPr/>
                        <p:nvPr/>
                      </p:nvSpPr>
                      <p:spPr>
                        <a:xfrm rot="8100000">
                          <a:off x="8656284" y="4734623"/>
                          <a:ext cx="555362" cy="555362"/>
                        </a:xfrm>
                        <a:prstGeom prst="teardrop">
                          <a:avLst>
                            <a:gd name="adj" fmla="val 100000"/>
                          </a:avLst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45" name="Google Shape;145;p15"/>
                        <p:cNvSpPr/>
                        <p:nvPr/>
                      </p:nvSpPr>
                      <p:spPr>
                        <a:xfrm rot="6499636" flipH="1">
                          <a:off x="8351532" y="5158565"/>
                          <a:ext cx="555265" cy="555265"/>
                        </a:xfrm>
                        <a:prstGeom prst="teardrop">
                          <a:avLst>
                            <a:gd name="adj" fmla="val 100000"/>
                          </a:avLst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46" name="Google Shape;146;p15"/>
                        <p:cNvSpPr/>
                        <p:nvPr/>
                      </p:nvSpPr>
                      <p:spPr>
                        <a:xfrm rot="-6499636">
                          <a:off x="8961132" y="5158565"/>
                          <a:ext cx="555265" cy="555265"/>
                        </a:xfrm>
                        <a:prstGeom prst="teardrop">
                          <a:avLst>
                            <a:gd name="adj" fmla="val 100000"/>
                          </a:avLst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</p:grpSp>
              </p:grpSp>
              <p:grpSp>
                <p:nvGrpSpPr>
                  <p:cNvPr id="147" name="Google Shape;147;p15"/>
                  <p:cNvGrpSpPr/>
                  <p:nvPr/>
                </p:nvGrpSpPr>
                <p:grpSpPr>
                  <a:xfrm>
                    <a:off x="7664094" y="5916464"/>
                    <a:ext cx="289500" cy="396495"/>
                    <a:chOff x="7664094" y="5916464"/>
                    <a:chExt cx="289500" cy="396495"/>
                  </a:xfrm>
                </p:grpSpPr>
                <p:sp>
                  <p:nvSpPr>
                    <p:cNvPr id="148" name="Google Shape;148;p15"/>
                    <p:cNvSpPr txBox="1"/>
                    <p:nvPr/>
                  </p:nvSpPr>
                  <p:spPr>
                    <a:xfrm rot="10800000">
                      <a:off x="7664094" y="6056158"/>
                      <a:ext cx="289500" cy="2568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8</a:t>
                      </a:r>
                      <a:endParaRPr sz="170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endParaRPr>
                    </a:p>
                  </p:txBody>
                </p:sp>
                <p:grpSp>
                  <p:nvGrpSpPr>
                    <p:cNvPr id="149" name="Google Shape;149;p15"/>
                    <p:cNvGrpSpPr/>
                    <p:nvPr/>
                  </p:nvGrpSpPr>
                  <p:grpSpPr>
                    <a:xfrm rot="10800000">
                      <a:off x="7739348" y="5916464"/>
                      <a:ext cx="138998" cy="139683"/>
                      <a:chOff x="8278315" y="4619604"/>
                      <a:chExt cx="1311300" cy="1317762"/>
                    </a:xfrm>
                  </p:grpSpPr>
                  <p:sp>
                    <p:nvSpPr>
                      <p:cNvPr id="150" name="Google Shape;150;p15"/>
                      <p:cNvSpPr/>
                      <p:nvPr/>
                    </p:nvSpPr>
                    <p:spPr>
                      <a:xfrm>
                        <a:off x="8795675" y="5358366"/>
                        <a:ext cx="276600" cy="5790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grpSp>
                    <p:nvGrpSpPr>
                      <p:cNvPr id="151" name="Google Shape;151;p15"/>
                      <p:cNvGrpSpPr/>
                      <p:nvPr/>
                    </p:nvGrpSpPr>
                    <p:grpSpPr>
                      <a:xfrm>
                        <a:off x="8278315" y="4619604"/>
                        <a:ext cx="1311300" cy="1167443"/>
                        <a:chOff x="8278315" y="4619604"/>
                        <a:chExt cx="1311300" cy="1167443"/>
                      </a:xfrm>
                    </p:grpSpPr>
                    <p:sp>
                      <p:nvSpPr>
                        <p:cNvPr id="152" name="Google Shape;152;p15"/>
                        <p:cNvSpPr/>
                        <p:nvPr/>
                      </p:nvSpPr>
                      <p:spPr>
                        <a:xfrm rot="8100000">
                          <a:off x="8656284" y="4734623"/>
                          <a:ext cx="555362" cy="555362"/>
                        </a:xfrm>
                        <a:prstGeom prst="teardrop">
                          <a:avLst>
                            <a:gd name="adj" fmla="val 100000"/>
                          </a:avLst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3" name="Google Shape;153;p15"/>
                        <p:cNvSpPr/>
                        <p:nvPr/>
                      </p:nvSpPr>
                      <p:spPr>
                        <a:xfrm rot="6499636" flipH="1">
                          <a:off x="8351532" y="5158565"/>
                          <a:ext cx="555265" cy="555265"/>
                        </a:xfrm>
                        <a:prstGeom prst="teardrop">
                          <a:avLst>
                            <a:gd name="adj" fmla="val 100000"/>
                          </a:avLst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4" name="Google Shape;154;p15"/>
                        <p:cNvSpPr/>
                        <p:nvPr/>
                      </p:nvSpPr>
                      <p:spPr>
                        <a:xfrm rot="-6499636">
                          <a:off x="8961132" y="5158565"/>
                          <a:ext cx="555265" cy="555265"/>
                        </a:xfrm>
                        <a:prstGeom prst="teardrop">
                          <a:avLst>
                            <a:gd name="adj" fmla="val 100000"/>
                          </a:avLst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155" name="Google Shape;155;p15"/>
              <p:cNvGrpSpPr/>
              <p:nvPr/>
            </p:nvGrpSpPr>
            <p:grpSpPr>
              <a:xfrm>
                <a:off x="4636455" y="4585999"/>
                <a:ext cx="1305273" cy="1446915"/>
                <a:chOff x="4684129" y="4614369"/>
                <a:chExt cx="1228724" cy="1362059"/>
              </a:xfrm>
            </p:grpSpPr>
            <p:grpSp>
              <p:nvGrpSpPr>
                <p:cNvPr id="156" name="Google Shape;156;p15"/>
                <p:cNvGrpSpPr/>
                <p:nvPr/>
              </p:nvGrpSpPr>
              <p:grpSpPr>
                <a:xfrm>
                  <a:off x="4684129" y="5290778"/>
                  <a:ext cx="341069" cy="342750"/>
                  <a:chOff x="8278315" y="4619604"/>
                  <a:chExt cx="1311300" cy="1317762"/>
                </a:xfrm>
              </p:grpSpPr>
              <p:sp>
                <p:nvSpPr>
                  <p:cNvPr id="157" name="Google Shape;157;p15"/>
                  <p:cNvSpPr/>
                  <p:nvPr/>
                </p:nvSpPr>
                <p:spPr>
                  <a:xfrm>
                    <a:off x="8795675" y="5358366"/>
                    <a:ext cx="276600" cy="5790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58" name="Google Shape;158;p15"/>
                  <p:cNvGrpSpPr/>
                  <p:nvPr/>
                </p:nvGrpSpPr>
                <p:grpSpPr>
                  <a:xfrm>
                    <a:off x="8278315" y="4619604"/>
                    <a:ext cx="1311300" cy="1167443"/>
                    <a:chOff x="8278315" y="4619604"/>
                    <a:chExt cx="1311300" cy="1167443"/>
                  </a:xfrm>
                </p:grpSpPr>
                <p:sp>
                  <p:nvSpPr>
                    <p:cNvPr id="159" name="Google Shape;159;p15"/>
                    <p:cNvSpPr/>
                    <p:nvPr/>
                  </p:nvSpPr>
                  <p:spPr>
                    <a:xfrm rot="8100000">
                      <a:off x="8656284" y="4734623"/>
                      <a:ext cx="555362" cy="555362"/>
                    </a:xfrm>
                    <a:prstGeom prst="teardrop">
                      <a:avLst>
                        <a:gd name="adj" fmla="val 10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0" name="Google Shape;160;p15"/>
                    <p:cNvSpPr/>
                    <p:nvPr/>
                  </p:nvSpPr>
                  <p:spPr>
                    <a:xfrm rot="6499636" flipH="1">
                      <a:off x="8351532" y="5158565"/>
                      <a:ext cx="555265" cy="555265"/>
                    </a:xfrm>
                    <a:prstGeom prst="teardrop">
                      <a:avLst>
                        <a:gd name="adj" fmla="val 10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1" name="Google Shape;161;p15"/>
                    <p:cNvSpPr/>
                    <p:nvPr/>
                  </p:nvSpPr>
                  <p:spPr>
                    <a:xfrm rot="-6499636">
                      <a:off x="8961132" y="5158565"/>
                      <a:ext cx="555265" cy="555265"/>
                    </a:xfrm>
                    <a:prstGeom prst="teardrop">
                      <a:avLst>
                        <a:gd name="adj" fmla="val 10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162" name="Google Shape;162;p15"/>
                <p:cNvGrpSpPr/>
                <p:nvPr/>
              </p:nvGrpSpPr>
              <p:grpSpPr>
                <a:xfrm>
                  <a:off x="5127957" y="5290778"/>
                  <a:ext cx="341069" cy="342750"/>
                  <a:chOff x="8278315" y="4619604"/>
                  <a:chExt cx="1311300" cy="1317762"/>
                </a:xfrm>
              </p:grpSpPr>
              <p:sp>
                <p:nvSpPr>
                  <p:cNvPr id="163" name="Google Shape;163;p15"/>
                  <p:cNvSpPr/>
                  <p:nvPr/>
                </p:nvSpPr>
                <p:spPr>
                  <a:xfrm>
                    <a:off x="8795675" y="5358366"/>
                    <a:ext cx="276600" cy="5790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64" name="Google Shape;164;p15"/>
                  <p:cNvGrpSpPr/>
                  <p:nvPr/>
                </p:nvGrpSpPr>
                <p:grpSpPr>
                  <a:xfrm>
                    <a:off x="8278315" y="4619604"/>
                    <a:ext cx="1311300" cy="1167443"/>
                    <a:chOff x="8278315" y="4619604"/>
                    <a:chExt cx="1311300" cy="1167443"/>
                  </a:xfrm>
                </p:grpSpPr>
                <p:sp>
                  <p:nvSpPr>
                    <p:cNvPr id="165" name="Google Shape;165;p15"/>
                    <p:cNvSpPr/>
                    <p:nvPr/>
                  </p:nvSpPr>
                  <p:spPr>
                    <a:xfrm rot="8100000">
                      <a:off x="8656284" y="4734623"/>
                      <a:ext cx="555362" cy="555362"/>
                    </a:xfrm>
                    <a:prstGeom prst="teardrop">
                      <a:avLst>
                        <a:gd name="adj" fmla="val 10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6" name="Google Shape;166;p15"/>
                    <p:cNvSpPr/>
                    <p:nvPr/>
                  </p:nvSpPr>
                  <p:spPr>
                    <a:xfrm rot="6499636" flipH="1">
                      <a:off x="8351532" y="5158565"/>
                      <a:ext cx="555265" cy="555265"/>
                    </a:xfrm>
                    <a:prstGeom prst="teardrop">
                      <a:avLst>
                        <a:gd name="adj" fmla="val 10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7" name="Google Shape;167;p15"/>
                    <p:cNvSpPr/>
                    <p:nvPr/>
                  </p:nvSpPr>
                  <p:spPr>
                    <a:xfrm rot="-6499636">
                      <a:off x="8961132" y="5158565"/>
                      <a:ext cx="555265" cy="555265"/>
                    </a:xfrm>
                    <a:prstGeom prst="teardrop">
                      <a:avLst>
                        <a:gd name="adj" fmla="val 10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168" name="Google Shape;168;p15"/>
                <p:cNvGrpSpPr/>
                <p:nvPr/>
              </p:nvGrpSpPr>
              <p:grpSpPr>
                <a:xfrm>
                  <a:off x="5571784" y="5290778"/>
                  <a:ext cx="341069" cy="342750"/>
                  <a:chOff x="8278315" y="4619604"/>
                  <a:chExt cx="1311300" cy="1317762"/>
                </a:xfrm>
              </p:grpSpPr>
              <p:sp>
                <p:nvSpPr>
                  <p:cNvPr id="169" name="Google Shape;169;p15"/>
                  <p:cNvSpPr/>
                  <p:nvPr/>
                </p:nvSpPr>
                <p:spPr>
                  <a:xfrm>
                    <a:off x="8795675" y="5358366"/>
                    <a:ext cx="276600" cy="5790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70" name="Google Shape;170;p15"/>
                  <p:cNvGrpSpPr/>
                  <p:nvPr/>
                </p:nvGrpSpPr>
                <p:grpSpPr>
                  <a:xfrm>
                    <a:off x="8278315" y="4619604"/>
                    <a:ext cx="1311300" cy="1167443"/>
                    <a:chOff x="8278315" y="4619604"/>
                    <a:chExt cx="1311300" cy="1167443"/>
                  </a:xfrm>
                </p:grpSpPr>
                <p:sp>
                  <p:nvSpPr>
                    <p:cNvPr id="171" name="Google Shape;171;p15"/>
                    <p:cNvSpPr/>
                    <p:nvPr/>
                  </p:nvSpPr>
                  <p:spPr>
                    <a:xfrm rot="8100000">
                      <a:off x="8656284" y="4734623"/>
                      <a:ext cx="555362" cy="555362"/>
                    </a:xfrm>
                    <a:prstGeom prst="teardrop">
                      <a:avLst>
                        <a:gd name="adj" fmla="val 10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72" name="Google Shape;172;p15"/>
                    <p:cNvSpPr/>
                    <p:nvPr/>
                  </p:nvSpPr>
                  <p:spPr>
                    <a:xfrm rot="6499636" flipH="1">
                      <a:off x="8351532" y="5158565"/>
                      <a:ext cx="555265" cy="555265"/>
                    </a:xfrm>
                    <a:prstGeom prst="teardrop">
                      <a:avLst>
                        <a:gd name="adj" fmla="val 10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73" name="Google Shape;173;p15"/>
                    <p:cNvSpPr/>
                    <p:nvPr/>
                  </p:nvSpPr>
                  <p:spPr>
                    <a:xfrm rot="-6499636">
                      <a:off x="8961132" y="5158565"/>
                      <a:ext cx="555265" cy="555265"/>
                    </a:xfrm>
                    <a:prstGeom prst="teardrop">
                      <a:avLst>
                        <a:gd name="adj" fmla="val 10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174" name="Google Shape;174;p15"/>
                <p:cNvGrpSpPr/>
                <p:nvPr/>
              </p:nvGrpSpPr>
              <p:grpSpPr>
                <a:xfrm>
                  <a:off x="4906043" y="4952574"/>
                  <a:ext cx="341069" cy="342750"/>
                  <a:chOff x="8278315" y="4619604"/>
                  <a:chExt cx="1311300" cy="1317762"/>
                </a:xfrm>
              </p:grpSpPr>
              <p:sp>
                <p:nvSpPr>
                  <p:cNvPr id="175" name="Google Shape;175;p15"/>
                  <p:cNvSpPr/>
                  <p:nvPr/>
                </p:nvSpPr>
                <p:spPr>
                  <a:xfrm>
                    <a:off x="8795675" y="5358366"/>
                    <a:ext cx="276600" cy="5790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76" name="Google Shape;176;p15"/>
                  <p:cNvGrpSpPr/>
                  <p:nvPr/>
                </p:nvGrpSpPr>
                <p:grpSpPr>
                  <a:xfrm>
                    <a:off x="8278315" y="4619604"/>
                    <a:ext cx="1311300" cy="1167443"/>
                    <a:chOff x="8278315" y="4619604"/>
                    <a:chExt cx="1311300" cy="1167443"/>
                  </a:xfrm>
                </p:grpSpPr>
                <p:sp>
                  <p:nvSpPr>
                    <p:cNvPr id="177" name="Google Shape;177;p15"/>
                    <p:cNvSpPr/>
                    <p:nvPr/>
                  </p:nvSpPr>
                  <p:spPr>
                    <a:xfrm rot="8100000">
                      <a:off x="8656284" y="4734623"/>
                      <a:ext cx="555362" cy="555362"/>
                    </a:xfrm>
                    <a:prstGeom prst="teardrop">
                      <a:avLst>
                        <a:gd name="adj" fmla="val 10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78" name="Google Shape;178;p15"/>
                    <p:cNvSpPr/>
                    <p:nvPr/>
                  </p:nvSpPr>
                  <p:spPr>
                    <a:xfrm rot="6499636" flipH="1">
                      <a:off x="8351532" y="5158565"/>
                      <a:ext cx="555265" cy="555265"/>
                    </a:xfrm>
                    <a:prstGeom prst="teardrop">
                      <a:avLst>
                        <a:gd name="adj" fmla="val 10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79" name="Google Shape;179;p15"/>
                    <p:cNvSpPr/>
                    <p:nvPr/>
                  </p:nvSpPr>
                  <p:spPr>
                    <a:xfrm rot="-6499636">
                      <a:off x="8961132" y="5158565"/>
                      <a:ext cx="555265" cy="555265"/>
                    </a:xfrm>
                    <a:prstGeom prst="teardrop">
                      <a:avLst>
                        <a:gd name="adj" fmla="val 10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180" name="Google Shape;180;p15"/>
                <p:cNvGrpSpPr/>
                <p:nvPr/>
              </p:nvGrpSpPr>
              <p:grpSpPr>
                <a:xfrm>
                  <a:off x="5349871" y="4952574"/>
                  <a:ext cx="341069" cy="342750"/>
                  <a:chOff x="8278315" y="4619604"/>
                  <a:chExt cx="1311300" cy="1317762"/>
                </a:xfrm>
              </p:grpSpPr>
              <p:sp>
                <p:nvSpPr>
                  <p:cNvPr id="181" name="Google Shape;181;p15"/>
                  <p:cNvSpPr/>
                  <p:nvPr/>
                </p:nvSpPr>
                <p:spPr>
                  <a:xfrm>
                    <a:off x="8795675" y="5358366"/>
                    <a:ext cx="276600" cy="5790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82" name="Google Shape;182;p15"/>
                  <p:cNvGrpSpPr/>
                  <p:nvPr/>
                </p:nvGrpSpPr>
                <p:grpSpPr>
                  <a:xfrm>
                    <a:off x="8278315" y="4619604"/>
                    <a:ext cx="1311300" cy="1167443"/>
                    <a:chOff x="8278315" y="4619604"/>
                    <a:chExt cx="1311300" cy="1167443"/>
                  </a:xfrm>
                </p:grpSpPr>
                <p:sp>
                  <p:nvSpPr>
                    <p:cNvPr id="183" name="Google Shape;183;p15"/>
                    <p:cNvSpPr/>
                    <p:nvPr/>
                  </p:nvSpPr>
                  <p:spPr>
                    <a:xfrm rot="8100000">
                      <a:off x="8656284" y="4734623"/>
                      <a:ext cx="555362" cy="555362"/>
                    </a:xfrm>
                    <a:prstGeom prst="teardrop">
                      <a:avLst>
                        <a:gd name="adj" fmla="val 10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4" name="Google Shape;184;p15"/>
                    <p:cNvSpPr/>
                    <p:nvPr/>
                  </p:nvSpPr>
                  <p:spPr>
                    <a:xfrm rot="6499636" flipH="1">
                      <a:off x="8351532" y="5158565"/>
                      <a:ext cx="555265" cy="555265"/>
                    </a:xfrm>
                    <a:prstGeom prst="teardrop">
                      <a:avLst>
                        <a:gd name="adj" fmla="val 10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5" name="Google Shape;185;p15"/>
                    <p:cNvSpPr/>
                    <p:nvPr/>
                  </p:nvSpPr>
                  <p:spPr>
                    <a:xfrm rot="-6499636">
                      <a:off x="8961132" y="5158565"/>
                      <a:ext cx="555265" cy="555265"/>
                    </a:xfrm>
                    <a:prstGeom prst="teardrop">
                      <a:avLst>
                        <a:gd name="adj" fmla="val 10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186" name="Google Shape;186;p15"/>
                <p:cNvGrpSpPr/>
                <p:nvPr/>
              </p:nvGrpSpPr>
              <p:grpSpPr>
                <a:xfrm>
                  <a:off x="4906043" y="5633678"/>
                  <a:ext cx="341069" cy="342750"/>
                  <a:chOff x="8278315" y="4619604"/>
                  <a:chExt cx="1311300" cy="1317762"/>
                </a:xfrm>
              </p:grpSpPr>
              <p:sp>
                <p:nvSpPr>
                  <p:cNvPr id="187" name="Google Shape;187;p15"/>
                  <p:cNvSpPr/>
                  <p:nvPr/>
                </p:nvSpPr>
                <p:spPr>
                  <a:xfrm>
                    <a:off x="8795675" y="5358366"/>
                    <a:ext cx="276600" cy="5790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88" name="Google Shape;188;p15"/>
                  <p:cNvGrpSpPr/>
                  <p:nvPr/>
                </p:nvGrpSpPr>
                <p:grpSpPr>
                  <a:xfrm>
                    <a:off x="8278315" y="4619604"/>
                    <a:ext cx="1311300" cy="1167443"/>
                    <a:chOff x="8278315" y="4619604"/>
                    <a:chExt cx="1311300" cy="1167443"/>
                  </a:xfrm>
                </p:grpSpPr>
                <p:sp>
                  <p:nvSpPr>
                    <p:cNvPr id="189" name="Google Shape;189;p15"/>
                    <p:cNvSpPr/>
                    <p:nvPr/>
                  </p:nvSpPr>
                  <p:spPr>
                    <a:xfrm rot="8100000">
                      <a:off x="8656284" y="4734623"/>
                      <a:ext cx="555362" cy="555362"/>
                    </a:xfrm>
                    <a:prstGeom prst="teardrop">
                      <a:avLst>
                        <a:gd name="adj" fmla="val 10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0" name="Google Shape;190;p15"/>
                    <p:cNvSpPr/>
                    <p:nvPr/>
                  </p:nvSpPr>
                  <p:spPr>
                    <a:xfrm rot="6499636" flipH="1">
                      <a:off x="8351532" y="5158565"/>
                      <a:ext cx="555265" cy="555265"/>
                    </a:xfrm>
                    <a:prstGeom prst="teardrop">
                      <a:avLst>
                        <a:gd name="adj" fmla="val 10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1" name="Google Shape;191;p15"/>
                    <p:cNvSpPr/>
                    <p:nvPr/>
                  </p:nvSpPr>
                  <p:spPr>
                    <a:xfrm rot="-6499636">
                      <a:off x="8961132" y="5158565"/>
                      <a:ext cx="555265" cy="555265"/>
                    </a:xfrm>
                    <a:prstGeom prst="teardrop">
                      <a:avLst>
                        <a:gd name="adj" fmla="val 10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192" name="Google Shape;192;p15"/>
                <p:cNvGrpSpPr/>
                <p:nvPr/>
              </p:nvGrpSpPr>
              <p:grpSpPr>
                <a:xfrm>
                  <a:off x="5349871" y="5633678"/>
                  <a:ext cx="341069" cy="342750"/>
                  <a:chOff x="8278315" y="4619604"/>
                  <a:chExt cx="1311300" cy="1317762"/>
                </a:xfrm>
              </p:grpSpPr>
              <p:sp>
                <p:nvSpPr>
                  <p:cNvPr id="193" name="Google Shape;193;p15"/>
                  <p:cNvSpPr/>
                  <p:nvPr/>
                </p:nvSpPr>
                <p:spPr>
                  <a:xfrm>
                    <a:off x="8795675" y="5358366"/>
                    <a:ext cx="276600" cy="5790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94" name="Google Shape;194;p15"/>
                  <p:cNvGrpSpPr/>
                  <p:nvPr/>
                </p:nvGrpSpPr>
                <p:grpSpPr>
                  <a:xfrm>
                    <a:off x="8278315" y="4619604"/>
                    <a:ext cx="1311300" cy="1167443"/>
                    <a:chOff x="8278315" y="4619604"/>
                    <a:chExt cx="1311300" cy="1167443"/>
                  </a:xfrm>
                </p:grpSpPr>
                <p:sp>
                  <p:nvSpPr>
                    <p:cNvPr id="195" name="Google Shape;195;p15"/>
                    <p:cNvSpPr/>
                    <p:nvPr/>
                  </p:nvSpPr>
                  <p:spPr>
                    <a:xfrm rot="8100000">
                      <a:off x="8656284" y="4734623"/>
                      <a:ext cx="555362" cy="555362"/>
                    </a:xfrm>
                    <a:prstGeom prst="teardrop">
                      <a:avLst>
                        <a:gd name="adj" fmla="val 10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6" name="Google Shape;196;p15"/>
                    <p:cNvSpPr/>
                    <p:nvPr/>
                  </p:nvSpPr>
                  <p:spPr>
                    <a:xfrm rot="6499636" flipH="1">
                      <a:off x="8351532" y="5158565"/>
                      <a:ext cx="555265" cy="555265"/>
                    </a:xfrm>
                    <a:prstGeom prst="teardrop">
                      <a:avLst>
                        <a:gd name="adj" fmla="val 10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7" name="Google Shape;197;p15"/>
                    <p:cNvSpPr/>
                    <p:nvPr/>
                  </p:nvSpPr>
                  <p:spPr>
                    <a:xfrm rot="-6499636">
                      <a:off x="8961132" y="5158565"/>
                      <a:ext cx="555265" cy="555265"/>
                    </a:xfrm>
                    <a:prstGeom prst="teardrop">
                      <a:avLst>
                        <a:gd name="adj" fmla="val 10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198" name="Google Shape;198;p15"/>
                <p:cNvGrpSpPr/>
                <p:nvPr/>
              </p:nvGrpSpPr>
              <p:grpSpPr>
                <a:xfrm>
                  <a:off x="5127957" y="4614369"/>
                  <a:ext cx="341069" cy="342750"/>
                  <a:chOff x="8278315" y="4619604"/>
                  <a:chExt cx="1311300" cy="1317762"/>
                </a:xfrm>
              </p:grpSpPr>
              <p:sp>
                <p:nvSpPr>
                  <p:cNvPr id="199" name="Google Shape;199;p15"/>
                  <p:cNvSpPr/>
                  <p:nvPr/>
                </p:nvSpPr>
                <p:spPr>
                  <a:xfrm>
                    <a:off x="8795675" y="5358366"/>
                    <a:ext cx="276600" cy="5790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200" name="Google Shape;200;p15"/>
                  <p:cNvGrpSpPr/>
                  <p:nvPr/>
                </p:nvGrpSpPr>
                <p:grpSpPr>
                  <a:xfrm>
                    <a:off x="8278315" y="4619604"/>
                    <a:ext cx="1311300" cy="1167443"/>
                    <a:chOff x="8278315" y="4619604"/>
                    <a:chExt cx="1311300" cy="1167443"/>
                  </a:xfrm>
                </p:grpSpPr>
                <p:sp>
                  <p:nvSpPr>
                    <p:cNvPr id="201" name="Google Shape;201;p15"/>
                    <p:cNvSpPr/>
                    <p:nvPr/>
                  </p:nvSpPr>
                  <p:spPr>
                    <a:xfrm rot="8100000">
                      <a:off x="8656284" y="4734623"/>
                      <a:ext cx="555362" cy="555362"/>
                    </a:xfrm>
                    <a:prstGeom prst="teardrop">
                      <a:avLst>
                        <a:gd name="adj" fmla="val 10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2" name="Google Shape;202;p15"/>
                    <p:cNvSpPr/>
                    <p:nvPr/>
                  </p:nvSpPr>
                  <p:spPr>
                    <a:xfrm rot="6499636" flipH="1">
                      <a:off x="8351532" y="5158565"/>
                      <a:ext cx="555265" cy="555265"/>
                    </a:xfrm>
                    <a:prstGeom prst="teardrop">
                      <a:avLst>
                        <a:gd name="adj" fmla="val 10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" name="Google Shape;203;p15"/>
                    <p:cNvSpPr/>
                    <p:nvPr/>
                  </p:nvSpPr>
                  <p:spPr>
                    <a:xfrm rot="-6499636">
                      <a:off x="8961132" y="5158565"/>
                      <a:ext cx="555265" cy="555265"/>
                    </a:xfrm>
                    <a:prstGeom prst="teardrop">
                      <a:avLst>
                        <a:gd name="adj" fmla="val 10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</p:grpSp>
        <p:grpSp>
          <p:nvGrpSpPr>
            <p:cNvPr id="204" name="Google Shape;204;p15"/>
            <p:cNvGrpSpPr/>
            <p:nvPr/>
          </p:nvGrpSpPr>
          <p:grpSpPr>
            <a:xfrm>
              <a:off x="9155634" y="1598909"/>
              <a:ext cx="1767600" cy="2709900"/>
              <a:chOff x="2486196" y="4164233"/>
              <a:chExt cx="1767600" cy="2709900"/>
            </a:xfrm>
          </p:grpSpPr>
          <p:grpSp>
            <p:nvGrpSpPr>
              <p:cNvPr id="205" name="Google Shape;205;p15"/>
              <p:cNvGrpSpPr/>
              <p:nvPr/>
            </p:nvGrpSpPr>
            <p:grpSpPr>
              <a:xfrm>
                <a:off x="2486196" y="4164233"/>
                <a:ext cx="1767600" cy="2709900"/>
                <a:chOff x="2486196" y="4164233"/>
                <a:chExt cx="1767600" cy="2709900"/>
              </a:xfrm>
            </p:grpSpPr>
            <p:sp>
              <p:nvSpPr>
                <p:cNvPr id="206" name="Google Shape;206;p15"/>
                <p:cNvSpPr/>
                <p:nvPr/>
              </p:nvSpPr>
              <p:spPr>
                <a:xfrm>
                  <a:off x="2486196" y="4164233"/>
                  <a:ext cx="1767600" cy="2709900"/>
                </a:xfrm>
                <a:prstGeom prst="roundRect">
                  <a:avLst>
                    <a:gd name="adj" fmla="val 11843"/>
                  </a:avLst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00"/>
                </a:p>
              </p:txBody>
            </p:sp>
            <p:grpSp>
              <p:nvGrpSpPr>
                <p:cNvPr id="207" name="Google Shape;207;p15"/>
                <p:cNvGrpSpPr/>
                <p:nvPr/>
              </p:nvGrpSpPr>
              <p:grpSpPr>
                <a:xfrm>
                  <a:off x="2546569" y="4188945"/>
                  <a:ext cx="1646954" cy="2660478"/>
                  <a:chOff x="2546569" y="4188945"/>
                  <a:chExt cx="1646954" cy="2660478"/>
                </a:xfrm>
              </p:grpSpPr>
              <p:grpSp>
                <p:nvGrpSpPr>
                  <p:cNvPr id="208" name="Google Shape;208;p15"/>
                  <p:cNvGrpSpPr/>
                  <p:nvPr/>
                </p:nvGrpSpPr>
                <p:grpSpPr>
                  <a:xfrm>
                    <a:off x="2546569" y="4188945"/>
                    <a:ext cx="289500" cy="431405"/>
                    <a:chOff x="2546569" y="4188945"/>
                    <a:chExt cx="289500" cy="431405"/>
                  </a:xfrm>
                </p:grpSpPr>
                <p:sp>
                  <p:nvSpPr>
                    <p:cNvPr id="209" name="Google Shape;209;p15"/>
                    <p:cNvSpPr txBox="1"/>
                    <p:nvPr/>
                  </p:nvSpPr>
                  <p:spPr>
                    <a:xfrm>
                      <a:off x="2546569" y="4188945"/>
                      <a:ext cx="289500" cy="2568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Q</a:t>
                      </a:r>
                      <a:endParaRPr sz="1700">
                        <a:solidFill>
                          <a:schemeClr val="dk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endParaRPr>
                    </a:p>
                  </p:txBody>
                </p:sp>
                <p:sp>
                  <p:nvSpPr>
                    <p:cNvPr id="210" name="Google Shape;210;p15"/>
                    <p:cNvSpPr/>
                    <p:nvPr/>
                  </p:nvSpPr>
                  <p:spPr>
                    <a:xfrm>
                      <a:off x="2610479" y="4482650"/>
                      <a:ext cx="144000" cy="137700"/>
                    </a:xfrm>
                    <a:prstGeom prst="hear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11" name="Google Shape;211;p15"/>
                  <p:cNvGrpSpPr/>
                  <p:nvPr/>
                </p:nvGrpSpPr>
                <p:grpSpPr>
                  <a:xfrm>
                    <a:off x="3904023" y="6421314"/>
                    <a:ext cx="289500" cy="428109"/>
                    <a:chOff x="3904023" y="6421314"/>
                    <a:chExt cx="289500" cy="428109"/>
                  </a:xfrm>
                </p:grpSpPr>
                <p:sp>
                  <p:nvSpPr>
                    <p:cNvPr id="212" name="Google Shape;212;p15"/>
                    <p:cNvSpPr txBox="1"/>
                    <p:nvPr/>
                  </p:nvSpPr>
                  <p:spPr>
                    <a:xfrm rot="10800000">
                      <a:off x="3904023" y="6592623"/>
                      <a:ext cx="289500" cy="2568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Q</a:t>
                      </a:r>
                      <a:endParaRPr sz="1700">
                        <a:solidFill>
                          <a:schemeClr val="dk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endParaRPr>
                    </a:p>
                  </p:txBody>
                </p:sp>
                <p:sp>
                  <p:nvSpPr>
                    <p:cNvPr id="213" name="Google Shape;213;p15"/>
                    <p:cNvSpPr/>
                    <p:nvPr/>
                  </p:nvSpPr>
                  <p:spPr>
                    <a:xfrm rot="10800000">
                      <a:off x="3985617" y="6421314"/>
                      <a:ext cx="144000" cy="137700"/>
                    </a:xfrm>
                    <a:prstGeom prst="hear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grpSp>
            <p:nvGrpSpPr>
              <p:cNvPr id="214" name="Google Shape;214;p15"/>
              <p:cNvGrpSpPr/>
              <p:nvPr/>
            </p:nvGrpSpPr>
            <p:grpSpPr>
              <a:xfrm>
                <a:off x="2846030" y="4806885"/>
                <a:ext cx="1047656" cy="1413753"/>
                <a:chOff x="8069042" y="4520680"/>
                <a:chExt cx="1047656" cy="1413753"/>
              </a:xfrm>
            </p:grpSpPr>
            <p:sp>
              <p:nvSpPr>
                <p:cNvPr id="215" name="Google Shape;215;p15"/>
                <p:cNvSpPr/>
                <p:nvPr/>
              </p:nvSpPr>
              <p:spPr>
                <a:xfrm>
                  <a:off x="8526204" y="4782359"/>
                  <a:ext cx="465669" cy="1026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62" h="19097" extrusionOk="0">
                      <a:moveTo>
                        <a:pt x="1827" y="1"/>
                      </a:moveTo>
                      <a:cubicBezTo>
                        <a:pt x="1284" y="1"/>
                        <a:pt x="746" y="63"/>
                        <a:pt x="244" y="195"/>
                      </a:cubicBezTo>
                      <a:cubicBezTo>
                        <a:pt x="139" y="222"/>
                        <a:pt x="148" y="362"/>
                        <a:pt x="95" y="457"/>
                      </a:cubicBezTo>
                      <a:cubicBezTo>
                        <a:pt x="1" y="629"/>
                        <a:pt x="177" y="820"/>
                        <a:pt x="328" y="947"/>
                      </a:cubicBezTo>
                      <a:lnTo>
                        <a:pt x="329" y="947"/>
                      </a:lnTo>
                      <a:cubicBezTo>
                        <a:pt x="1215" y="1680"/>
                        <a:pt x="1874" y="2695"/>
                        <a:pt x="2135" y="3816"/>
                      </a:cubicBezTo>
                      <a:cubicBezTo>
                        <a:pt x="2232" y="4233"/>
                        <a:pt x="2275" y="4661"/>
                        <a:pt x="2302" y="5087"/>
                      </a:cubicBezTo>
                      <a:cubicBezTo>
                        <a:pt x="2400" y="6631"/>
                        <a:pt x="2721" y="8142"/>
                        <a:pt x="2620" y="9684"/>
                      </a:cubicBezTo>
                      <a:cubicBezTo>
                        <a:pt x="2546" y="10812"/>
                        <a:pt x="2721" y="10954"/>
                        <a:pt x="2590" y="12076"/>
                      </a:cubicBezTo>
                      <a:cubicBezTo>
                        <a:pt x="2434" y="13396"/>
                        <a:pt x="2247" y="13552"/>
                        <a:pt x="2139" y="14096"/>
                      </a:cubicBezTo>
                      <a:cubicBezTo>
                        <a:pt x="2108" y="14249"/>
                        <a:pt x="2819" y="14778"/>
                        <a:pt x="2916" y="14902"/>
                      </a:cubicBezTo>
                      <a:cubicBezTo>
                        <a:pt x="3925" y="16192"/>
                        <a:pt x="4392" y="16378"/>
                        <a:pt x="5292" y="17248"/>
                      </a:cubicBezTo>
                      <a:cubicBezTo>
                        <a:pt x="6222" y="18146"/>
                        <a:pt x="7371" y="19026"/>
                        <a:pt x="8662" y="19097"/>
                      </a:cubicBezTo>
                      <a:cubicBezTo>
                        <a:pt x="6254" y="14328"/>
                        <a:pt x="8096" y="10332"/>
                        <a:pt x="7832" y="6194"/>
                      </a:cubicBezTo>
                      <a:cubicBezTo>
                        <a:pt x="7758" y="5022"/>
                        <a:pt x="7616" y="3822"/>
                        <a:pt x="7062" y="2788"/>
                      </a:cubicBezTo>
                      <a:cubicBezTo>
                        <a:pt x="6457" y="1655"/>
                        <a:pt x="5379" y="803"/>
                        <a:pt x="4164" y="386"/>
                      </a:cubicBezTo>
                      <a:cubicBezTo>
                        <a:pt x="3440" y="137"/>
                        <a:pt x="2628" y="1"/>
                        <a:pt x="18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15"/>
                <p:cNvSpPr/>
                <p:nvPr/>
              </p:nvSpPr>
              <p:spPr>
                <a:xfrm>
                  <a:off x="8138018" y="4666134"/>
                  <a:ext cx="555341" cy="7260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30" h="13506" extrusionOk="0">
                      <a:moveTo>
                        <a:pt x="4134" y="1"/>
                      </a:moveTo>
                      <a:cubicBezTo>
                        <a:pt x="3715" y="1050"/>
                        <a:pt x="3174" y="2623"/>
                        <a:pt x="2754" y="3672"/>
                      </a:cubicBezTo>
                      <a:cubicBezTo>
                        <a:pt x="2197" y="2844"/>
                        <a:pt x="1594" y="1607"/>
                        <a:pt x="759" y="1060"/>
                      </a:cubicBezTo>
                      <a:cubicBezTo>
                        <a:pt x="435" y="2940"/>
                        <a:pt x="0" y="3693"/>
                        <a:pt x="145" y="6157"/>
                      </a:cubicBezTo>
                      <a:cubicBezTo>
                        <a:pt x="159" y="6381"/>
                        <a:pt x="517" y="7729"/>
                        <a:pt x="738" y="7729"/>
                      </a:cubicBezTo>
                      <a:cubicBezTo>
                        <a:pt x="744" y="7729"/>
                        <a:pt x="749" y="7728"/>
                        <a:pt x="754" y="7727"/>
                      </a:cubicBezTo>
                      <a:cubicBezTo>
                        <a:pt x="815" y="7373"/>
                        <a:pt x="867" y="7012"/>
                        <a:pt x="1027" y="6692"/>
                      </a:cubicBezTo>
                      <a:cubicBezTo>
                        <a:pt x="1120" y="6505"/>
                        <a:pt x="1240" y="6316"/>
                        <a:pt x="1429" y="6229"/>
                      </a:cubicBezTo>
                      <a:cubicBezTo>
                        <a:pt x="1500" y="6197"/>
                        <a:pt x="1575" y="6183"/>
                        <a:pt x="1650" y="6183"/>
                      </a:cubicBezTo>
                      <a:cubicBezTo>
                        <a:pt x="1871" y="6183"/>
                        <a:pt x="2098" y="6308"/>
                        <a:pt x="2243" y="6486"/>
                      </a:cubicBezTo>
                      <a:cubicBezTo>
                        <a:pt x="2436" y="6723"/>
                        <a:pt x="2515" y="7030"/>
                        <a:pt x="2590" y="7327"/>
                      </a:cubicBezTo>
                      <a:cubicBezTo>
                        <a:pt x="2977" y="6539"/>
                        <a:pt x="3766" y="5972"/>
                        <a:pt x="4630" y="5822"/>
                      </a:cubicBezTo>
                      <a:cubicBezTo>
                        <a:pt x="4793" y="5794"/>
                        <a:pt x="4957" y="5780"/>
                        <a:pt x="5122" y="5780"/>
                      </a:cubicBezTo>
                      <a:cubicBezTo>
                        <a:pt x="5832" y="5780"/>
                        <a:pt x="6543" y="6036"/>
                        <a:pt x="7095" y="6486"/>
                      </a:cubicBezTo>
                      <a:cubicBezTo>
                        <a:pt x="8104" y="7308"/>
                        <a:pt x="8519" y="8637"/>
                        <a:pt x="8884" y="9885"/>
                      </a:cubicBezTo>
                      <a:cubicBezTo>
                        <a:pt x="9244" y="11114"/>
                        <a:pt x="9505" y="12277"/>
                        <a:pt x="9864" y="13505"/>
                      </a:cubicBezTo>
                      <a:cubicBezTo>
                        <a:pt x="10136" y="11473"/>
                        <a:pt x="10287" y="9425"/>
                        <a:pt x="10319" y="7375"/>
                      </a:cubicBezTo>
                      <a:cubicBezTo>
                        <a:pt x="10330" y="6666"/>
                        <a:pt x="10325" y="5949"/>
                        <a:pt x="10176" y="5255"/>
                      </a:cubicBezTo>
                      <a:cubicBezTo>
                        <a:pt x="10040" y="4628"/>
                        <a:pt x="9790" y="4033"/>
                        <a:pt x="9541" y="3441"/>
                      </a:cubicBezTo>
                      <a:cubicBezTo>
                        <a:pt x="9087" y="2359"/>
                        <a:pt x="8630" y="1277"/>
                        <a:pt x="8175" y="195"/>
                      </a:cubicBezTo>
                      <a:cubicBezTo>
                        <a:pt x="7361" y="1383"/>
                        <a:pt x="6567" y="2583"/>
                        <a:pt x="5795" y="3798"/>
                      </a:cubicBezTo>
                      <a:cubicBezTo>
                        <a:pt x="5482" y="2444"/>
                        <a:pt x="4915" y="1150"/>
                        <a:pt x="41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15"/>
                <p:cNvSpPr/>
                <p:nvPr/>
              </p:nvSpPr>
              <p:spPr>
                <a:xfrm>
                  <a:off x="8183390" y="4832515"/>
                  <a:ext cx="47846" cy="1233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0" h="2295" extrusionOk="0">
                      <a:moveTo>
                        <a:pt x="405" y="0"/>
                      </a:moveTo>
                      <a:cubicBezTo>
                        <a:pt x="204" y="0"/>
                        <a:pt x="1" y="132"/>
                        <a:pt x="28" y="366"/>
                      </a:cubicBezTo>
                      <a:cubicBezTo>
                        <a:pt x="107" y="1024"/>
                        <a:pt x="332" y="1582"/>
                        <a:pt x="574" y="2191"/>
                      </a:cubicBezTo>
                      <a:cubicBezTo>
                        <a:pt x="603" y="2263"/>
                        <a:pt x="663" y="2295"/>
                        <a:pt x="722" y="2295"/>
                      </a:cubicBezTo>
                      <a:cubicBezTo>
                        <a:pt x="807" y="2295"/>
                        <a:pt x="890" y="2226"/>
                        <a:pt x="865" y="2111"/>
                      </a:cubicBezTo>
                      <a:cubicBezTo>
                        <a:pt x="793" y="1788"/>
                        <a:pt x="781" y="1436"/>
                        <a:pt x="763" y="1108"/>
                      </a:cubicBezTo>
                      <a:cubicBezTo>
                        <a:pt x="748" y="820"/>
                        <a:pt x="825" y="550"/>
                        <a:pt x="765" y="266"/>
                      </a:cubicBezTo>
                      <a:cubicBezTo>
                        <a:pt x="726" y="84"/>
                        <a:pt x="566" y="0"/>
                        <a:pt x="40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15"/>
                <p:cNvSpPr/>
                <p:nvPr/>
              </p:nvSpPr>
              <p:spPr>
                <a:xfrm>
                  <a:off x="8330095" y="4800798"/>
                  <a:ext cx="51825" cy="139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4" h="2603" extrusionOk="0">
                      <a:moveTo>
                        <a:pt x="588" y="1"/>
                      </a:moveTo>
                      <a:cubicBezTo>
                        <a:pt x="513" y="1"/>
                        <a:pt x="439" y="31"/>
                        <a:pt x="381" y="105"/>
                      </a:cubicBezTo>
                      <a:cubicBezTo>
                        <a:pt x="166" y="376"/>
                        <a:pt x="206" y="658"/>
                        <a:pt x="189" y="990"/>
                      </a:cubicBezTo>
                      <a:cubicBezTo>
                        <a:pt x="164" y="1450"/>
                        <a:pt x="60" y="1910"/>
                        <a:pt x="16" y="2368"/>
                      </a:cubicBezTo>
                      <a:cubicBezTo>
                        <a:pt x="1" y="2522"/>
                        <a:pt x="122" y="2602"/>
                        <a:pt x="247" y="2602"/>
                      </a:cubicBezTo>
                      <a:cubicBezTo>
                        <a:pt x="351" y="2602"/>
                        <a:pt x="458" y="2547"/>
                        <a:pt x="492" y="2433"/>
                      </a:cubicBezTo>
                      <a:cubicBezTo>
                        <a:pt x="692" y="1765"/>
                        <a:pt x="964" y="1044"/>
                        <a:pt x="940" y="336"/>
                      </a:cubicBezTo>
                      <a:cubicBezTo>
                        <a:pt x="934" y="158"/>
                        <a:pt x="758" y="1"/>
                        <a:pt x="58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15"/>
                <p:cNvSpPr/>
                <p:nvPr/>
              </p:nvSpPr>
              <p:spPr>
                <a:xfrm>
                  <a:off x="8515238" y="4811281"/>
                  <a:ext cx="82952" cy="1518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3" h="2825" extrusionOk="0">
                      <a:moveTo>
                        <a:pt x="1052" y="0"/>
                      </a:moveTo>
                      <a:cubicBezTo>
                        <a:pt x="861" y="0"/>
                        <a:pt x="657" y="119"/>
                        <a:pt x="581" y="316"/>
                      </a:cubicBezTo>
                      <a:cubicBezTo>
                        <a:pt x="284" y="1085"/>
                        <a:pt x="48" y="1812"/>
                        <a:pt x="7" y="2639"/>
                      </a:cubicBezTo>
                      <a:cubicBezTo>
                        <a:pt x="0" y="2762"/>
                        <a:pt x="95" y="2824"/>
                        <a:pt x="194" y="2824"/>
                      </a:cubicBezTo>
                      <a:cubicBezTo>
                        <a:pt x="244" y="2824"/>
                        <a:pt x="296" y="2808"/>
                        <a:pt x="336" y="2776"/>
                      </a:cubicBezTo>
                      <a:cubicBezTo>
                        <a:pt x="728" y="2463"/>
                        <a:pt x="837" y="2063"/>
                        <a:pt x="1047" y="1630"/>
                      </a:cubicBezTo>
                      <a:cubicBezTo>
                        <a:pt x="1254" y="1205"/>
                        <a:pt x="1542" y="808"/>
                        <a:pt x="1434" y="316"/>
                      </a:cubicBezTo>
                      <a:cubicBezTo>
                        <a:pt x="1385" y="96"/>
                        <a:pt x="1224" y="0"/>
                        <a:pt x="10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15"/>
                <p:cNvSpPr/>
                <p:nvPr/>
              </p:nvSpPr>
              <p:spPr>
                <a:xfrm>
                  <a:off x="8724679" y="4850040"/>
                  <a:ext cx="17042" cy="25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" h="478" extrusionOk="0">
                      <a:moveTo>
                        <a:pt x="128" y="1"/>
                      </a:moveTo>
                      <a:cubicBezTo>
                        <a:pt x="69" y="1"/>
                        <a:pt x="8" y="39"/>
                        <a:pt x="5" y="116"/>
                      </a:cubicBezTo>
                      <a:cubicBezTo>
                        <a:pt x="0" y="213"/>
                        <a:pt x="14" y="302"/>
                        <a:pt x="49" y="391"/>
                      </a:cubicBezTo>
                      <a:cubicBezTo>
                        <a:pt x="73" y="452"/>
                        <a:pt x="119" y="477"/>
                        <a:pt x="164" y="477"/>
                      </a:cubicBezTo>
                      <a:cubicBezTo>
                        <a:pt x="241" y="477"/>
                        <a:pt x="317" y="401"/>
                        <a:pt x="273" y="297"/>
                      </a:cubicBezTo>
                      <a:cubicBezTo>
                        <a:pt x="248" y="238"/>
                        <a:pt x="243" y="180"/>
                        <a:pt x="244" y="116"/>
                      </a:cubicBezTo>
                      <a:cubicBezTo>
                        <a:pt x="246" y="39"/>
                        <a:pt x="188" y="1"/>
                        <a:pt x="12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15"/>
                <p:cNvSpPr/>
                <p:nvPr/>
              </p:nvSpPr>
              <p:spPr>
                <a:xfrm>
                  <a:off x="8819024" y="4953201"/>
                  <a:ext cx="23224" cy="33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" h="627" extrusionOk="0">
                      <a:moveTo>
                        <a:pt x="157" y="0"/>
                      </a:moveTo>
                      <a:cubicBezTo>
                        <a:pt x="92" y="0"/>
                        <a:pt x="31" y="35"/>
                        <a:pt x="20" y="113"/>
                      </a:cubicBezTo>
                      <a:cubicBezTo>
                        <a:pt x="2" y="248"/>
                        <a:pt x="1" y="373"/>
                        <a:pt x="45" y="503"/>
                      </a:cubicBezTo>
                      <a:cubicBezTo>
                        <a:pt x="75" y="590"/>
                        <a:pt x="139" y="626"/>
                        <a:pt x="204" y="626"/>
                      </a:cubicBezTo>
                      <a:cubicBezTo>
                        <a:pt x="318" y="626"/>
                        <a:pt x="432" y="516"/>
                        <a:pt x="363" y="370"/>
                      </a:cubicBezTo>
                      <a:cubicBezTo>
                        <a:pt x="330" y="300"/>
                        <a:pt x="326" y="229"/>
                        <a:pt x="328" y="154"/>
                      </a:cubicBezTo>
                      <a:cubicBezTo>
                        <a:pt x="330" y="57"/>
                        <a:pt x="240" y="0"/>
                        <a:pt x="15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15"/>
                <p:cNvSpPr/>
                <p:nvPr/>
              </p:nvSpPr>
              <p:spPr>
                <a:xfrm>
                  <a:off x="8737957" y="5085177"/>
                  <a:ext cx="25160" cy="348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" h="648" extrusionOk="0">
                      <a:moveTo>
                        <a:pt x="198" y="1"/>
                      </a:moveTo>
                      <a:cubicBezTo>
                        <a:pt x="132" y="1"/>
                        <a:pt x="64" y="50"/>
                        <a:pt x="44" y="113"/>
                      </a:cubicBezTo>
                      <a:cubicBezTo>
                        <a:pt x="0" y="241"/>
                        <a:pt x="25" y="370"/>
                        <a:pt x="46" y="499"/>
                      </a:cubicBezTo>
                      <a:cubicBezTo>
                        <a:pt x="63" y="603"/>
                        <a:pt x="136" y="648"/>
                        <a:pt x="215" y="648"/>
                      </a:cubicBezTo>
                      <a:cubicBezTo>
                        <a:pt x="335" y="648"/>
                        <a:pt x="468" y="546"/>
                        <a:pt x="441" y="391"/>
                      </a:cubicBezTo>
                      <a:cubicBezTo>
                        <a:pt x="418" y="262"/>
                        <a:pt x="379" y="148"/>
                        <a:pt x="295" y="47"/>
                      </a:cubicBezTo>
                      <a:cubicBezTo>
                        <a:pt x="268" y="15"/>
                        <a:pt x="234" y="1"/>
                        <a:pt x="19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15"/>
                <p:cNvSpPr/>
                <p:nvPr/>
              </p:nvSpPr>
              <p:spPr>
                <a:xfrm>
                  <a:off x="8901919" y="5094101"/>
                  <a:ext cx="20590" cy="32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598" extrusionOk="0">
                      <a:moveTo>
                        <a:pt x="156" y="1"/>
                      </a:moveTo>
                      <a:cubicBezTo>
                        <a:pt x="109" y="1"/>
                        <a:pt x="62" y="34"/>
                        <a:pt x="44" y="82"/>
                      </a:cubicBezTo>
                      <a:cubicBezTo>
                        <a:pt x="1" y="198"/>
                        <a:pt x="33" y="360"/>
                        <a:pt x="49" y="480"/>
                      </a:cubicBezTo>
                      <a:cubicBezTo>
                        <a:pt x="61" y="562"/>
                        <a:pt x="119" y="597"/>
                        <a:pt x="182" y="597"/>
                      </a:cubicBezTo>
                      <a:cubicBezTo>
                        <a:pt x="276" y="597"/>
                        <a:pt x="382" y="518"/>
                        <a:pt x="362" y="394"/>
                      </a:cubicBezTo>
                      <a:cubicBezTo>
                        <a:pt x="341" y="273"/>
                        <a:pt x="316" y="125"/>
                        <a:pt x="229" y="33"/>
                      </a:cubicBezTo>
                      <a:cubicBezTo>
                        <a:pt x="207" y="10"/>
                        <a:pt x="182" y="1"/>
                        <a:pt x="1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15"/>
                <p:cNvSpPr/>
                <p:nvPr/>
              </p:nvSpPr>
              <p:spPr>
                <a:xfrm>
                  <a:off x="8838861" y="5227582"/>
                  <a:ext cx="17257" cy="349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" h="650" extrusionOk="0">
                      <a:moveTo>
                        <a:pt x="177" y="0"/>
                      </a:moveTo>
                      <a:cubicBezTo>
                        <a:pt x="129" y="0"/>
                        <a:pt x="80" y="25"/>
                        <a:pt x="59" y="82"/>
                      </a:cubicBezTo>
                      <a:cubicBezTo>
                        <a:pt x="0" y="242"/>
                        <a:pt x="8" y="446"/>
                        <a:pt x="94" y="596"/>
                      </a:cubicBezTo>
                      <a:cubicBezTo>
                        <a:pt x="115" y="633"/>
                        <a:pt x="153" y="649"/>
                        <a:pt x="192" y="649"/>
                      </a:cubicBezTo>
                      <a:cubicBezTo>
                        <a:pt x="252" y="649"/>
                        <a:pt x="311" y="609"/>
                        <a:pt x="305" y="539"/>
                      </a:cubicBezTo>
                      <a:cubicBezTo>
                        <a:pt x="292" y="399"/>
                        <a:pt x="241" y="285"/>
                        <a:pt x="289" y="145"/>
                      </a:cubicBezTo>
                      <a:cubicBezTo>
                        <a:pt x="321" y="57"/>
                        <a:pt x="250" y="0"/>
                        <a:pt x="17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15"/>
                <p:cNvSpPr/>
                <p:nvPr/>
              </p:nvSpPr>
              <p:spPr>
                <a:xfrm>
                  <a:off x="8708121" y="5310261"/>
                  <a:ext cx="24192" cy="39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" h="736" extrusionOk="0">
                      <a:moveTo>
                        <a:pt x="190" y="0"/>
                      </a:moveTo>
                      <a:cubicBezTo>
                        <a:pt x="141" y="0"/>
                        <a:pt x="94" y="46"/>
                        <a:pt x="89" y="98"/>
                      </a:cubicBezTo>
                      <a:cubicBezTo>
                        <a:pt x="71" y="268"/>
                        <a:pt x="1" y="432"/>
                        <a:pt x="65" y="606"/>
                      </a:cubicBezTo>
                      <a:cubicBezTo>
                        <a:pt x="95" y="685"/>
                        <a:pt x="184" y="736"/>
                        <a:pt x="266" y="736"/>
                      </a:cubicBezTo>
                      <a:cubicBezTo>
                        <a:pt x="337" y="736"/>
                        <a:pt x="403" y="697"/>
                        <a:pt x="417" y="606"/>
                      </a:cubicBezTo>
                      <a:cubicBezTo>
                        <a:pt x="450" y="392"/>
                        <a:pt x="390" y="192"/>
                        <a:pt x="251" y="30"/>
                      </a:cubicBezTo>
                      <a:cubicBezTo>
                        <a:pt x="233" y="9"/>
                        <a:pt x="211" y="0"/>
                        <a:pt x="1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15"/>
                <p:cNvSpPr/>
                <p:nvPr/>
              </p:nvSpPr>
              <p:spPr>
                <a:xfrm>
                  <a:off x="8811605" y="5441753"/>
                  <a:ext cx="23601" cy="37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698" extrusionOk="0">
                      <a:moveTo>
                        <a:pt x="190" y="1"/>
                      </a:moveTo>
                      <a:cubicBezTo>
                        <a:pt x="144" y="1"/>
                        <a:pt x="97" y="32"/>
                        <a:pt x="84" y="78"/>
                      </a:cubicBezTo>
                      <a:cubicBezTo>
                        <a:pt x="41" y="239"/>
                        <a:pt x="0" y="404"/>
                        <a:pt x="45" y="570"/>
                      </a:cubicBezTo>
                      <a:cubicBezTo>
                        <a:pt x="67" y="655"/>
                        <a:pt x="142" y="698"/>
                        <a:pt x="216" y="698"/>
                      </a:cubicBezTo>
                      <a:cubicBezTo>
                        <a:pt x="290" y="698"/>
                        <a:pt x="365" y="655"/>
                        <a:pt x="388" y="570"/>
                      </a:cubicBezTo>
                      <a:cubicBezTo>
                        <a:pt x="439" y="375"/>
                        <a:pt x="384" y="183"/>
                        <a:pt x="258" y="32"/>
                      </a:cubicBezTo>
                      <a:cubicBezTo>
                        <a:pt x="240" y="10"/>
                        <a:pt x="215" y="1"/>
                        <a:pt x="19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15"/>
                <p:cNvSpPr/>
                <p:nvPr/>
              </p:nvSpPr>
              <p:spPr>
                <a:xfrm>
                  <a:off x="8679307" y="5544000"/>
                  <a:ext cx="22848" cy="33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" h="626" extrusionOk="0">
                      <a:moveTo>
                        <a:pt x="122" y="0"/>
                      </a:moveTo>
                      <a:cubicBezTo>
                        <a:pt x="80" y="0"/>
                        <a:pt x="40" y="21"/>
                        <a:pt x="32" y="71"/>
                      </a:cubicBezTo>
                      <a:cubicBezTo>
                        <a:pt x="8" y="214"/>
                        <a:pt x="1" y="335"/>
                        <a:pt x="25" y="480"/>
                      </a:cubicBezTo>
                      <a:cubicBezTo>
                        <a:pt x="39" y="570"/>
                        <a:pt x="134" y="625"/>
                        <a:pt x="221" y="625"/>
                      </a:cubicBezTo>
                      <a:cubicBezTo>
                        <a:pt x="238" y="625"/>
                        <a:pt x="254" y="623"/>
                        <a:pt x="269" y="619"/>
                      </a:cubicBezTo>
                      <a:cubicBezTo>
                        <a:pt x="385" y="588"/>
                        <a:pt x="425" y="481"/>
                        <a:pt x="410" y="373"/>
                      </a:cubicBezTo>
                      <a:cubicBezTo>
                        <a:pt x="388" y="227"/>
                        <a:pt x="315" y="117"/>
                        <a:pt x="201" y="27"/>
                      </a:cubicBezTo>
                      <a:cubicBezTo>
                        <a:pt x="180" y="10"/>
                        <a:pt x="150" y="0"/>
                        <a:pt x="12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15"/>
                <p:cNvSpPr/>
                <p:nvPr/>
              </p:nvSpPr>
              <p:spPr>
                <a:xfrm>
                  <a:off x="8907295" y="5366653"/>
                  <a:ext cx="17580" cy="30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" h="573" extrusionOk="0">
                      <a:moveTo>
                        <a:pt x="187" y="0"/>
                      </a:moveTo>
                      <a:cubicBezTo>
                        <a:pt x="116" y="0"/>
                        <a:pt x="41" y="45"/>
                        <a:pt x="34" y="136"/>
                      </a:cubicBezTo>
                      <a:cubicBezTo>
                        <a:pt x="22" y="287"/>
                        <a:pt x="1" y="409"/>
                        <a:pt x="89" y="541"/>
                      </a:cubicBezTo>
                      <a:cubicBezTo>
                        <a:pt x="102" y="562"/>
                        <a:pt x="122" y="572"/>
                        <a:pt x="142" y="572"/>
                      </a:cubicBezTo>
                      <a:cubicBezTo>
                        <a:pt x="163" y="572"/>
                        <a:pt x="185" y="561"/>
                        <a:pt x="200" y="541"/>
                      </a:cubicBezTo>
                      <a:cubicBezTo>
                        <a:pt x="292" y="417"/>
                        <a:pt x="300" y="286"/>
                        <a:pt x="317" y="136"/>
                      </a:cubicBezTo>
                      <a:cubicBezTo>
                        <a:pt x="326" y="46"/>
                        <a:pt x="258" y="0"/>
                        <a:pt x="18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15"/>
                <p:cNvSpPr/>
                <p:nvPr/>
              </p:nvSpPr>
              <p:spPr>
                <a:xfrm>
                  <a:off x="8879179" y="5638722"/>
                  <a:ext cx="22257" cy="42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" h="789" extrusionOk="0">
                      <a:moveTo>
                        <a:pt x="144" y="1"/>
                      </a:moveTo>
                      <a:cubicBezTo>
                        <a:pt x="80" y="1"/>
                        <a:pt x="16" y="58"/>
                        <a:pt x="35" y="136"/>
                      </a:cubicBezTo>
                      <a:cubicBezTo>
                        <a:pt x="81" y="316"/>
                        <a:pt x="1" y="515"/>
                        <a:pt x="65" y="687"/>
                      </a:cubicBezTo>
                      <a:cubicBezTo>
                        <a:pt x="90" y="756"/>
                        <a:pt x="144" y="789"/>
                        <a:pt x="199" y="789"/>
                      </a:cubicBezTo>
                      <a:cubicBezTo>
                        <a:pt x="255" y="789"/>
                        <a:pt x="312" y="754"/>
                        <a:pt x="339" y="687"/>
                      </a:cubicBezTo>
                      <a:cubicBezTo>
                        <a:pt x="414" y="499"/>
                        <a:pt x="331" y="219"/>
                        <a:pt x="232" y="52"/>
                      </a:cubicBezTo>
                      <a:cubicBezTo>
                        <a:pt x="211" y="16"/>
                        <a:pt x="177" y="1"/>
                        <a:pt x="14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230;p15"/>
                <p:cNvSpPr/>
                <p:nvPr/>
              </p:nvSpPr>
              <p:spPr>
                <a:xfrm>
                  <a:off x="8162155" y="5015829"/>
                  <a:ext cx="21343" cy="16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" h="308" extrusionOk="0">
                      <a:moveTo>
                        <a:pt x="198" y="1"/>
                      </a:moveTo>
                      <a:cubicBezTo>
                        <a:pt x="0" y="1"/>
                        <a:pt x="0" y="307"/>
                        <a:pt x="198" y="307"/>
                      </a:cubicBezTo>
                      <a:cubicBezTo>
                        <a:pt x="396" y="307"/>
                        <a:pt x="396" y="1"/>
                        <a:pt x="19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15"/>
                <p:cNvSpPr/>
                <p:nvPr/>
              </p:nvSpPr>
              <p:spPr>
                <a:xfrm>
                  <a:off x="8182153" y="4981801"/>
                  <a:ext cx="23009" cy="178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" h="332" extrusionOk="0">
                      <a:moveTo>
                        <a:pt x="214" y="1"/>
                      </a:moveTo>
                      <a:cubicBezTo>
                        <a:pt x="0" y="1"/>
                        <a:pt x="0" y="331"/>
                        <a:pt x="214" y="331"/>
                      </a:cubicBezTo>
                      <a:cubicBezTo>
                        <a:pt x="428" y="331"/>
                        <a:pt x="428" y="1"/>
                        <a:pt x="21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15"/>
                <p:cNvSpPr/>
                <p:nvPr/>
              </p:nvSpPr>
              <p:spPr>
                <a:xfrm>
                  <a:off x="8221128" y="4966103"/>
                  <a:ext cx="26880" cy="208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388" extrusionOk="0">
                      <a:moveTo>
                        <a:pt x="251" y="0"/>
                      </a:moveTo>
                      <a:cubicBezTo>
                        <a:pt x="1" y="0"/>
                        <a:pt x="1" y="387"/>
                        <a:pt x="251" y="387"/>
                      </a:cubicBezTo>
                      <a:cubicBezTo>
                        <a:pt x="500" y="387"/>
                        <a:pt x="500" y="0"/>
                        <a:pt x="25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15"/>
                <p:cNvSpPr/>
                <p:nvPr/>
              </p:nvSpPr>
              <p:spPr>
                <a:xfrm>
                  <a:off x="8255318" y="4971640"/>
                  <a:ext cx="31987" cy="247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" h="461" extrusionOk="0">
                      <a:moveTo>
                        <a:pt x="298" y="1"/>
                      </a:moveTo>
                      <a:cubicBezTo>
                        <a:pt x="2" y="1"/>
                        <a:pt x="1" y="461"/>
                        <a:pt x="298" y="461"/>
                      </a:cubicBezTo>
                      <a:cubicBezTo>
                        <a:pt x="594" y="461"/>
                        <a:pt x="594" y="1"/>
                        <a:pt x="29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234;p15"/>
                <p:cNvSpPr/>
                <p:nvPr/>
              </p:nvSpPr>
              <p:spPr>
                <a:xfrm>
                  <a:off x="8267252" y="5005669"/>
                  <a:ext cx="28170" cy="21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" h="407" extrusionOk="0">
                      <a:moveTo>
                        <a:pt x="262" y="0"/>
                      </a:moveTo>
                      <a:cubicBezTo>
                        <a:pt x="1" y="0"/>
                        <a:pt x="1" y="406"/>
                        <a:pt x="262" y="406"/>
                      </a:cubicBezTo>
                      <a:cubicBezTo>
                        <a:pt x="524" y="406"/>
                        <a:pt x="524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235;p15"/>
                <p:cNvSpPr/>
                <p:nvPr/>
              </p:nvSpPr>
              <p:spPr>
                <a:xfrm>
                  <a:off x="8296066" y="4980134"/>
                  <a:ext cx="27310" cy="211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" h="394" extrusionOk="0">
                      <a:moveTo>
                        <a:pt x="254" y="0"/>
                      </a:moveTo>
                      <a:cubicBezTo>
                        <a:pt x="1" y="0"/>
                        <a:pt x="1" y="394"/>
                        <a:pt x="254" y="394"/>
                      </a:cubicBezTo>
                      <a:cubicBezTo>
                        <a:pt x="507" y="394"/>
                        <a:pt x="507" y="0"/>
                        <a:pt x="25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236;p15"/>
                <p:cNvSpPr/>
                <p:nvPr/>
              </p:nvSpPr>
              <p:spPr>
                <a:xfrm>
                  <a:off x="8327945" y="4957610"/>
                  <a:ext cx="33708" cy="261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" h="486" extrusionOk="0">
                      <a:moveTo>
                        <a:pt x="313" y="1"/>
                      </a:moveTo>
                      <a:cubicBezTo>
                        <a:pt x="0" y="1"/>
                        <a:pt x="1" y="486"/>
                        <a:pt x="313" y="486"/>
                      </a:cubicBezTo>
                      <a:cubicBezTo>
                        <a:pt x="627" y="486"/>
                        <a:pt x="627" y="1"/>
                        <a:pt x="3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15"/>
                <p:cNvSpPr/>
                <p:nvPr/>
              </p:nvSpPr>
              <p:spPr>
                <a:xfrm>
                  <a:off x="8368102" y="4948901"/>
                  <a:ext cx="30267" cy="23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437" extrusionOk="0">
                      <a:moveTo>
                        <a:pt x="281" y="1"/>
                      </a:moveTo>
                      <a:cubicBezTo>
                        <a:pt x="0" y="1"/>
                        <a:pt x="0" y="437"/>
                        <a:pt x="281" y="437"/>
                      </a:cubicBezTo>
                      <a:cubicBezTo>
                        <a:pt x="563" y="437"/>
                        <a:pt x="563" y="1"/>
                        <a:pt x="28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15"/>
                <p:cNvSpPr/>
                <p:nvPr/>
              </p:nvSpPr>
              <p:spPr>
                <a:xfrm>
                  <a:off x="8409173" y="4941751"/>
                  <a:ext cx="31503" cy="24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" h="455" extrusionOk="0">
                      <a:moveTo>
                        <a:pt x="293" y="1"/>
                      </a:moveTo>
                      <a:cubicBezTo>
                        <a:pt x="1" y="1"/>
                        <a:pt x="1" y="454"/>
                        <a:pt x="293" y="454"/>
                      </a:cubicBezTo>
                      <a:cubicBezTo>
                        <a:pt x="586" y="454"/>
                        <a:pt x="586" y="1"/>
                        <a:pt x="29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15"/>
                <p:cNvSpPr/>
                <p:nvPr/>
              </p:nvSpPr>
              <p:spPr>
                <a:xfrm>
                  <a:off x="8449868" y="4950621"/>
                  <a:ext cx="30267" cy="234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436" extrusionOk="0">
                      <a:moveTo>
                        <a:pt x="282" y="0"/>
                      </a:moveTo>
                      <a:cubicBezTo>
                        <a:pt x="2" y="0"/>
                        <a:pt x="1" y="435"/>
                        <a:pt x="282" y="435"/>
                      </a:cubicBezTo>
                      <a:cubicBezTo>
                        <a:pt x="563" y="435"/>
                        <a:pt x="563" y="0"/>
                        <a:pt x="28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15"/>
                <p:cNvSpPr/>
                <p:nvPr/>
              </p:nvSpPr>
              <p:spPr>
                <a:xfrm>
                  <a:off x="8486746" y="4962287"/>
                  <a:ext cx="36664" cy="28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" h="530" extrusionOk="0">
                      <a:moveTo>
                        <a:pt x="341" y="1"/>
                      </a:moveTo>
                      <a:cubicBezTo>
                        <a:pt x="1" y="1"/>
                        <a:pt x="1" y="529"/>
                        <a:pt x="341" y="529"/>
                      </a:cubicBezTo>
                      <a:cubicBezTo>
                        <a:pt x="681" y="529"/>
                        <a:pt x="681" y="1"/>
                        <a:pt x="3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15"/>
                <p:cNvSpPr/>
                <p:nvPr/>
              </p:nvSpPr>
              <p:spPr>
                <a:xfrm>
                  <a:off x="8524592" y="4983843"/>
                  <a:ext cx="32847" cy="25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1" h="473" extrusionOk="0">
                      <a:moveTo>
                        <a:pt x="305" y="1"/>
                      </a:moveTo>
                      <a:cubicBezTo>
                        <a:pt x="0" y="1"/>
                        <a:pt x="0" y="473"/>
                        <a:pt x="305" y="473"/>
                      </a:cubicBezTo>
                      <a:cubicBezTo>
                        <a:pt x="610" y="473"/>
                        <a:pt x="610" y="1"/>
                        <a:pt x="30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15"/>
                <p:cNvSpPr/>
                <p:nvPr/>
              </p:nvSpPr>
              <p:spPr>
                <a:xfrm>
                  <a:off x="8556578" y="5017012"/>
                  <a:ext cx="28977" cy="225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" h="420" extrusionOk="0">
                      <a:moveTo>
                        <a:pt x="270" y="0"/>
                      </a:moveTo>
                      <a:cubicBezTo>
                        <a:pt x="0" y="0"/>
                        <a:pt x="0" y="419"/>
                        <a:pt x="270" y="419"/>
                      </a:cubicBezTo>
                      <a:cubicBezTo>
                        <a:pt x="538" y="419"/>
                        <a:pt x="538" y="0"/>
                        <a:pt x="27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15"/>
                <p:cNvSpPr/>
                <p:nvPr/>
              </p:nvSpPr>
              <p:spPr>
                <a:xfrm>
                  <a:off x="8577651" y="5050288"/>
                  <a:ext cx="25213" cy="195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9" h="363" extrusionOk="0">
                      <a:moveTo>
                        <a:pt x="234" y="0"/>
                      </a:moveTo>
                      <a:cubicBezTo>
                        <a:pt x="1" y="0"/>
                        <a:pt x="1" y="362"/>
                        <a:pt x="234" y="362"/>
                      </a:cubicBezTo>
                      <a:cubicBezTo>
                        <a:pt x="468" y="362"/>
                        <a:pt x="468" y="0"/>
                        <a:pt x="23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15"/>
                <p:cNvSpPr/>
                <p:nvPr/>
              </p:nvSpPr>
              <p:spPr>
                <a:xfrm>
                  <a:off x="8592703" y="5088026"/>
                  <a:ext cx="26880" cy="20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387" extrusionOk="0">
                      <a:moveTo>
                        <a:pt x="250" y="1"/>
                      </a:moveTo>
                      <a:cubicBezTo>
                        <a:pt x="0" y="1"/>
                        <a:pt x="0" y="387"/>
                        <a:pt x="250" y="387"/>
                      </a:cubicBezTo>
                      <a:cubicBezTo>
                        <a:pt x="499" y="387"/>
                        <a:pt x="499" y="1"/>
                        <a:pt x="25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15"/>
                <p:cNvSpPr/>
                <p:nvPr/>
              </p:nvSpPr>
              <p:spPr>
                <a:xfrm>
                  <a:off x="8604207" y="5121786"/>
                  <a:ext cx="28547" cy="221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" h="412" extrusionOk="0">
                      <a:moveTo>
                        <a:pt x="266" y="0"/>
                      </a:moveTo>
                      <a:cubicBezTo>
                        <a:pt x="0" y="0"/>
                        <a:pt x="0" y="411"/>
                        <a:pt x="266" y="411"/>
                      </a:cubicBezTo>
                      <a:cubicBezTo>
                        <a:pt x="531" y="411"/>
                        <a:pt x="531" y="0"/>
                        <a:pt x="26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15"/>
                <p:cNvSpPr/>
                <p:nvPr/>
              </p:nvSpPr>
              <p:spPr>
                <a:xfrm>
                  <a:off x="8616733" y="5163448"/>
                  <a:ext cx="23869" cy="18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" h="346" extrusionOk="0">
                      <a:moveTo>
                        <a:pt x="222" y="0"/>
                      </a:moveTo>
                      <a:cubicBezTo>
                        <a:pt x="1" y="0"/>
                        <a:pt x="0" y="345"/>
                        <a:pt x="222" y="345"/>
                      </a:cubicBezTo>
                      <a:cubicBezTo>
                        <a:pt x="444" y="345"/>
                        <a:pt x="444" y="0"/>
                        <a:pt x="22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15"/>
                <p:cNvSpPr/>
                <p:nvPr/>
              </p:nvSpPr>
              <p:spPr>
                <a:xfrm>
                  <a:off x="8629258" y="5202369"/>
                  <a:ext cx="20536" cy="15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296" extrusionOk="0">
                      <a:moveTo>
                        <a:pt x="191" y="1"/>
                      </a:moveTo>
                      <a:cubicBezTo>
                        <a:pt x="1" y="1"/>
                        <a:pt x="1" y="295"/>
                        <a:pt x="191" y="295"/>
                      </a:cubicBezTo>
                      <a:cubicBezTo>
                        <a:pt x="381" y="295"/>
                        <a:pt x="381" y="1"/>
                        <a:pt x="19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248;p15"/>
                <p:cNvSpPr/>
                <p:nvPr/>
              </p:nvSpPr>
              <p:spPr>
                <a:xfrm>
                  <a:off x="8636892" y="5239677"/>
                  <a:ext cx="31933" cy="247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4" h="461" extrusionOk="0">
                      <a:moveTo>
                        <a:pt x="297" y="0"/>
                      </a:moveTo>
                      <a:cubicBezTo>
                        <a:pt x="0" y="0"/>
                        <a:pt x="0" y="460"/>
                        <a:pt x="297" y="460"/>
                      </a:cubicBezTo>
                      <a:cubicBezTo>
                        <a:pt x="594" y="460"/>
                        <a:pt x="594" y="0"/>
                        <a:pt x="29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15"/>
                <p:cNvSpPr/>
                <p:nvPr/>
              </p:nvSpPr>
              <p:spPr>
                <a:xfrm>
                  <a:off x="8651998" y="5279028"/>
                  <a:ext cx="25160" cy="195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" h="363" extrusionOk="0">
                      <a:moveTo>
                        <a:pt x="234" y="0"/>
                      </a:moveTo>
                      <a:cubicBezTo>
                        <a:pt x="1" y="0"/>
                        <a:pt x="1" y="362"/>
                        <a:pt x="234" y="362"/>
                      </a:cubicBezTo>
                      <a:cubicBezTo>
                        <a:pt x="467" y="362"/>
                        <a:pt x="467" y="0"/>
                        <a:pt x="23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15"/>
                <p:cNvSpPr/>
                <p:nvPr/>
              </p:nvSpPr>
              <p:spPr>
                <a:xfrm>
                  <a:off x="8284815" y="4526197"/>
                  <a:ext cx="144000" cy="137700"/>
                </a:xfrm>
                <a:prstGeom prst="hear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15"/>
                <p:cNvSpPr/>
                <p:nvPr/>
              </p:nvSpPr>
              <p:spPr>
                <a:xfrm rot="750176">
                  <a:off x="8518390" y="4534658"/>
                  <a:ext cx="144118" cy="137642"/>
                </a:xfrm>
                <a:prstGeom prst="hear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15"/>
                <p:cNvSpPr/>
                <p:nvPr/>
              </p:nvSpPr>
              <p:spPr>
                <a:xfrm rot="-868218">
                  <a:off x="8084007" y="4580681"/>
                  <a:ext cx="144070" cy="137595"/>
                </a:xfrm>
                <a:prstGeom prst="hear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15"/>
                <p:cNvSpPr/>
                <p:nvPr/>
              </p:nvSpPr>
              <p:spPr>
                <a:xfrm rot="-2694937">
                  <a:off x="8944930" y="5765890"/>
                  <a:ext cx="144038" cy="137886"/>
                </a:xfrm>
                <a:prstGeom prst="hear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TITLE_2">
    <p:bg>
      <p:bgPr>
        <a:solidFill>
          <a:schemeClr val="lt2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">
    <p:bg>
      <p:bgPr>
        <a:solidFill>
          <a:schemeClr val="dk2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oogle Shape;256;p17"/>
          <p:cNvGrpSpPr/>
          <p:nvPr/>
        </p:nvGrpSpPr>
        <p:grpSpPr>
          <a:xfrm flipH="1">
            <a:off x="621203" y="134548"/>
            <a:ext cx="257802" cy="259072"/>
            <a:chOff x="8278315" y="4619604"/>
            <a:chExt cx="1311300" cy="1317762"/>
          </a:xfrm>
        </p:grpSpPr>
        <p:sp>
          <p:nvSpPr>
            <p:cNvPr id="257" name="Google Shape;257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8" name="Google Shape;258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259" name="Google Shape;259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2" name="Google Shape;262;p17"/>
          <p:cNvSpPr/>
          <p:nvPr/>
        </p:nvSpPr>
        <p:spPr>
          <a:xfrm>
            <a:off x="649928" y="709552"/>
            <a:ext cx="201000" cy="192000"/>
          </a:xfrm>
          <a:prstGeom prst="hear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3" name="Google Shape;263;p17"/>
          <p:cNvGrpSpPr/>
          <p:nvPr/>
        </p:nvGrpSpPr>
        <p:grpSpPr>
          <a:xfrm flipH="1">
            <a:off x="621203" y="2279685"/>
            <a:ext cx="257802" cy="259072"/>
            <a:chOff x="8278315" y="4619604"/>
            <a:chExt cx="1311300" cy="1317762"/>
          </a:xfrm>
        </p:grpSpPr>
        <p:sp>
          <p:nvSpPr>
            <p:cNvPr id="264" name="Google Shape;264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5" name="Google Shape;265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266" name="Google Shape;266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9" name="Google Shape;269;p17"/>
          <p:cNvSpPr/>
          <p:nvPr/>
        </p:nvSpPr>
        <p:spPr>
          <a:xfrm rot="10800000">
            <a:off x="670987" y="1760405"/>
            <a:ext cx="158700" cy="259200"/>
          </a:xfrm>
          <a:prstGeom prst="diamond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270" name="Google Shape;270;p17"/>
          <p:cNvGrpSpPr/>
          <p:nvPr/>
        </p:nvGrpSpPr>
        <p:grpSpPr>
          <a:xfrm>
            <a:off x="665322" y="1253697"/>
            <a:ext cx="170393" cy="202873"/>
            <a:chOff x="6755800" y="5036025"/>
            <a:chExt cx="965400" cy="1150728"/>
          </a:xfrm>
        </p:grpSpPr>
        <p:sp>
          <p:nvSpPr>
            <p:cNvPr id="271" name="Google Shape;271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" name="Google Shape;273;p17"/>
          <p:cNvGrpSpPr/>
          <p:nvPr/>
        </p:nvGrpSpPr>
        <p:grpSpPr>
          <a:xfrm>
            <a:off x="665322" y="2834739"/>
            <a:ext cx="170393" cy="202873"/>
            <a:chOff x="6755800" y="5036025"/>
            <a:chExt cx="965400" cy="1150728"/>
          </a:xfrm>
        </p:grpSpPr>
        <p:sp>
          <p:nvSpPr>
            <p:cNvPr id="274" name="Google Shape;274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6" name="Google Shape;276;p17"/>
          <p:cNvSpPr/>
          <p:nvPr/>
        </p:nvSpPr>
        <p:spPr>
          <a:xfrm>
            <a:off x="649928" y="3877106"/>
            <a:ext cx="201000" cy="192000"/>
          </a:xfrm>
          <a:prstGeom prst="hear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7" name="Google Shape;277;p17"/>
          <p:cNvGrpSpPr/>
          <p:nvPr/>
        </p:nvGrpSpPr>
        <p:grpSpPr>
          <a:xfrm flipH="1">
            <a:off x="621203" y="5451862"/>
            <a:ext cx="257802" cy="259072"/>
            <a:chOff x="8278315" y="4619604"/>
            <a:chExt cx="1311300" cy="1317762"/>
          </a:xfrm>
        </p:grpSpPr>
        <p:sp>
          <p:nvSpPr>
            <p:cNvPr id="278" name="Google Shape;278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9" name="Google Shape;279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280" name="Google Shape;280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3" name="Google Shape;283;p17"/>
          <p:cNvSpPr/>
          <p:nvPr/>
        </p:nvSpPr>
        <p:spPr>
          <a:xfrm rot="10800000">
            <a:off x="670987" y="4929875"/>
            <a:ext cx="158700" cy="259200"/>
          </a:xfrm>
          <a:prstGeom prst="diamond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284" name="Google Shape;284;p17"/>
          <p:cNvGrpSpPr/>
          <p:nvPr/>
        </p:nvGrpSpPr>
        <p:grpSpPr>
          <a:xfrm>
            <a:off x="665322" y="4429427"/>
            <a:ext cx="170393" cy="202873"/>
            <a:chOff x="6755800" y="5036025"/>
            <a:chExt cx="965400" cy="1150728"/>
          </a:xfrm>
        </p:grpSpPr>
        <p:sp>
          <p:nvSpPr>
            <p:cNvPr id="285" name="Google Shape;285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17"/>
          <p:cNvGrpSpPr/>
          <p:nvPr/>
        </p:nvGrpSpPr>
        <p:grpSpPr>
          <a:xfrm>
            <a:off x="665322" y="5997794"/>
            <a:ext cx="170393" cy="202873"/>
            <a:chOff x="6755800" y="5036025"/>
            <a:chExt cx="965400" cy="1150728"/>
          </a:xfrm>
        </p:grpSpPr>
        <p:sp>
          <p:nvSpPr>
            <p:cNvPr id="288" name="Google Shape;288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7"/>
          <p:cNvSpPr/>
          <p:nvPr/>
        </p:nvSpPr>
        <p:spPr>
          <a:xfrm rot="10800000">
            <a:off x="1181202" y="677130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291" name="Google Shape;291;p17"/>
          <p:cNvGrpSpPr/>
          <p:nvPr/>
        </p:nvGrpSpPr>
        <p:grpSpPr>
          <a:xfrm>
            <a:off x="1175538" y="162648"/>
            <a:ext cx="170393" cy="202873"/>
            <a:chOff x="6755800" y="5036025"/>
            <a:chExt cx="965400" cy="1150728"/>
          </a:xfrm>
        </p:grpSpPr>
        <p:sp>
          <p:nvSpPr>
            <p:cNvPr id="292" name="Google Shape;292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" name="Google Shape;294;p17"/>
          <p:cNvGrpSpPr/>
          <p:nvPr/>
        </p:nvGrpSpPr>
        <p:grpSpPr>
          <a:xfrm flipH="1">
            <a:off x="1131419" y="1225598"/>
            <a:ext cx="257802" cy="259072"/>
            <a:chOff x="8278315" y="4619604"/>
            <a:chExt cx="1311300" cy="1317762"/>
          </a:xfrm>
        </p:grpSpPr>
        <p:sp>
          <p:nvSpPr>
            <p:cNvPr id="295" name="Google Shape;295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6" name="Google Shape;296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297" name="Google Shape;297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00" name="Google Shape;300;p17"/>
          <p:cNvSpPr/>
          <p:nvPr/>
        </p:nvSpPr>
        <p:spPr>
          <a:xfrm rot="10800000">
            <a:off x="1181202" y="2806511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301" name="Google Shape;301;p17"/>
          <p:cNvGrpSpPr/>
          <p:nvPr/>
        </p:nvGrpSpPr>
        <p:grpSpPr>
          <a:xfrm>
            <a:off x="1175538" y="2307785"/>
            <a:ext cx="170393" cy="202873"/>
            <a:chOff x="6755800" y="5036025"/>
            <a:chExt cx="965400" cy="1150728"/>
          </a:xfrm>
        </p:grpSpPr>
        <p:sp>
          <p:nvSpPr>
            <p:cNvPr id="302" name="Google Shape;302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4" name="Google Shape;304;p17"/>
          <p:cNvSpPr/>
          <p:nvPr/>
        </p:nvSpPr>
        <p:spPr>
          <a:xfrm>
            <a:off x="1160144" y="1792827"/>
            <a:ext cx="201000" cy="1920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7"/>
          <p:cNvSpPr/>
          <p:nvPr/>
        </p:nvSpPr>
        <p:spPr>
          <a:xfrm rot="10800000">
            <a:off x="1181202" y="3844695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306" name="Google Shape;306;p17"/>
          <p:cNvGrpSpPr/>
          <p:nvPr/>
        </p:nvGrpSpPr>
        <p:grpSpPr>
          <a:xfrm flipH="1">
            <a:off x="1131419" y="4401327"/>
            <a:ext cx="257802" cy="259072"/>
            <a:chOff x="8278315" y="4619604"/>
            <a:chExt cx="1311300" cy="1317762"/>
          </a:xfrm>
        </p:grpSpPr>
        <p:sp>
          <p:nvSpPr>
            <p:cNvPr id="307" name="Google Shape;307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8" name="Google Shape;308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309" name="Google Shape;309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2" name="Google Shape;312;p17"/>
          <p:cNvSpPr/>
          <p:nvPr/>
        </p:nvSpPr>
        <p:spPr>
          <a:xfrm rot="10800000">
            <a:off x="1181202" y="5969631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313" name="Google Shape;313;p17"/>
          <p:cNvGrpSpPr/>
          <p:nvPr/>
        </p:nvGrpSpPr>
        <p:grpSpPr>
          <a:xfrm>
            <a:off x="1175538" y="5479573"/>
            <a:ext cx="170393" cy="202873"/>
            <a:chOff x="6755800" y="5036025"/>
            <a:chExt cx="965400" cy="1150728"/>
          </a:xfrm>
        </p:grpSpPr>
        <p:sp>
          <p:nvSpPr>
            <p:cNvPr id="314" name="Google Shape;314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6" name="Google Shape;316;p17"/>
          <p:cNvSpPr/>
          <p:nvPr/>
        </p:nvSpPr>
        <p:spPr>
          <a:xfrm>
            <a:off x="1160144" y="4962297"/>
            <a:ext cx="201000" cy="1920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7" name="Google Shape;317;p17"/>
          <p:cNvGrpSpPr/>
          <p:nvPr/>
        </p:nvGrpSpPr>
        <p:grpSpPr>
          <a:xfrm flipH="1">
            <a:off x="1641635" y="134548"/>
            <a:ext cx="257802" cy="259072"/>
            <a:chOff x="8278315" y="4619604"/>
            <a:chExt cx="1311300" cy="1317762"/>
          </a:xfrm>
        </p:grpSpPr>
        <p:sp>
          <p:nvSpPr>
            <p:cNvPr id="318" name="Google Shape;318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9" name="Google Shape;319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320" name="Google Shape;320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3" name="Google Shape;323;p17"/>
          <p:cNvSpPr/>
          <p:nvPr/>
        </p:nvSpPr>
        <p:spPr>
          <a:xfrm>
            <a:off x="1670360" y="709552"/>
            <a:ext cx="201000" cy="192000"/>
          </a:xfrm>
          <a:prstGeom prst="hear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4" name="Google Shape;324;p17"/>
          <p:cNvGrpSpPr/>
          <p:nvPr/>
        </p:nvGrpSpPr>
        <p:grpSpPr>
          <a:xfrm flipH="1">
            <a:off x="1641635" y="2279685"/>
            <a:ext cx="257802" cy="259072"/>
            <a:chOff x="8278315" y="4619604"/>
            <a:chExt cx="1311300" cy="1317762"/>
          </a:xfrm>
        </p:grpSpPr>
        <p:sp>
          <p:nvSpPr>
            <p:cNvPr id="325" name="Google Shape;325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6" name="Google Shape;326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327" name="Google Shape;327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30" name="Google Shape;330;p17"/>
          <p:cNvSpPr/>
          <p:nvPr/>
        </p:nvSpPr>
        <p:spPr>
          <a:xfrm rot="10800000">
            <a:off x="1691418" y="1760405"/>
            <a:ext cx="158700" cy="259200"/>
          </a:xfrm>
          <a:prstGeom prst="diamond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331" name="Google Shape;331;p17"/>
          <p:cNvGrpSpPr/>
          <p:nvPr/>
        </p:nvGrpSpPr>
        <p:grpSpPr>
          <a:xfrm>
            <a:off x="1685754" y="1253697"/>
            <a:ext cx="170393" cy="202873"/>
            <a:chOff x="6755800" y="5036025"/>
            <a:chExt cx="965400" cy="1150728"/>
          </a:xfrm>
        </p:grpSpPr>
        <p:sp>
          <p:nvSpPr>
            <p:cNvPr id="332" name="Google Shape;332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4" name="Google Shape;334;p17"/>
          <p:cNvGrpSpPr/>
          <p:nvPr/>
        </p:nvGrpSpPr>
        <p:grpSpPr>
          <a:xfrm>
            <a:off x="1685754" y="2834739"/>
            <a:ext cx="170393" cy="202873"/>
            <a:chOff x="6755800" y="5036025"/>
            <a:chExt cx="965400" cy="1150728"/>
          </a:xfrm>
        </p:grpSpPr>
        <p:sp>
          <p:nvSpPr>
            <p:cNvPr id="335" name="Google Shape;335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7" name="Google Shape;337;p17"/>
          <p:cNvSpPr/>
          <p:nvPr/>
        </p:nvSpPr>
        <p:spPr>
          <a:xfrm>
            <a:off x="1670360" y="3877106"/>
            <a:ext cx="201000" cy="192000"/>
          </a:xfrm>
          <a:prstGeom prst="hear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8" name="Google Shape;338;p17"/>
          <p:cNvGrpSpPr/>
          <p:nvPr/>
        </p:nvGrpSpPr>
        <p:grpSpPr>
          <a:xfrm flipH="1">
            <a:off x="1641635" y="5451862"/>
            <a:ext cx="257802" cy="259072"/>
            <a:chOff x="8278315" y="4619604"/>
            <a:chExt cx="1311300" cy="1317762"/>
          </a:xfrm>
        </p:grpSpPr>
        <p:sp>
          <p:nvSpPr>
            <p:cNvPr id="339" name="Google Shape;339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0" name="Google Shape;340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341" name="Google Shape;341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4" name="Google Shape;344;p17"/>
          <p:cNvSpPr/>
          <p:nvPr/>
        </p:nvSpPr>
        <p:spPr>
          <a:xfrm rot="10800000">
            <a:off x="1691418" y="4929875"/>
            <a:ext cx="158700" cy="259200"/>
          </a:xfrm>
          <a:prstGeom prst="diamond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345" name="Google Shape;345;p17"/>
          <p:cNvGrpSpPr/>
          <p:nvPr/>
        </p:nvGrpSpPr>
        <p:grpSpPr>
          <a:xfrm>
            <a:off x="1685754" y="4429427"/>
            <a:ext cx="170393" cy="202873"/>
            <a:chOff x="6755800" y="5036025"/>
            <a:chExt cx="965400" cy="1150728"/>
          </a:xfrm>
        </p:grpSpPr>
        <p:sp>
          <p:nvSpPr>
            <p:cNvPr id="346" name="Google Shape;346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17"/>
          <p:cNvGrpSpPr/>
          <p:nvPr/>
        </p:nvGrpSpPr>
        <p:grpSpPr>
          <a:xfrm>
            <a:off x="1685754" y="5997794"/>
            <a:ext cx="170393" cy="202873"/>
            <a:chOff x="6755800" y="5036025"/>
            <a:chExt cx="965400" cy="1150728"/>
          </a:xfrm>
        </p:grpSpPr>
        <p:sp>
          <p:nvSpPr>
            <p:cNvPr id="349" name="Google Shape;349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1" name="Google Shape;351;p17"/>
          <p:cNvSpPr/>
          <p:nvPr/>
        </p:nvSpPr>
        <p:spPr>
          <a:xfrm rot="10800000">
            <a:off x="2201635" y="677130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352" name="Google Shape;352;p17"/>
          <p:cNvGrpSpPr/>
          <p:nvPr/>
        </p:nvGrpSpPr>
        <p:grpSpPr>
          <a:xfrm>
            <a:off x="2195971" y="162648"/>
            <a:ext cx="170393" cy="202873"/>
            <a:chOff x="6755800" y="5036025"/>
            <a:chExt cx="965400" cy="1150728"/>
          </a:xfrm>
        </p:grpSpPr>
        <p:sp>
          <p:nvSpPr>
            <p:cNvPr id="353" name="Google Shape;353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" name="Google Shape;355;p17"/>
          <p:cNvGrpSpPr/>
          <p:nvPr/>
        </p:nvGrpSpPr>
        <p:grpSpPr>
          <a:xfrm flipH="1">
            <a:off x="2151851" y="1225598"/>
            <a:ext cx="257802" cy="259072"/>
            <a:chOff x="8278315" y="4619604"/>
            <a:chExt cx="1311300" cy="1317762"/>
          </a:xfrm>
        </p:grpSpPr>
        <p:sp>
          <p:nvSpPr>
            <p:cNvPr id="356" name="Google Shape;356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7" name="Google Shape;357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358" name="Google Shape;358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61" name="Google Shape;361;p17"/>
          <p:cNvSpPr/>
          <p:nvPr/>
        </p:nvSpPr>
        <p:spPr>
          <a:xfrm rot="10800000">
            <a:off x="2201635" y="2806511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362" name="Google Shape;362;p17"/>
          <p:cNvGrpSpPr/>
          <p:nvPr/>
        </p:nvGrpSpPr>
        <p:grpSpPr>
          <a:xfrm>
            <a:off x="2195971" y="2307785"/>
            <a:ext cx="170393" cy="202873"/>
            <a:chOff x="6755800" y="5036025"/>
            <a:chExt cx="965400" cy="1150728"/>
          </a:xfrm>
        </p:grpSpPr>
        <p:sp>
          <p:nvSpPr>
            <p:cNvPr id="363" name="Google Shape;363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5" name="Google Shape;365;p17"/>
          <p:cNvSpPr/>
          <p:nvPr/>
        </p:nvSpPr>
        <p:spPr>
          <a:xfrm>
            <a:off x="2180576" y="1792827"/>
            <a:ext cx="201000" cy="1920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7"/>
          <p:cNvSpPr/>
          <p:nvPr/>
        </p:nvSpPr>
        <p:spPr>
          <a:xfrm rot="10800000">
            <a:off x="2201635" y="3844695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367" name="Google Shape;367;p17"/>
          <p:cNvGrpSpPr/>
          <p:nvPr/>
        </p:nvGrpSpPr>
        <p:grpSpPr>
          <a:xfrm flipH="1">
            <a:off x="2151851" y="4401327"/>
            <a:ext cx="257802" cy="259072"/>
            <a:chOff x="8278315" y="4619604"/>
            <a:chExt cx="1311300" cy="1317762"/>
          </a:xfrm>
        </p:grpSpPr>
        <p:sp>
          <p:nvSpPr>
            <p:cNvPr id="368" name="Google Shape;368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9" name="Google Shape;369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370" name="Google Shape;370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73" name="Google Shape;373;p17"/>
          <p:cNvSpPr/>
          <p:nvPr/>
        </p:nvSpPr>
        <p:spPr>
          <a:xfrm rot="10800000">
            <a:off x="2201635" y="5969631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374" name="Google Shape;374;p17"/>
          <p:cNvGrpSpPr/>
          <p:nvPr/>
        </p:nvGrpSpPr>
        <p:grpSpPr>
          <a:xfrm>
            <a:off x="2195971" y="5479573"/>
            <a:ext cx="170393" cy="202873"/>
            <a:chOff x="6755800" y="5036025"/>
            <a:chExt cx="965400" cy="1150728"/>
          </a:xfrm>
        </p:grpSpPr>
        <p:sp>
          <p:nvSpPr>
            <p:cNvPr id="375" name="Google Shape;375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7" name="Google Shape;377;p17"/>
          <p:cNvSpPr/>
          <p:nvPr/>
        </p:nvSpPr>
        <p:spPr>
          <a:xfrm>
            <a:off x="2180576" y="4962297"/>
            <a:ext cx="201000" cy="1920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8" name="Google Shape;378;p17"/>
          <p:cNvGrpSpPr/>
          <p:nvPr/>
        </p:nvGrpSpPr>
        <p:grpSpPr>
          <a:xfrm flipH="1">
            <a:off x="2662109" y="134548"/>
            <a:ext cx="257802" cy="259072"/>
            <a:chOff x="8278315" y="4619604"/>
            <a:chExt cx="1311300" cy="1317762"/>
          </a:xfrm>
        </p:grpSpPr>
        <p:sp>
          <p:nvSpPr>
            <p:cNvPr id="379" name="Google Shape;379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0" name="Google Shape;380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381" name="Google Shape;381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4" name="Google Shape;384;p17"/>
          <p:cNvSpPr/>
          <p:nvPr/>
        </p:nvSpPr>
        <p:spPr>
          <a:xfrm>
            <a:off x="2690835" y="709552"/>
            <a:ext cx="201000" cy="192000"/>
          </a:xfrm>
          <a:prstGeom prst="hear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17"/>
          <p:cNvGrpSpPr/>
          <p:nvPr/>
        </p:nvGrpSpPr>
        <p:grpSpPr>
          <a:xfrm flipH="1">
            <a:off x="2662109" y="2279685"/>
            <a:ext cx="257802" cy="259072"/>
            <a:chOff x="8278315" y="4619604"/>
            <a:chExt cx="1311300" cy="1317762"/>
          </a:xfrm>
        </p:grpSpPr>
        <p:sp>
          <p:nvSpPr>
            <p:cNvPr id="386" name="Google Shape;386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7" name="Google Shape;387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388" name="Google Shape;388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1" name="Google Shape;391;p17"/>
          <p:cNvSpPr/>
          <p:nvPr/>
        </p:nvSpPr>
        <p:spPr>
          <a:xfrm rot="10800000">
            <a:off x="2711893" y="1760405"/>
            <a:ext cx="158700" cy="259200"/>
          </a:xfrm>
          <a:prstGeom prst="diamond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392" name="Google Shape;392;p17"/>
          <p:cNvGrpSpPr/>
          <p:nvPr/>
        </p:nvGrpSpPr>
        <p:grpSpPr>
          <a:xfrm>
            <a:off x="2706229" y="1253697"/>
            <a:ext cx="170393" cy="202873"/>
            <a:chOff x="6755800" y="5036025"/>
            <a:chExt cx="965400" cy="1150728"/>
          </a:xfrm>
        </p:grpSpPr>
        <p:sp>
          <p:nvSpPr>
            <p:cNvPr id="393" name="Google Shape;393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5" name="Google Shape;395;p17"/>
          <p:cNvGrpSpPr/>
          <p:nvPr/>
        </p:nvGrpSpPr>
        <p:grpSpPr>
          <a:xfrm>
            <a:off x="2706229" y="2834739"/>
            <a:ext cx="170393" cy="202873"/>
            <a:chOff x="6755800" y="5036025"/>
            <a:chExt cx="965400" cy="1150728"/>
          </a:xfrm>
        </p:grpSpPr>
        <p:sp>
          <p:nvSpPr>
            <p:cNvPr id="396" name="Google Shape;396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" name="Google Shape;398;p17"/>
          <p:cNvSpPr/>
          <p:nvPr/>
        </p:nvSpPr>
        <p:spPr>
          <a:xfrm rot="10800000">
            <a:off x="2711893" y="3363740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sp>
        <p:nvSpPr>
          <p:cNvPr id="399" name="Google Shape;399;p17"/>
          <p:cNvSpPr/>
          <p:nvPr/>
        </p:nvSpPr>
        <p:spPr>
          <a:xfrm>
            <a:off x="2690835" y="3877106"/>
            <a:ext cx="201000" cy="192000"/>
          </a:xfrm>
          <a:prstGeom prst="hear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0" name="Google Shape;400;p17"/>
          <p:cNvGrpSpPr/>
          <p:nvPr/>
        </p:nvGrpSpPr>
        <p:grpSpPr>
          <a:xfrm flipH="1">
            <a:off x="2662109" y="5451862"/>
            <a:ext cx="257802" cy="259072"/>
            <a:chOff x="8278315" y="4619604"/>
            <a:chExt cx="1311300" cy="1317762"/>
          </a:xfrm>
        </p:grpSpPr>
        <p:sp>
          <p:nvSpPr>
            <p:cNvPr id="401" name="Google Shape;401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2" name="Google Shape;402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403" name="Google Shape;403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06" name="Google Shape;406;p17"/>
          <p:cNvSpPr/>
          <p:nvPr/>
        </p:nvSpPr>
        <p:spPr>
          <a:xfrm rot="10800000">
            <a:off x="2711893" y="4929875"/>
            <a:ext cx="158700" cy="259200"/>
          </a:xfrm>
          <a:prstGeom prst="diamond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407" name="Google Shape;407;p17"/>
          <p:cNvGrpSpPr/>
          <p:nvPr/>
        </p:nvGrpSpPr>
        <p:grpSpPr>
          <a:xfrm>
            <a:off x="2706229" y="4429427"/>
            <a:ext cx="170393" cy="202873"/>
            <a:chOff x="6755800" y="5036025"/>
            <a:chExt cx="965400" cy="1150728"/>
          </a:xfrm>
        </p:grpSpPr>
        <p:sp>
          <p:nvSpPr>
            <p:cNvPr id="408" name="Google Shape;408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0" name="Google Shape;410;p17"/>
          <p:cNvGrpSpPr/>
          <p:nvPr/>
        </p:nvGrpSpPr>
        <p:grpSpPr>
          <a:xfrm>
            <a:off x="2706229" y="5997794"/>
            <a:ext cx="170393" cy="202873"/>
            <a:chOff x="6755800" y="5036025"/>
            <a:chExt cx="965400" cy="1150728"/>
          </a:xfrm>
        </p:grpSpPr>
        <p:sp>
          <p:nvSpPr>
            <p:cNvPr id="411" name="Google Shape;411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3" name="Google Shape;413;p17"/>
          <p:cNvSpPr/>
          <p:nvPr/>
        </p:nvSpPr>
        <p:spPr>
          <a:xfrm rot="10800000">
            <a:off x="3222109" y="677130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414" name="Google Shape;414;p17"/>
          <p:cNvGrpSpPr/>
          <p:nvPr/>
        </p:nvGrpSpPr>
        <p:grpSpPr>
          <a:xfrm>
            <a:off x="3216445" y="162648"/>
            <a:ext cx="170393" cy="202873"/>
            <a:chOff x="6755800" y="5036025"/>
            <a:chExt cx="965400" cy="1150728"/>
          </a:xfrm>
        </p:grpSpPr>
        <p:sp>
          <p:nvSpPr>
            <p:cNvPr id="415" name="Google Shape;415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17"/>
          <p:cNvGrpSpPr/>
          <p:nvPr/>
        </p:nvGrpSpPr>
        <p:grpSpPr>
          <a:xfrm flipH="1">
            <a:off x="3172325" y="1225598"/>
            <a:ext cx="257802" cy="259072"/>
            <a:chOff x="8278315" y="4619604"/>
            <a:chExt cx="1311300" cy="1317762"/>
          </a:xfrm>
        </p:grpSpPr>
        <p:sp>
          <p:nvSpPr>
            <p:cNvPr id="418" name="Google Shape;418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9" name="Google Shape;419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420" name="Google Shape;420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3" name="Google Shape;423;p17"/>
          <p:cNvSpPr/>
          <p:nvPr/>
        </p:nvSpPr>
        <p:spPr>
          <a:xfrm rot="10800000">
            <a:off x="3222109" y="2806511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424" name="Google Shape;424;p17"/>
          <p:cNvGrpSpPr/>
          <p:nvPr/>
        </p:nvGrpSpPr>
        <p:grpSpPr>
          <a:xfrm>
            <a:off x="3216445" y="2307785"/>
            <a:ext cx="170393" cy="202873"/>
            <a:chOff x="6755800" y="5036025"/>
            <a:chExt cx="965400" cy="1150728"/>
          </a:xfrm>
        </p:grpSpPr>
        <p:sp>
          <p:nvSpPr>
            <p:cNvPr id="425" name="Google Shape;425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7" name="Google Shape;427;p17"/>
          <p:cNvSpPr/>
          <p:nvPr/>
        </p:nvSpPr>
        <p:spPr>
          <a:xfrm>
            <a:off x="3201050" y="1792827"/>
            <a:ext cx="201000" cy="1920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17"/>
          <p:cNvSpPr/>
          <p:nvPr/>
        </p:nvSpPr>
        <p:spPr>
          <a:xfrm rot="10800000">
            <a:off x="3222109" y="3844695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429" name="Google Shape;429;p17"/>
          <p:cNvGrpSpPr/>
          <p:nvPr/>
        </p:nvGrpSpPr>
        <p:grpSpPr>
          <a:xfrm flipH="1">
            <a:off x="3172325" y="4401327"/>
            <a:ext cx="257802" cy="259072"/>
            <a:chOff x="8278315" y="4619604"/>
            <a:chExt cx="1311300" cy="1317762"/>
          </a:xfrm>
        </p:grpSpPr>
        <p:sp>
          <p:nvSpPr>
            <p:cNvPr id="430" name="Google Shape;430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1" name="Google Shape;431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432" name="Google Shape;432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35" name="Google Shape;435;p17"/>
          <p:cNvSpPr/>
          <p:nvPr/>
        </p:nvSpPr>
        <p:spPr>
          <a:xfrm rot="10800000">
            <a:off x="3222109" y="5969631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436" name="Google Shape;436;p17"/>
          <p:cNvGrpSpPr/>
          <p:nvPr/>
        </p:nvGrpSpPr>
        <p:grpSpPr>
          <a:xfrm>
            <a:off x="3216445" y="5479573"/>
            <a:ext cx="170393" cy="202873"/>
            <a:chOff x="6755800" y="5036025"/>
            <a:chExt cx="965400" cy="1150728"/>
          </a:xfrm>
        </p:grpSpPr>
        <p:sp>
          <p:nvSpPr>
            <p:cNvPr id="437" name="Google Shape;437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9" name="Google Shape;439;p17"/>
          <p:cNvSpPr/>
          <p:nvPr/>
        </p:nvSpPr>
        <p:spPr>
          <a:xfrm>
            <a:off x="3201050" y="4962297"/>
            <a:ext cx="201000" cy="1920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0" name="Google Shape;440;p17"/>
          <p:cNvGrpSpPr/>
          <p:nvPr/>
        </p:nvGrpSpPr>
        <p:grpSpPr>
          <a:xfrm flipH="1">
            <a:off x="3682541" y="134548"/>
            <a:ext cx="257802" cy="259072"/>
            <a:chOff x="8278315" y="4619604"/>
            <a:chExt cx="1311300" cy="1317762"/>
          </a:xfrm>
        </p:grpSpPr>
        <p:sp>
          <p:nvSpPr>
            <p:cNvPr id="441" name="Google Shape;441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2" name="Google Shape;442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443" name="Google Shape;443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6" name="Google Shape;446;p17"/>
          <p:cNvSpPr/>
          <p:nvPr/>
        </p:nvSpPr>
        <p:spPr>
          <a:xfrm>
            <a:off x="3711266" y="709552"/>
            <a:ext cx="201000" cy="192000"/>
          </a:xfrm>
          <a:prstGeom prst="hear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7" name="Google Shape;447;p17"/>
          <p:cNvGrpSpPr/>
          <p:nvPr/>
        </p:nvGrpSpPr>
        <p:grpSpPr>
          <a:xfrm flipH="1">
            <a:off x="3682541" y="2279685"/>
            <a:ext cx="257802" cy="259072"/>
            <a:chOff x="8278315" y="4619604"/>
            <a:chExt cx="1311300" cy="1317762"/>
          </a:xfrm>
        </p:grpSpPr>
        <p:sp>
          <p:nvSpPr>
            <p:cNvPr id="448" name="Google Shape;448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9" name="Google Shape;449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450" name="Google Shape;450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53" name="Google Shape;453;p17"/>
          <p:cNvSpPr/>
          <p:nvPr/>
        </p:nvSpPr>
        <p:spPr>
          <a:xfrm rot="10800000">
            <a:off x="3732325" y="1760405"/>
            <a:ext cx="158700" cy="259200"/>
          </a:xfrm>
          <a:prstGeom prst="diamond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454" name="Google Shape;454;p17"/>
          <p:cNvGrpSpPr/>
          <p:nvPr/>
        </p:nvGrpSpPr>
        <p:grpSpPr>
          <a:xfrm>
            <a:off x="3726661" y="1253697"/>
            <a:ext cx="170393" cy="202873"/>
            <a:chOff x="6755800" y="5036025"/>
            <a:chExt cx="965400" cy="1150728"/>
          </a:xfrm>
        </p:grpSpPr>
        <p:sp>
          <p:nvSpPr>
            <p:cNvPr id="455" name="Google Shape;455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17"/>
          <p:cNvGrpSpPr/>
          <p:nvPr/>
        </p:nvGrpSpPr>
        <p:grpSpPr>
          <a:xfrm>
            <a:off x="3726661" y="2834739"/>
            <a:ext cx="170393" cy="202873"/>
            <a:chOff x="6755800" y="5036025"/>
            <a:chExt cx="965400" cy="1150728"/>
          </a:xfrm>
        </p:grpSpPr>
        <p:sp>
          <p:nvSpPr>
            <p:cNvPr id="458" name="Google Shape;458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0" name="Google Shape;460;p17"/>
          <p:cNvSpPr/>
          <p:nvPr/>
        </p:nvSpPr>
        <p:spPr>
          <a:xfrm>
            <a:off x="3711266" y="3877106"/>
            <a:ext cx="201000" cy="192000"/>
          </a:xfrm>
          <a:prstGeom prst="hear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1" name="Google Shape;461;p17"/>
          <p:cNvGrpSpPr/>
          <p:nvPr/>
        </p:nvGrpSpPr>
        <p:grpSpPr>
          <a:xfrm flipH="1">
            <a:off x="3682541" y="5451862"/>
            <a:ext cx="257802" cy="259072"/>
            <a:chOff x="8278315" y="4619604"/>
            <a:chExt cx="1311300" cy="1317762"/>
          </a:xfrm>
        </p:grpSpPr>
        <p:sp>
          <p:nvSpPr>
            <p:cNvPr id="462" name="Google Shape;462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3" name="Google Shape;463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464" name="Google Shape;464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67" name="Google Shape;467;p17"/>
          <p:cNvSpPr/>
          <p:nvPr/>
        </p:nvSpPr>
        <p:spPr>
          <a:xfrm rot="10800000">
            <a:off x="3732325" y="4929875"/>
            <a:ext cx="158700" cy="259200"/>
          </a:xfrm>
          <a:prstGeom prst="diamond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468" name="Google Shape;468;p17"/>
          <p:cNvGrpSpPr/>
          <p:nvPr/>
        </p:nvGrpSpPr>
        <p:grpSpPr>
          <a:xfrm>
            <a:off x="3726661" y="4429427"/>
            <a:ext cx="170393" cy="202873"/>
            <a:chOff x="6755800" y="5036025"/>
            <a:chExt cx="965400" cy="1150728"/>
          </a:xfrm>
        </p:grpSpPr>
        <p:sp>
          <p:nvSpPr>
            <p:cNvPr id="469" name="Google Shape;469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Google Shape;471;p17"/>
          <p:cNvGrpSpPr/>
          <p:nvPr/>
        </p:nvGrpSpPr>
        <p:grpSpPr>
          <a:xfrm>
            <a:off x="3726661" y="5997794"/>
            <a:ext cx="170393" cy="202873"/>
            <a:chOff x="6755800" y="5036025"/>
            <a:chExt cx="965400" cy="1150728"/>
          </a:xfrm>
        </p:grpSpPr>
        <p:sp>
          <p:nvSpPr>
            <p:cNvPr id="472" name="Google Shape;472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4" name="Google Shape;474;p17"/>
          <p:cNvSpPr/>
          <p:nvPr/>
        </p:nvSpPr>
        <p:spPr>
          <a:xfrm rot="10800000">
            <a:off x="4242542" y="677130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475" name="Google Shape;475;p17"/>
          <p:cNvGrpSpPr/>
          <p:nvPr/>
        </p:nvGrpSpPr>
        <p:grpSpPr>
          <a:xfrm>
            <a:off x="4236877" y="162648"/>
            <a:ext cx="170393" cy="202873"/>
            <a:chOff x="6755800" y="5036025"/>
            <a:chExt cx="965400" cy="1150728"/>
          </a:xfrm>
        </p:grpSpPr>
        <p:sp>
          <p:nvSpPr>
            <p:cNvPr id="476" name="Google Shape;476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" name="Google Shape;478;p17"/>
          <p:cNvGrpSpPr/>
          <p:nvPr/>
        </p:nvGrpSpPr>
        <p:grpSpPr>
          <a:xfrm flipH="1">
            <a:off x="4192758" y="1225598"/>
            <a:ext cx="257802" cy="259072"/>
            <a:chOff x="8278315" y="4619604"/>
            <a:chExt cx="1311300" cy="1317762"/>
          </a:xfrm>
        </p:grpSpPr>
        <p:sp>
          <p:nvSpPr>
            <p:cNvPr id="479" name="Google Shape;479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0" name="Google Shape;480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481" name="Google Shape;481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4" name="Google Shape;484;p17"/>
          <p:cNvSpPr/>
          <p:nvPr/>
        </p:nvSpPr>
        <p:spPr>
          <a:xfrm rot="10800000">
            <a:off x="4242542" y="2806511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485" name="Google Shape;485;p17"/>
          <p:cNvGrpSpPr/>
          <p:nvPr/>
        </p:nvGrpSpPr>
        <p:grpSpPr>
          <a:xfrm>
            <a:off x="4236877" y="2307785"/>
            <a:ext cx="170393" cy="202873"/>
            <a:chOff x="6755800" y="5036025"/>
            <a:chExt cx="965400" cy="1150728"/>
          </a:xfrm>
        </p:grpSpPr>
        <p:sp>
          <p:nvSpPr>
            <p:cNvPr id="486" name="Google Shape;486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8" name="Google Shape;488;p17"/>
          <p:cNvSpPr/>
          <p:nvPr/>
        </p:nvSpPr>
        <p:spPr>
          <a:xfrm>
            <a:off x="4221483" y="1792827"/>
            <a:ext cx="201000" cy="1920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17"/>
          <p:cNvSpPr/>
          <p:nvPr/>
        </p:nvSpPr>
        <p:spPr>
          <a:xfrm rot="10800000">
            <a:off x="4242542" y="3844695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490" name="Google Shape;490;p17"/>
          <p:cNvGrpSpPr/>
          <p:nvPr/>
        </p:nvGrpSpPr>
        <p:grpSpPr>
          <a:xfrm flipH="1">
            <a:off x="4192758" y="4401327"/>
            <a:ext cx="257802" cy="259072"/>
            <a:chOff x="8278315" y="4619604"/>
            <a:chExt cx="1311300" cy="1317762"/>
          </a:xfrm>
        </p:grpSpPr>
        <p:sp>
          <p:nvSpPr>
            <p:cNvPr id="491" name="Google Shape;491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2" name="Google Shape;492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493" name="Google Shape;493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96" name="Google Shape;496;p17"/>
          <p:cNvSpPr/>
          <p:nvPr/>
        </p:nvSpPr>
        <p:spPr>
          <a:xfrm rot="10800000">
            <a:off x="4242542" y="5969631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497" name="Google Shape;497;p17"/>
          <p:cNvGrpSpPr/>
          <p:nvPr/>
        </p:nvGrpSpPr>
        <p:grpSpPr>
          <a:xfrm>
            <a:off x="4236877" y="5479573"/>
            <a:ext cx="170393" cy="202873"/>
            <a:chOff x="6755800" y="5036025"/>
            <a:chExt cx="965400" cy="1150728"/>
          </a:xfrm>
        </p:grpSpPr>
        <p:sp>
          <p:nvSpPr>
            <p:cNvPr id="498" name="Google Shape;498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0" name="Google Shape;500;p17"/>
          <p:cNvSpPr/>
          <p:nvPr/>
        </p:nvSpPr>
        <p:spPr>
          <a:xfrm>
            <a:off x="4221483" y="4962297"/>
            <a:ext cx="201000" cy="1920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1" name="Google Shape;501;p17"/>
          <p:cNvGrpSpPr/>
          <p:nvPr/>
        </p:nvGrpSpPr>
        <p:grpSpPr>
          <a:xfrm flipH="1">
            <a:off x="4703016" y="134548"/>
            <a:ext cx="257802" cy="259072"/>
            <a:chOff x="8278315" y="4619604"/>
            <a:chExt cx="1311300" cy="1317762"/>
          </a:xfrm>
        </p:grpSpPr>
        <p:sp>
          <p:nvSpPr>
            <p:cNvPr id="502" name="Google Shape;502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3" name="Google Shape;503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504" name="Google Shape;504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7" name="Google Shape;507;p17"/>
          <p:cNvSpPr/>
          <p:nvPr/>
        </p:nvSpPr>
        <p:spPr>
          <a:xfrm>
            <a:off x="4731741" y="709552"/>
            <a:ext cx="201000" cy="192000"/>
          </a:xfrm>
          <a:prstGeom prst="hear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8" name="Google Shape;508;p17"/>
          <p:cNvGrpSpPr/>
          <p:nvPr/>
        </p:nvGrpSpPr>
        <p:grpSpPr>
          <a:xfrm flipH="1">
            <a:off x="4703016" y="2279685"/>
            <a:ext cx="257802" cy="259072"/>
            <a:chOff x="8278315" y="4619604"/>
            <a:chExt cx="1311300" cy="1317762"/>
          </a:xfrm>
        </p:grpSpPr>
        <p:sp>
          <p:nvSpPr>
            <p:cNvPr id="509" name="Google Shape;509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511" name="Google Shape;511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4" name="Google Shape;514;p17"/>
          <p:cNvSpPr/>
          <p:nvPr/>
        </p:nvSpPr>
        <p:spPr>
          <a:xfrm rot="10800000">
            <a:off x="4752800" y="1760405"/>
            <a:ext cx="158700" cy="259200"/>
          </a:xfrm>
          <a:prstGeom prst="diamond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515" name="Google Shape;515;p17"/>
          <p:cNvGrpSpPr/>
          <p:nvPr/>
        </p:nvGrpSpPr>
        <p:grpSpPr>
          <a:xfrm>
            <a:off x="4747136" y="1253697"/>
            <a:ext cx="170393" cy="202873"/>
            <a:chOff x="6755800" y="5036025"/>
            <a:chExt cx="965400" cy="1150728"/>
          </a:xfrm>
        </p:grpSpPr>
        <p:sp>
          <p:nvSpPr>
            <p:cNvPr id="516" name="Google Shape;516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8" name="Google Shape;518;p17"/>
          <p:cNvGrpSpPr/>
          <p:nvPr/>
        </p:nvGrpSpPr>
        <p:grpSpPr>
          <a:xfrm>
            <a:off x="4747136" y="2834739"/>
            <a:ext cx="170393" cy="202873"/>
            <a:chOff x="6755800" y="5036025"/>
            <a:chExt cx="965400" cy="1150728"/>
          </a:xfrm>
        </p:grpSpPr>
        <p:sp>
          <p:nvSpPr>
            <p:cNvPr id="519" name="Google Shape;519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1" name="Google Shape;521;p17"/>
          <p:cNvSpPr/>
          <p:nvPr/>
        </p:nvSpPr>
        <p:spPr>
          <a:xfrm>
            <a:off x="4731741" y="3877106"/>
            <a:ext cx="201000" cy="192000"/>
          </a:xfrm>
          <a:prstGeom prst="hear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2" name="Google Shape;522;p17"/>
          <p:cNvGrpSpPr/>
          <p:nvPr/>
        </p:nvGrpSpPr>
        <p:grpSpPr>
          <a:xfrm flipH="1">
            <a:off x="4703016" y="5451862"/>
            <a:ext cx="257802" cy="259072"/>
            <a:chOff x="8278315" y="4619604"/>
            <a:chExt cx="1311300" cy="1317762"/>
          </a:xfrm>
        </p:grpSpPr>
        <p:sp>
          <p:nvSpPr>
            <p:cNvPr id="523" name="Google Shape;523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4" name="Google Shape;524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525" name="Google Shape;525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28" name="Google Shape;528;p17"/>
          <p:cNvSpPr/>
          <p:nvPr/>
        </p:nvSpPr>
        <p:spPr>
          <a:xfrm rot="10800000">
            <a:off x="4752800" y="4929875"/>
            <a:ext cx="158700" cy="259200"/>
          </a:xfrm>
          <a:prstGeom prst="diamond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529" name="Google Shape;529;p17"/>
          <p:cNvGrpSpPr/>
          <p:nvPr/>
        </p:nvGrpSpPr>
        <p:grpSpPr>
          <a:xfrm>
            <a:off x="4747136" y="4429427"/>
            <a:ext cx="170393" cy="202873"/>
            <a:chOff x="6755800" y="5036025"/>
            <a:chExt cx="965400" cy="1150728"/>
          </a:xfrm>
        </p:grpSpPr>
        <p:sp>
          <p:nvSpPr>
            <p:cNvPr id="530" name="Google Shape;530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17"/>
          <p:cNvGrpSpPr/>
          <p:nvPr/>
        </p:nvGrpSpPr>
        <p:grpSpPr>
          <a:xfrm>
            <a:off x="4747136" y="5997794"/>
            <a:ext cx="170393" cy="202873"/>
            <a:chOff x="6755800" y="5036025"/>
            <a:chExt cx="965400" cy="1150728"/>
          </a:xfrm>
        </p:grpSpPr>
        <p:sp>
          <p:nvSpPr>
            <p:cNvPr id="533" name="Google Shape;533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5" name="Google Shape;535;p17"/>
          <p:cNvSpPr/>
          <p:nvPr/>
        </p:nvSpPr>
        <p:spPr>
          <a:xfrm rot="10800000">
            <a:off x="5263016" y="677130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536" name="Google Shape;536;p17"/>
          <p:cNvGrpSpPr/>
          <p:nvPr/>
        </p:nvGrpSpPr>
        <p:grpSpPr>
          <a:xfrm>
            <a:off x="5257351" y="162648"/>
            <a:ext cx="170393" cy="202873"/>
            <a:chOff x="6755800" y="5036025"/>
            <a:chExt cx="965400" cy="1150728"/>
          </a:xfrm>
        </p:grpSpPr>
        <p:sp>
          <p:nvSpPr>
            <p:cNvPr id="537" name="Google Shape;537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9" name="Google Shape;539;p17"/>
          <p:cNvGrpSpPr/>
          <p:nvPr/>
        </p:nvGrpSpPr>
        <p:grpSpPr>
          <a:xfrm flipH="1">
            <a:off x="5213232" y="1225598"/>
            <a:ext cx="257802" cy="259072"/>
            <a:chOff x="8278315" y="4619604"/>
            <a:chExt cx="1311300" cy="1317762"/>
          </a:xfrm>
        </p:grpSpPr>
        <p:sp>
          <p:nvSpPr>
            <p:cNvPr id="540" name="Google Shape;540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1" name="Google Shape;541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542" name="Google Shape;542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5" name="Google Shape;545;p17"/>
          <p:cNvSpPr/>
          <p:nvPr/>
        </p:nvSpPr>
        <p:spPr>
          <a:xfrm rot="10800000">
            <a:off x="5263016" y="2806511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546" name="Google Shape;546;p17"/>
          <p:cNvGrpSpPr/>
          <p:nvPr/>
        </p:nvGrpSpPr>
        <p:grpSpPr>
          <a:xfrm>
            <a:off x="5257351" y="2307785"/>
            <a:ext cx="170393" cy="202873"/>
            <a:chOff x="6755800" y="5036025"/>
            <a:chExt cx="965400" cy="1150728"/>
          </a:xfrm>
        </p:grpSpPr>
        <p:sp>
          <p:nvSpPr>
            <p:cNvPr id="547" name="Google Shape;547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9" name="Google Shape;549;p17"/>
          <p:cNvSpPr/>
          <p:nvPr/>
        </p:nvSpPr>
        <p:spPr>
          <a:xfrm>
            <a:off x="5241957" y="3396150"/>
            <a:ext cx="201000" cy="192000"/>
          </a:xfrm>
          <a:prstGeom prst="hear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17"/>
          <p:cNvSpPr/>
          <p:nvPr/>
        </p:nvSpPr>
        <p:spPr>
          <a:xfrm>
            <a:off x="5241957" y="1792827"/>
            <a:ext cx="201000" cy="1920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17"/>
          <p:cNvSpPr/>
          <p:nvPr/>
        </p:nvSpPr>
        <p:spPr>
          <a:xfrm rot="10800000">
            <a:off x="5263016" y="3844695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552" name="Google Shape;552;p17"/>
          <p:cNvGrpSpPr/>
          <p:nvPr/>
        </p:nvGrpSpPr>
        <p:grpSpPr>
          <a:xfrm flipH="1">
            <a:off x="5213232" y="4401327"/>
            <a:ext cx="257802" cy="259072"/>
            <a:chOff x="8278315" y="4619604"/>
            <a:chExt cx="1311300" cy="1317762"/>
          </a:xfrm>
        </p:grpSpPr>
        <p:sp>
          <p:nvSpPr>
            <p:cNvPr id="553" name="Google Shape;553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4" name="Google Shape;554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555" name="Google Shape;555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58" name="Google Shape;558;p17"/>
          <p:cNvSpPr/>
          <p:nvPr/>
        </p:nvSpPr>
        <p:spPr>
          <a:xfrm rot="10800000">
            <a:off x="5263016" y="5969631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559" name="Google Shape;559;p17"/>
          <p:cNvGrpSpPr/>
          <p:nvPr/>
        </p:nvGrpSpPr>
        <p:grpSpPr>
          <a:xfrm>
            <a:off x="5257351" y="5479573"/>
            <a:ext cx="170393" cy="202873"/>
            <a:chOff x="6755800" y="5036025"/>
            <a:chExt cx="965400" cy="1150728"/>
          </a:xfrm>
        </p:grpSpPr>
        <p:sp>
          <p:nvSpPr>
            <p:cNvPr id="560" name="Google Shape;560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2" name="Google Shape;562;p17"/>
          <p:cNvSpPr/>
          <p:nvPr/>
        </p:nvSpPr>
        <p:spPr>
          <a:xfrm>
            <a:off x="5241957" y="4962297"/>
            <a:ext cx="201000" cy="1920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3" name="Google Shape;563;p17"/>
          <p:cNvGrpSpPr/>
          <p:nvPr/>
        </p:nvGrpSpPr>
        <p:grpSpPr>
          <a:xfrm flipH="1">
            <a:off x="5723681" y="134548"/>
            <a:ext cx="257802" cy="259072"/>
            <a:chOff x="8278315" y="4619604"/>
            <a:chExt cx="1311300" cy="1317762"/>
          </a:xfrm>
        </p:grpSpPr>
        <p:sp>
          <p:nvSpPr>
            <p:cNvPr id="564" name="Google Shape;564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5" name="Google Shape;565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566" name="Google Shape;566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69" name="Google Shape;569;p17"/>
          <p:cNvSpPr/>
          <p:nvPr/>
        </p:nvSpPr>
        <p:spPr>
          <a:xfrm>
            <a:off x="5752406" y="709552"/>
            <a:ext cx="201000" cy="192000"/>
          </a:xfrm>
          <a:prstGeom prst="hear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0" name="Google Shape;570;p17"/>
          <p:cNvGrpSpPr/>
          <p:nvPr/>
        </p:nvGrpSpPr>
        <p:grpSpPr>
          <a:xfrm flipH="1">
            <a:off x="5723681" y="2279685"/>
            <a:ext cx="257802" cy="259072"/>
            <a:chOff x="8278315" y="4619604"/>
            <a:chExt cx="1311300" cy="1317762"/>
          </a:xfrm>
        </p:grpSpPr>
        <p:sp>
          <p:nvSpPr>
            <p:cNvPr id="571" name="Google Shape;571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2" name="Google Shape;572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573" name="Google Shape;573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6" name="Google Shape;576;p17"/>
          <p:cNvSpPr/>
          <p:nvPr/>
        </p:nvSpPr>
        <p:spPr>
          <a:xfrm rot="10800000">
            <a:off x="5773465" y="1760405"/>
            <a:ext cx="158700" cy="259200"/>
          </a:xfrm>
          <a:prstGeom prst="diamond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577" name="Google Shape;577;p17"/>
          <p:cNvGrpSpPr/>
          <p:nvPr/>
        </p:nvGrpSpPr>
        <p:grpSpPr>
          <a:xfrm>
            <a:off x="5767801" y="1253697"/>
            <a:ext cx="170393" cy="202873"/>
            <a:chOff x="6755800" y="5036025"/>
            <a:chExt cx="965400" cy="1150728"/>
          </a:xfrm>
        </p:grpSpPr>
        <p:sp>
          <p:nvSpPr>
            <p:cNvPr id="578" name="Google Shape;578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17"/>
          <p:cNvGrpSpPr/>
          <p:nvPr/>
        </p:nvGrpSpPr>
        <p:grpSpPr>
          <a:xfrm>
            <a:off x="5767801" y="2834739"/>
            <a:ext cx="170393" cy="202873"/>
            <a:chOff x="6755800" y="5036025"/>
            <a:chExt cx="965400" cy="1150728"/>
          </a:xfrm>
        </p:grpSpPr>
        <p:sp>
          <p:nvSpPr>
            <p:cNvPr id="581" name="Google Shape;581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3" name="Google Shape;583;p17"/>
          <p:cNvSpPr/>
          <p:nvPr/>
        </p:nvSpPr>
        <p:spPr>
          <a:xfrm>
            <a:off x="5752406" y="3877106"/>
            <a:ext cx="201000" cy="192000"/>
          </a:xfrm>
          <a:prstGeom prst="hear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4" name="Google Shape;584;p17"/>
          <p:cNvGrpSpPr/>
          <p:nvPr/>
        </p:nvGrpSpPr>
        <p:grpSpPr>
          <a:xfrm flipH="1">
            <a:off x="5723681" y="5451862"/>
            <a:ext cx="257802" cy="259072"/>
            <a:chOff x="8278315" y="4619604"/>
            <a:chExt cx="1311300" cy="1317762"/>
          </a:xfrm>
        </p:grpSpPr>
        <p:sp>
          <p:nvSpPr>
            <p:cNvPr id="585" name="Google Shape;585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6" name="Google Shape;586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587" name="Google Shape;587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17"/>
          <p:cNvSpPr/>
          <p:nvPr/>
        </p:nvSpPr>
        <p:spPr>
          <a:xfrm rot="10800000">
            <a:off x="5773465" y="4929875"/>
            <a:ext cx="158700" cy="259200"/>
          </a:xfrm>
          <a:prstGeom prst="diamond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591" name="Google Shape;591;p17"/>
          <p:cNvGrpSpPr/>
          <p:nvPr/>
        </p:nvGrpSpPr>
        <p:grpSpPr>
          <a:xfrm>
            <a:off x="5767801" y="4429427"/>
            <a:ext cx="170393" cy="202873"/>
            <a:chOff x="6755800" y="5036025"/>
            <a:chExt cx="965400" cy="1150728"/>
          </a:xfrm>
        </p:grpSpPr>
        <p:sp>
          <p:nvSpPr>
            <p:cNvPr id="592" name="Google Shape;592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4" name="Google Shape;594;p17"/>
          <p:cNvGrpSpPr/>
          <p:nvPr/>
        </p:nvGrpSpPr>
        <p:grpSpPr>
          <a:xfrm>
            <a:off x="5767801" y="5997794"/>
            <a:ext cx="170393" cy="202873"/>
            <a:chOff x="6755800" y="5036025"/>
            <a:chExt cx="965400" cy="1150728"/>
          </a:xfrm>
        </p:grpSpPr>
        <p:sp>
          <p:nvSpPr>
            <p:cNvPr id="595" name="Google Shape;595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7" name="Google Shape;597;p17"/>
          <p:cNvSpPr/>
          <p:nvPr/>
        </p:nvSpPr>
        <p:spPr>
          <a:xfrm rot="10800000">
            <a:off x="6283686" y="677130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598" name="Google Shape;598;p17"/>
          <p:cNvGrpSpPr/>
          <p:nvPr/>
        </p:nvGrpSpPr>
        <p:grpSpPr>
          <a:xfrm>
            <a:off x="6278022" y="162648"/>
            <a:ext cx="170393" cy="202873"/>
            <a:chOff x="6755800" y="5036025"/>
            <a:chExt cx="965400" cy="1150728"/>
          </a:xfrm>
        </p:grpSpPr>
        <p:sp>
          <p:nvSpPr>
            <p:cNvPr id="599" name="Google Shape;599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601;p17"/>
          <p:cNvGrpSpPr/>
          <p:nvPr/>
        </p:nvGrpSpPr>
        <p:grpSpPr>
          <a:xfrm flipH="1">
            <a:off x="6233902" y="1225598"/>
            <a:ext cx="257802" cy="259072"/>
            <a:chOff x="8278315" y="4619604"/>
            <a:chExt cx="1311300" cy="1317762"/>
          </a:xfrm>
        </p:grpSpPr>
        <p:sp>
          <p:nvSpPr>
            <p:cNvPr id="602" name="Google Shape;602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3" name="Google Shape;603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604" name="Google Shape;604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7" name="Google Shape;607;p17"/>
          <p:cNvSpPr/>
          <p:nvPr/>
        </p:nvSpPr>
        <p:spPr>
          <a:xfrm rot="10800000">
            <a:off x="6283686" y="2806511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608" name="Google Shape;608;p17"/>
          <p:cNvGrpSpPr/>
          <p:nvPr/>
        </p:nvGrpSpPr>
        <p:grpSpPr>
          <a:xfrm>
            <a:off x="6278022" y="2307785"/>
            <a:ext cx="170393" cy="202873"/>
            <a:chOff x="6755800" y="5036025"/>
            <a:chExt cx="965400" cy="1150728"/>
          </a:xfrm>
        </p:grpSpPr>
        <p:sp>
          <p:nvSpPr>
            <p:cNvPr id="609" name="Google Shape;609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1" name="Google Shape;611;p17"/>
          <p:cNvSpPr/>
          <p:nvPr/>
        </p:nvSpPr>
        <p:spPr>
          <a:xfrm>
            <a:off x="6262628" y="1792827"/>
            <a:ext cx="201000" cy="1920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17"/>
          <p:cNvSpPr/>
          <p:nvPr/>
        </p:nvSpPr>
        <p:spPr>
          <a:xfrm rot="10800000">
            <a:off x="6283686" y="3844695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613" name="Google Shape;613;p17"/>
          <p:cNvGrpSpPr/>
          <p:nvPr/>
        </p:nvGrpSpPr>
        <p:grpSpPr>
          <a:xfrm flipH="1">
            <a:off x="6233902" y="4401327"/>
            <a:ext cx="257802" cy="259072"/>
            <a:chOff x="8278315" y="4619604"/>
            <a:chExt cx="1311300" cy="1317762"/>
          </a:xfrm>
        </p:grpSpPr>
        <p:sp>
          <p:nvSpPr>
            <p:cNvPr id="614" name="Google Shape;614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5" name="Google Shape;615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616" name="Google Shape;616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19" name="Google Shape;619;p17"/>
          <p:cNvSpPr/>
          <p:nvPr/>
        </p:nvSpPr>
        <p:spPr>
          <a:xfrm rot="10800000">
            <a:off x="6283686" y="5969631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620" name="Google Shape;620;p17"/>
          <p:cNvGrpSpPr/>
          <p:nvPr/>
        </p:nvGrpSpPr>
        <p:grpSpPr>
          <a:xfrm>
            <a:off x="6278022" y="5479573"/>
            <a:ext cx="170393" cy="202873"/>
            <a:chOff x="6755800" y="5036025"/>
            <a:chExt cx="965400" cy="1150728"/>
          </a:xfrm>
        </p:grpSpPr>
        <p:sp>
          <p:nvSpPr>
            <p:cNvPr id="621" name="Google Shape;621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3" name="Google Shape;623;p17"/>
          <p:cNvSpPr/>
          <p:nvPr/>
        </p:nvSpPr>
        <p:spPr>
          <a:xfrm>
            <a:off x="6262628" y="4962297"/>
            <a:ext cx="201000" cy="1920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4" name="Google Shape;624;p17"/>
          <p:cNvGrpSpPr/>
          <p:nvPr/>
        </p:nvGrpSpPr>
        <p:grpSpPr>
          <a:xfrm flipH="1">
            <a:off x="6744123" y="134548"/>
            <a:ext cx="257802" cy="259072"/>
            <a:chOff x="8278315" y="4619604"/>
            <a:chExt cx="1311300" cy="1317762"/>
          </a:xfrm>
        </p:grpSpPr>
        <p:sp>
          <p:nvSpPr>
            <p:cNvPr id="625" name="Google Shape;625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6" name="Google Shape;626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627" name="Google Shape;627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30" name="Google Shape;630;p17"/>
          <p:cNvSpPr/>
          <p:nvPr/>
        </p:nvSpPr>
        <p:spPr>
          <a:xfrm>
            <a:off x="6772849" y="709552"/>
            <a:ext cx="201000" cy="192000"/>
          </a:xfrm>
          <a:prstGeom prst="hear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1" name="Google Shape;631;p17"/>
          <p:cNvGrpSpPr/>
          <p:nvPr/>
        </p:nvGrpSpPr>
        <p:grpSpPr>
          <a:xfrm flipH="1">
            <a:off x="6744123" y="2279685"/>
            <a:ext cx="257802" cy="259072"/>
            <a:chOff x="8278315" y="4619604"/>
            <a:chExt cx="1311300" cy="1317762"/>
          </a:xfrm>
        </p:grpSpPr>
        <p:sp>
          <p:nvSpPr>
            <p:cNvPr id="632" name="Google Shape;632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3" name="Google Shape;633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634" name="Google Shape;634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37" name="Google Shape;637;p17"/>
          <p:cNvSpPr/>
          <p:nvPr/>
        </p:nvSpPr>
        <p:spPr>
          <a:xfrm rot="10800000">
            <a:off x="6793907" y="1760405"/>
            <a:ext cx="158700" cy="259200"/>
          </a:xfrm>
          <a:prstGeom prst="diamond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638" name="Google Shape;638;p17"/>
          <p:cNvGrpSpPr/>
          <p:nvPr/>
        </p:nvGrpSpPr>
        <p:grpSpPr>
          <a:xfrm>
            <a:off x="6788243" y="1253697"/>
            <a:ext cx="170393" cy="202873"/>
            <a:chOff x="6755800" y="5036025"/>
            <a:chExt cx="965400" cy="1150728"/>
          </a:xfrm>
        </p:grpSpPr>
        <p:sp>
          <p:nvSpPr>
            <p:cNvPr id="639" name="Google Shape;639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1" name="Google Shape;641;p17"/>
          <p:cNvGrpSpPr/>
          <p:nvPr/>
        </p:nvGrpSpPr>
        <p:grpSpPr>
          <a:xfrm>
            <a:off x="6788243" y="2834739"/>
            <a:ext cx="170393" cy="202873"/>
            <a:chOff x="6755800" y="5036025"/>
            <a:chExt cx="965400" cy="1150728"/>
          </a:xfrm>
        </p:grpSpPr>
        <p:sp>
          <p:nvSpPr>
            <p:cNvPr id="642" name="Google Shape;642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4" name="Google Shape;644;p17"/>
          <p:cNvSpPr/>
          <p:nvPr/>
        </p:nvSpPr>
        <p:spPr>
          <a:xfrm>
            <a:off x="6772849" y="3877106"/>
            <a:ext cx="201000" cy="192000"/>
          </a:xfrm>
          <a:prstGeom prst="hear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5" name="Google Shape;645;p17"/>
          <p:cNvGrpSpPr/>
          <p:nvPr/>
        </p:nvGrpSpPr>
        <p:grpSpPr>
          <a:xfrm flipH="1">
            <a:off x="6744123" y="5451862"/>
            <a:ext cx="257802" cy="259072"/>
            <a:chOff x="8278315" y="4619604"/>
            <a:chExt cx="1311300" cy="1317762"/>
          </a:xfrm>
        </p:grpSpPr>
        <p:sp>
          <p:nvSpPr>
            <p:cNvPr id="646" name="Google Shape;646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7" name="Google Shape;647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648" name="Google Shape;648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51" name="Google Shape;651;p17"/>
          <p:cNvSpPr/>
          <p:nvPr/>
        </p:nvSpPr>
        <p:spPr>
          <a:xfrm rot="10800000">
            <a:off x="6793907" y="4929875"/>
            <a:ext cx="158700" cy="259200"/>
          </a:xfrm>
          <a:prstGeom prst="diamond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652" name="Google Shape;652;p17"/>
          <p:cNvGrpSpPr/>
          <p:nvPr/>
        </p:nvGrpSpPr>
        <p:grpSpPr>
          <a:xfrm>
            <a:off x="6788243" y="4429427"/>
            <a:ext cx="170393" cy="202873"/>
            <a:chOff x="6755800" y="5036025"/>
            <a:chExt cx="965400" cy="1150728"/>
          </a:xfrm>
        </p:grpSpPr>
        <p:sp>
          <p:nvSpPr>
            <p:cNvPr id="653" name="Google Shape;653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5" name="Google Shape;655;p17"/>
          <p:cNvGrpSpPr/>
          <p:nvPr/>
        </p:nvGrpSpPr>
        <p:grpSpPr>
          <a:xfrm>
            <a:off x="6788243" y="5997794"/>
            <a:ext cx="170393" cy="202873"/>
            <a:chOff x="6755800" y="5036025"/>
            <a:chExt cx="965400" cy="1150728"/>
          </a:xfrm>
        </p:grpSpPr>
        <p:sp>
          <p:nvSpPr>
            <p:cNvPr id="656" name="Google Shape;656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8" name="Google Shape;658;p17"/>
          <p:cNvSpPr/>
          <p:nvPr/>
        </p:nvSpPr>
        <p:spPr>
          <a:xfrm rot="10800000">
            <a:off x="7304128" y="677130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659" name="Google Shape;659;p17"/>
          <p:cNvGrpSpPr/>
          <p:nvPr/>
        </p:nvGrpSpPr>
        <p:grpSpPr>
          <a:xfrm>
            <a:off x="7298464" y="162648"/>
            <a:ext cx="170393" cy="202873"/>
            <a:chOff x="6755800" y="5036025"/>
            <a:chExt cx="965400" cy="1150728"/>
          </a:xfrm>
        </p:grpSpPr>
        <p:sp>
          <p:nvSpPr>
            <p:cNvPr id="660" name="Google Shape;660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2" name="Google Shape;662;p17"/>
          <p:cNvGrpSpPr/>
          <p:nvPr/>
        </p:nvGrpSpPr>
        <p:grpSpPr>
          <a:xfrm flipH="1">
            <a:off x="7254345" y="1225598"/>
            <a:ext cx="257802" cy="259072"/>
            <a:chOff x="8278315" y="4619604"/>
            <a:chExt cx="1311300" cy="1317762"/>
          </a:xfrm>
        </p:grpSpPr>
        <p:sp>
          <p:nvSpPr>
            <p:cNvPr id="663" name="Google Shape;663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4" name="Google Shape;664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665" name="Google Shape;665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68" name="Google Shape;668;p17"/>
          <p:cNvSpPr/>
          <p:nvPr/>
        </p:nvSpPr>
        <p:spPr>
          <a:xfrm rot="10800000">
            <a:off x="7304128" y="2806511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669" name="Google Shape;669;p17"/>
          <p:cNvGrpSpPr/>
          <p:nvPr/>
        </p:nvGrpSpPr>
        <p:grpSpPr>
          <a:xfrm>
            <a:off x="7298464" y="2307785"/>
            <a:ext cx="170393" cy="202873"/>
            <a:chOff x="6755800" y="5036025"/>
            <a:chExt cx="965400" cy="1150728"/>
          </a:xfrm>
        </p:grpSpPr>
        <p:sp>
          <p:nvSpPr>
            <p:cNvPr id="670" name="Google Shape;670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2" name="Google Shape;672;p17"/>
          <p:cNvSpPr/>
          <p:nvPr/>
        </p:nvSpPr>
        <p:spPr>
          <a:xfrm>
            <a:off x="7283070" y="1792827"/>
            <a:ext cx="201000" cy="1920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17"/>
          <p:cNvSpPr/>
          <p:nvPr/>
        </p:nvSpPr>
        <p:spPr>
          <a:xfrm rot="10800000">
            <a:off x="7304128" y="3844695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674" name="Google Shape;674;p17"/>
          <p:cNvGrpSpPr/>
          <p:nvPr/>
        </p:nvGrpSpPr>
        <p:grpSpPr>
          <a:xfrm flipH="1">
            <a:off x="7254345" y="4401327"/>
            <a:ext cx="257802" cy="259072"/>
            <a:chOff x="8278315" y="4619604"/>
            <a:chExt cx="1311300" cy="1317762"/>
          </a:xfrm>
        </p:grpSpPr>
        <p:sp>
          <p:nvSpPr>
            <p:cNvPr id="675" name="Google Shape;675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6" name="Google Shape;676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677" name="Google Shape;677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80" name="Google Shape;680;p17"/>
          <p:cNvSpPr/>
          <p:nvPr/>
        </p:nvSpPr>
        <p:spPr>
          <a:xfrm rot="10800000">
            <a:off x="7304128" y="5969631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681" name="Google Shape;681;p17"/>
          <p:cNvGrpSpPr/>
          <p:nvPr/>
        </p:nvGrpSpPr>
        <p:grpSpPr>
          <a:xfrm>
            <a:off x="7298464" y="5479573"/>
            <a:ext cx="170393" cy="202873"/>
            <a:chOff x="6755800" y="5036025"/>
            <a:chExt cx="965400" cy="1150728"/>
          </a:xfrm>
        </p:grpSpPr>
        <p:sp>
          <p:nvSpPr>
            <p:cNvPr id="682" name="Google Shape;682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4" name="Google Shape;684;p17"/>
          <p:cNvSpPr/>
          <p:nvPr/>
        </p:nvSpPr>
        <p:spPr>
          <a:xfrm>
            <a:off x="7283070" y="4962297"/>
            <a:ext cx="201000" cy="1920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5" name="Google Shape;685;p17"/>
          <p:cNvGrpSpPr/>
          <p:nvPr/>
        </p:nvGrpSpPr>
        <p:grpSpPr>
          <a:xfrm flipH="1">
            <a:off x="7764566" y="134548"/>
            <a:ext cx="257802" cy="259072"/>
            <a:chOff x="8278315" y="4619604"/>
            <a:chExt cx="1311300" cy="1317762"/>
          </a:xfrm>
        </p:grpSpPr>
        <p:sp>
          <p:nvSpPr>
            <p:cNvPr id="686" name="Google Shape;686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7" name="Google Shape;687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688" name="Google Shape;688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91" name="Google Shape;691;p17"/>
          <p:cNvSpPr/>
          <p:nvPr/>
        </p:nvSpPr>
        <p:spPr>
          <a:xfrm>
            <a:off x="7793291" y="709552"/>
            <a:ext cx="201000" cy="192000"/>
          </a:xfrm>
          <a:prstGeom prst="hear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2" name="Google Shape;692;p17"/>
          <p:cNvGrpSpPr/>
          <p:nvPr/>
        </p:nvGrpSpPr>
        <p:grpSpPr>
          <a:xfrm flipH="1">
            <a:off x="7764566" y="2279685"/>
            <a:ext cx="257802" cy="259072"/>
            <a:chOff x="8278315" y="4619604"/>
            <a:chExt cx="1311300" cy="1317762"/>
          </a:xfrm>
        </p:grpSpPr>
        <p:sp>
          <p:nvSpPr>
            <p:cNvPr id="693" name="Google Shape;693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4" name="Google Shape;694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695" name="Google Shape;695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98" name="Google Shape;698;p17"/>
          <p:cNvSpPr/>
          <p:nvPr/>
        </p:nvSpPr>
        <p:spPr>
          <a:xfrm rot="10800000">
            <a:off x="7814350" y="1760405"/>
            <a:ext cx="158700" cy="259200"/>
          </a:xfrm>
          <a:prstGeom prst="diamond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699" name="Google Shape;699;p17"/>
          <p:cNvGrpSpPr/>
          <p:nvPr/>
        </p:nvGrpSpPr>
        <p:grpSpPr>
          <a:xfrm>
            <a:off x="7808685" y="1253697"/>
            <a:ext cx="170393" cy="202873"/>
            <a:chOff x="6755800" y="5036025"/>
            <a:chExt cx="965400" cy="1150728"/>
          </a:xfrm>
        </p:grpSpPr>
        <p:sp>
          <p:nvSpPr>
            <p:cNvPr id="700" name="Google Shape;700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7"/>
          <p:cNvGrpSpPr/>
          <p:nvPr/>
        </p:nvGrpSpPr>
        <p:grpSpPr>
          <a:xfrm>
            <a:off x="7808685" y="2834739"/>
            <a:ext cx="170393" cy="202873"/>
            <a:chOff x="6755800" y="5036025"/>
            <a:chExt cx="965400" cy="1150728"/>
          </a:xfrm>
        </p:grpSpPr>
        <p:sp>
          <p:nvSpPr>
            <p:cNvPr id="703" name="Google Shape;703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5" name="Google Shape;705;p17"/>
          <p:cNvSpPr/>
          <p:nvPr/>
        </p:nvSpPr>
        <p:spPr>
          <a:xfrm rot="10800000">
            <a:off x="7814350" y="3363740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sp>
        <p:nvSpPr>
          <p:cNvPr id="706" name="Google Shape;706;p17"/>
          <p:cNvSpPr/>
          <p:nvPr/>
        </p:nvSpPr>
        <p:spPr>
          <a:xfrm>
            <a:off x="7793291" y="3877106"/>
            <a:ext cx="201000" cy="192000"/>
          </a:xfrm>
          <a:prstGeom prst="hear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7" name="Google Shape;707;p17"/>
          <p:cNvGrpSpPr/>
          <p:nvPr/>
        </p:nvGrpSpPr>
        <p:grpSpPr>
          <a:xfrm flipH="1">
            <a:off x="7764566" y="5451862"/>
            <a:ext cx="257802" cy="259072"/>
            <a:chOff x="8278315" y="4619604"/>
            <a:chExt cx="1311300" cy="1317762"/>
          </a:xfrm>
        </p:grpSpPr>
        <p:sp>
          <p:nvSpPr>
            <p:cNvPr id="708" name="Google Shape;708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9" name="Google Shape;709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710" name="Google Shape;710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13" name="Google Shape;713;p17"/>
          <p:cNvSpPr/>
          <p:nvPr/>
        </p:nvSpPr>
        <p:spPr>
          <a:xfrm rot="10800000">
            <a:off x="7814350" y="4929875"/>
            <a:ext cx="158700" cy="259200"/>
          </a:xfrm>
          <a:prstGeom prst="diamond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714" name="Google Shape;714;p17"/>
          <p:cNvGrpSpPr/>
          <p:nvPr/>
        </p:nvGrpSpPr>
        <p:grpSpPr>
          <a:xfrm>
            <a:off x="7808685" y="4429427"/>
            <a:ext cx="170393" cy="202873"/>
            <a:chOff x="6755800" y="5036025"/>
            <a:chExt cx="965400" cy="1150728"/>
          </a:xfrm>
        </p:grpSpPr>
        <p:sp>
          <p:nvSpPr>
            <p:cNvPr id="715" name="Google Shape;715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7" name="Google Shape;717;p17"/>
          <p:cNvGrpSpPr/>
          <p:nvPr/>
        </p:nvGrpSpPr>
        <p:grpSpPr>
          <a:xfrm>
            <a:off x="7808685" y="5997794"/>
            <a:ext cx="170393" cy="202873"/>
            <a:chOff x="6755800" y="5036025"/>
            <a:chExt cx="965400" cy="1150728"/>
          </a:xfrm>
        </p:grpSpPr>
        <p:sp>
          <p:nvSpPr>
            <p:cNvPr id="718" name="Google Shape;718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0" name="Google Shape;720;p17"/>
          <p:cNvSpPr/>
          <p:nvPr/>
        </p:nvSpPr>
        <p:spPr>
          <a:xfrm rot="10800000">
            <a:off x="8324571" y="677130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721" name="Google Shape;721;p17"/>
          <p:cNvGrpSpPr/>
          <p:nvPr/>
        </p:nvGrpSpPr>
        <p:grpSpPr>
          <a:xfrm>
            <a:off x="8318906" y="162648"/>
            <a:ext cx="170393" cy="202873"/>
            <a:chOff x="6755800" y="5036025"/>
            <a:chExt cx="965400" cy="1150728"/>
          </a:xfrm>
        </p:grpSpPr>
        <p:sp>
          <p:nvSpPr>
            <p:cNvPr id="722" name="Google Shape;722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4" name="Google Shape;724;p17"/>
          <p:cNvGrpSpPr/>
          <p:nvPr/>
        </p:nvGrpSpPr>
        <p:grpSpPr>
          <a:xfrm flipH="1">
            <a:off x="8274787" y="1225598"/>
            <a:ext cx="257802" cy="259072"/>
            <a:chOff x="8278315" y="4619604"/>
            <a:chExt cx="1311300" cy="1317762"/>
          </a:xfrm>
        </p:grpSpPr>
        <p:sp>
          <p:nvSpPr>
            <p:cNvPr id="725" name="Google Shape;725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6" name="Google Shape;726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727" name="Google Shape;727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30" name="Google Shape;730;p17"/>
          <p:cNvSpPr/>
          <p:nvPr/>
        </p:nvSpPr>
        <p:spPr>
          <a:xfrm rot="10800000">
            <a:off x="8324571" y="2806511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731" name="Google Shape;731;p17"/>
          <p:cNvGrpSpPr/>
          <p:nvPr/>
        </p:nvGrpSpPr>
        <p:grpSpPr>
          <a:xfrm>
            <a:off x="8318906" y="2307785"/>
            <a:ext cx="170393" cy="202873"/>
            <a:chOff x="6755800" y="5036025"/>
            <a:chExt cx="965400" cy="1150728"/>
          </a:xfrm>
        </p:grpSpPr>
        <p:sp>
          <p:nvSpPr>
            <p:cNvPr id="732" name="Google Shape;732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4" name="Google Shape;734;p17"/>
          <p:cNvSpPr/>
          <p:nvPr/>
        </p:nvSpPr>
        <p:spPr>
          <a:xfrm>
            <a:off x="8303512" y="1792827"/>
            <a:ext cx="201000" cy="1920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17"/>
          <p:cNvSpPr/>
          <p:nvPr/>
        </p:nvSpPr>
        <p:spPr>
          <a:xfrm rot="10800000">
            <a:off x="8324571" y="3844695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736" name="Google Shape;736;p17"/>
          <p:cNvGrpSpPr/>
          <p:nvPr/>
        </p:nvGrpSpPr>
        <p:grpSpPr>
          <a:xfrm flipH="1">
            <a:off x="8274787" y="4401327"/>
            <a:ext cx="257802" cy="259072"/>
            <a:chOff x="8278315" y="4619604"/>
            <a:chExt cx="1311300" cy="1317762"/>
          </a:xfrm>
        </p:grpSpPr>
        <p:sp>
          <p:nvSpPr>
            <p:cNvPr id="737" name="Google Shape;737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8" name="Google Shape;738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739" name="Google Shape;739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42" name="Google Shape;742;p17"/>
          <p:cNvSpPr/>
          <p:nvPr/>
        </p:nvSpPr>
        <p:spPr>
          <a:xfrm rot="10800000">
            <a:off x="8324571" y="5969631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743" name="Google Shape;743;p17"/>
          <p:cNvGrpSpPr/>
          <p:nvPr/>
        </p:nvGrpSpPr>
        <p:grpSpPr>
          <a:xfrm>
            <a:off x="8318906" y="5479573"/>
            <a:ext cx="170393" cy="202873"/>
            <a:chOff x="6755800" y="5036025"/>
            <a:chExt cx="965400" cy="1150728"/>
          </a:xfrm>
        </p:grpSpPr>
        <p:sp>
          <p:nvSpPr>
            <p:cNvPr id="744" name="Google Shape;744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6" name="Google Shape;746;p17"/>
          <p:cNvSpPr/>
          <p:nvPr/>
        </p:nvSpPr>
        <p:spPr>
          <a:xfrm>
            <a:off x="8303512" y="4962297"/>
            <a:ext cx="201000" cy="1920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7" name="Google Shape;747;p17"/>
          <p:cNvGrpSpPr/>
          <p:nvPr/>
        </p:nvGrpSpPr>
        <p:grpSpPr>
          <a:xfrm flipH="1">
            <a:off x="8785008" y="134548"/>
            <a:ext cx="257802" cy="259072"/>
            <a:chOff x="8278315" y="4619604"/>
            <a:chExt cx="1311300" cy="1317762"/>
          </a:xfrm>
        </p:grpSpPr>
        <p:sp>
          <p:nvSpPr>
            <p:cNvPr id="748" name="Google Shape;748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49" name="Google Shape;749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750" name="Google Shape;750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53" name="Google Shape;753;p17"/>
          <p:cNvSpPr/>
          <p:nvPr/>
        </p:nvSpPr>
        <p:spPr>
          <a:xfrm>
            <a:off x="8813733" y="709552"/>
            <a:ext cx="201000" cy="192000"/>
          </a:xfrm>
          <a:prstGeom prst="hear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4" name="Google Shape;754;p17"/>
          <p:cNvGrpSpPr/>
          <p:nvPr/>
        </p:nvGrpSpPr>
        <p:grpSpPr>
          <a:xfrm flipH="1">
            <a:off x="8785008" y="2279685"/>
            <a:ext cx="257802" cy="259072"/>
            <a:chOff x="8278315" y="4619604"/>
            <a:chExt cx="1311300" cy="1317762"/>
          </a:xfrm>
        </p:grpSpPr>
        <p:sp>
          <p:nvSpPr>
            <p:cNvPr id="755" name="Google Shape;755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6" name="Google Shape;756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757" name="Google Shape;757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60" name="Google Shape;760;p17"/>
          <p:cNvSpPr/>
          <p:nvPr/>
        </p:nvSpPr>
        <p:spPr>
          <a:xfrm rot="10800000">
            <a:off x="8834792" y="1760405"/>
            <a:ext cx="158700" cy="259200"/>
          </a:xfrm>
          <a:prstGeom prst="diamond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761" name="Google Shape;761;p17"/>
          <p:cNvGrpSpPr/>
          <p:nvPr/>
        </p:nvGrpSpPr>
        <p:grpSpPr>
          <a:xfrm>
            <a:off x="8829128" y="1253697"/>
            <a:ext cx="170393" cy="202873"/>
            <a:chOff x="6755800" y="5036025"/>
            <a:chExt cx="965400" cy="1150728"/>
          </a:xfrm>
        </p:grpSpPr>
        <p:sp>
          <p:nvSpPr>
            <p:cNvPr id="762" name="Google Shape;762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4" name="Google Shape;764;p17"/>
          <p:cNvGrpSpPr/>
          <p:nvPr/>
        </p:nvGrpSpPr>
        <p:grpSpPr>
          <a:xfrm>
            <a:off x="8829128" y="2834739"/>
            <a:ext cx="170393" cy="202873"/>
            <a:chOff x="6755800" y="5036025"/>
            <a:chExt cx="965400" cy="1150728"/>
          </a:xfrm>
        </p:grpSpPr>
        <p:sp>
          <p:nvSpPr>
            <p:cNvPr id="765" name="Google Shape;765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7" name="Google Shape;767;p17"/>
          <p:cNvSpPr/>
          <p:nvPr/>
        </p:nvSpPr>
        <p:spPr>
          <a:xfrm>
            <a:off x="8813733" y="3877106"/>
            <a:ext cx="201000" cy="192000"/>
          </a:xfrm>
          <a:prstGeom prst="hear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8" name="Google Shape;768;p17"/>
          <p:cNvGrpSpPr/>
          <p:nvPr/>
        </p:nvGrpSpPr>
        <p:grpSpPr>
          <a:xfrm flipH="1">
            <a:off x="8785008" y="5451862"/>
            <a:ext cx="257802" cy="259072"/>
            <a:chOff x="8278315" y="4619604"/>
            <a:chExt cx="1311300" cy="1317762"/>
          </a:xfrm>
        </p:grpSpPr>
        <p:sp>
          <p:nvSpPr>
            <p:cNvPr id="769" name="Google Shape;769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0" name="Google Shape;770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771" name="Google Shape;771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74" name="Google Shape;774;p17"/>
          <p:cNvSpPr/>
          <p:nvPr/>
        </p:nvSpPr>
        <p:spPr>
          <a:xfrm rot="10800000">
            <a:off x="8834792" y="4929875"/>
            <a:ext cx="158700" cy="259200"/>
          </a:xfrm>
          <a:prstGeom prst="diamond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775" name="Google Shape;775;p17"/>
          <p:cNvGrpSpPr/>
          <p:nvPr/>
        </p:nvGrpSpPr>
        <p:grpSpPr>
          <a:xfrm>
            <a:off x="8829128" y="4429427"/>
            <a:ext cx="170393" cy="202873"/>
            <a:chOff x="6755800" y="5036025"/>
            <a:chExt cx="965400" cy="1150728"/>
          </a:xfrm>
        </p:grpSpPr>
        <p:sp>
          <p:nvSpPr>
            <p:cNvPr id="776" name="Google Shape;776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8" name="Google Shape;778;p17"/>
          <p:cNvGrpSpPr/>
          <p:nvPr/>
        </p:nvGrpSpPr>
        <p:grpSpPr>
          <a:xfrm>
            <a:off x="8829128" y="5997794"/>
            <a:ext cx="170393" cy="202873"/>
            <a:chOff x="6755800" y="5036025"/>
            <a:chExt cx="965400" cy="1150728"/>
          </a:xfrm>
        </p:grpSpPr>
        <p:sp>
          <p:nvSpPr>
            <p:cNvPr id="779" name="Google Shape;779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1" name="Google Shape;781;p17"/>
          <p:cNvSpPr/>
          <p:nvPr/>
        </p:nvSpPr>
        <p:spPr>
          <a:xfrm rot="10800000">
            <a:off x="9345013" y="677130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782" name="Google Shape;782;p17"/>
          <p:cNvGrpSpPr/>
          <p:nvPr/>
        </p:nvGrpSpPr>
        <p:grpSpPr>
          <a:xfrm>
            <a:off x="9339349" y="162648"/>
            <a:ext cx="170393" cy="202873"/>
            <a:chOff x="6755800" y="5036025"/>
            <a:chExt cx="965400" cy="1150728"/>
          </a:xfrm>
        </p:grpSpPr>
        <p:sp>
          <p:nvSpPr>
            <p:cNvPr id="783" name="Google Shape;783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9295229" y="1225598"/>
            <a:ext cx="257802" cy="259072"/>
            <a:chOff x="8278315" y="4619604"/>
            <a:chExt cx="1311300" cy="1317762"/>
          </a:xfrm>
        </p:grpSpPr>
        <p:sp>
          <p:nvSpPr>
            <p:cNvPr id="786" name="Google Shape;786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7" name="Google Shape;787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788" name="Google Shape;788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91" name="Google Shape;791;p17"/>
          <p:cNvSpPr/>
          <p:nvPr/>
        </p:nvSpPr>
        <p:spPr>
          <a:xfrm rot="10800000">
            <a:off x="9345013" y="2806511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792" name="Google Shape;792;p17"/>
          <p:cNvGrpSpPr/>
          <p:nvPr/>
        </p:nvGrpSpPr>
        <p:grpSpPr>
          <a:xfrm>
            <a:off x="9339349" y="2307785"/>
            <a:ext cx="170393" cy="202873"/>
            <a:chOff x="6755800" y="5036025"/>
            <a:chExt cx="965400" cy="1150728"/>
          </a:xfrm>
        </p:grpSpPr>
        <p:sp>
          <p:nvSpPr>
            <p:cNvPr id="793" name="Google Shape;793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5" name="Google Shape;795;p17"/>
          <p:cNvSpPr/>
          <p:nvPr/>
        </p:nvSpPr>
        <p:spPr>
          <a:xfrm>
            <a:off x="9323954" y="1792827"/>
            <a:ext cx="201000" cy="1920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17"/>
          <p:cNvSpPr/>
          <p:nvPr/>
        </p:nvSpPr>
        <p:spPr>
          <a:xfrm rot="10800000">
            <a:off x="9345013" y="3844695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797" name="Google Shape;797;p17"/>
          <p:cNvGrpSpPr/>
          <p:nvPr/>
        </p:nvGrpSpPr>
        <p:grpSpPr>
          <a:xfrm flipH="1">
            <a:off x="9295229" y="4401327"/>
            <a:ext cx="257802" cy="259072"/>
            <a:chOff x="8278315" y="4619604"/>
            <a:chExt cx="1311300" cy="1317762"/>
          </a:xfrm>
        </p:grpSpPr>
        <p:sp>
          <p:nvSpPr>
            <p:cNvPr id="798" name="Google Shape;798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9" name="Google Shape;799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800" name="Google Shape;800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03" name="Google Shape;803;p17"/>
          <p:cNvSpPr/>
          <p:nvPr/>
        </p:nvSpPr>
        <p:spPr>
          <a:xfrm rot="10800000">
            <a:off x="9345013" y="5969631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804" name="Google Shape;804;p17"/>
          <p:cNvGrpSpPr/>
          <p:nvPr/>
        </p:nvGrpSpPr>
        <p:grpSpPr>
          <a:xfrm>
            <a:off x="9339349" y="5479573"/>
            <a:ext cx="170393" cy="202873"/>
            <a:chOff x="6755800" y="5036025"/>
            <a:chExt cx="965400" cy="1150728"/>
          </a:xfrm>
        </p:grpSpPr>
        <p:sp>
          <p:nvSpPr>
            <p:cNvPr id="805" name="Google Shape;805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7" name="Google Shape;807;p17"/>
          <p:cNvSpPr/>
          <p:nvPr/>
        </p:nvSpPr>
        <p:spPr>
          <a:xfrm>
            <a:off x="9323954" y="4962297"/>
            <a:ext cx="201000" cy="1920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8" name="Google Shape;808;p17"/>
          <p:cNvGrpSpPr/>
          <p:nvPr/>
        </p:nvGrpSpPr>
        <p:grpSpPr>
          <a:xfrm flipH="1">
            <a:off x="9805450" y="134548"/>
            <a:ext cx="257802" cy="259072"/>
            <a:chOff x="8278315" y="4619604"/>
            <a:chExt cx="1311300" cy="1317762"/>
          </a:xfrm>
        </p:grpSpPr>
        <p:sp>
          <p:nvSpPr>
            <p:cNvPr id="809" name="Google Shape;809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0" name="Google Shape;810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811" name="Google Shape;811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14" name="Google Shape;814;p17"/>
          <p:cNvSpPr/>
          <p:nvPr/>
        </p:nvSpPr>
        <p:spPr>
          <a:xfrm>
            <a:off x="9834175" y="709552"/>
            <a:ext cx="201000" cy="192000"/>
          </a:xfrm>
          <a:prstGeom prst="hear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5" name="Google Shape;815;p17"/>
          <p:cNvGrpSpPr/>
          <p:nvPr/>
        </p:nvGrpSpPr>
        <p:grpSpPr>
          <a:xfrm flipH="1">
            <a:off x="9805450" y="2279685"/>
            <a:ext cx="257802" cy="259072"/>
            <a:chOff x="8278315" y="4619604"/>
            <a:chExt cx="1311300" cy="1317762"/>
          </a:xfrm>
        </p:grpSpPr>
        <p:sp>
          <p:nvSpPr>
            <p:cNvPr id="816" name="Google Shape;816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7" name="Google Shape;817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818" name="Google Shape;818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1" name="Google Shape;821;p17"/>
          <p:cNvSpPr/>
          <p:nvPr/>
        </p:nvSpPr>
        <p:spPr>
          <a:xfrm rot="10800000">
            <a:off x="9855234" y="1760405"/>
            <a:ext cx="158700" cy="259200"/>
          </a:xfrm>
          <a:prstGeom prst="diamond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822" name="Google Shape;822;p17"/>
          <p:cNvGrpSpPr/>
          <p:nvPr/>
        </p:nvGrpSpPr>
        <p:grpSpPr>
          <a:xfrm>
            <a:off x="9849570" y="1253697"/>
            <a:ext cx="170393" cy="202873"/>
            <a:chOff x="6755800" y="5036025"/>
            <a:chExt cx="965400" cy="1150728"/>
          </a:xfrm>
        </p:grpSpPr>
        <p:sp>
          <p:nvSpPr>
            <p:cNvPr id="823" name="Google Shape;823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5" name="Google Shape;825;p17"/>
          <p:cNvGrpSpPr/>
          <p:nvPr/>
        </p:nvGrpSpPr>
        <p:grpSpPr>
          <a:xfrm>
            <a:off x="9849570" y="2834739"/>
            <a:ext cx="170393" cy="202873"/>
            <a:chOff x="6755800" y="5036025"/>
            <a:chExt cx="965400" cy="1150728"/>
          </a:xfrm>
        </p:grpSpPr>
        <p:sp>
          <p:nvSpPr>
            <p:cNvPr id="826" name="Google Shape;826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8" name="Google Shape;828;p17"/>
          <p:cNvSpPr/>
          <p:nvPr/>
        </p:nvSpPr>
        <p:spPr>
          <a:xfrm>
            <a:off x="9834175" y="3877106"/>
            <a:ext cx="201000" cy="192000"/>
          </a:xfrm>
          <a:prstGeom prst="hear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9" name="Google Shape;829;p17"/>
          <p:cNvGrpSpPr/>
          <p:nvPr/>
        </p:nvGrpSpPr>
        <p:grpSpPr>
          <a:xfrm flipH="1">
            <a:off x="9805450" y="5451862"/>
            <a:ext cx="257802" cy="259072"/>
            <a:chOff x="8278315" y="4619604"/>
            <a:chExt cx="1311300" cy="1317762"/>
          </a:xfrm>
        </p:grpSpPr>
        <p:sp>
          <p:nvSpPr>
            <p:cNvPr id="830" name="Google Shape;830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1" name="Google Shape;831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832" name="Google Shape;832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35" name="Google Shape;835;p17"/>
          <p:cNvSpPr/>
          <p:nvPr/>
        </p:nvSpPr>
        <p:spPr>
          <a:xfrm rot="10800000">
            <a:off x="9855234" y="4929875"/>
            <a:ext cx="158700" cy="259200"/>
          </a:xfrm>
          <a:prstGeom prst="diamond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836" name="Google Shape;836;p17"/>
          <p:cNvGrpSpPr/>
          <p:nvPr/>
        </p:nvGrpSpPr>
        <p:grpSpPr>
          <a:xfrm>
            <a:off x="9849570" y="4429427"/>
            <a:ext cx="170393" cy="202873"/>
            <a:chOff x="6755800" y="5036025"/>
            <a:chExt cx="965400" cy="1150728"/>
          </a:xfrm>
        </p:grpSpPr>
        <p:sp>
          <p:nvSpPr>
            <p:cNvPr id="837" name="Google Shape;837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9" name="Google Shape;839;p17"/>
          <p:cNvGrpSpPr/>
          <p:nvPr/>
        </p:nvGrpSpPr>
        <p:grpSpPr>
          <a:xfrm>
            <a:off x="9849570" y="5997794"/>
            <a:ext cx="170393" cy="202873"/>
            <a:chOff x="6755800" y="5036025"/>
            <a:chExt cx="965400" cy="1150728"/>
          </a:xfrm>
        </p:grpSpPr>
        <p:sp>
          <p:nvSpPr>
            <p:cNvPr id="840" name="Google Shape;840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2" name="Google Shape;842;p17"/>
          <p:cNvSpPr/>
          <p:nvPr/>
        </p:nvSpPr>
        <p:spPr>
          <a:xfrm rot="10800000">
            <a:off x="10365455" y="677195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843" name="Google Shape;843;p17"/>
          <p:cNvGrpSpPr/>
          <p:nvPr/>
        </p:nvGrpSpPr>
        <p:grpSpPr>
          <a:xfrm>
            <a:off x="10359791" y="162648"/>
            <a:ext cx="170393" cy="202873"/>
            <a:chOff x="6755800" y="5036025"/>
            <a:chExt cx="965400" cy="1150728"/>
          </a:xfrm>
        </p:grpSpPr>
        <p:sp>
          <p:nvSpPr>
            <p:cNvPr id="844" name="Google Shape;844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6" name="Google Shape;846;p17"/>
          <p:cNvGrpSpPr/>
          <p:nvPr/>
        </p:nvGrpSpPr>
        <p:grpSpPr>
          <a:xfrm flipH="1">
            <a:off x="10315671" y="1225598"/>
            <a:ext cx="257802" cy="259072"/>
            <a:chOff x="8278315" y="4619604"/>
            <a:chExt cx="1311300" cy="1317762"/>
          </a:xfrm>
        </p:grpSpPr>
        <p:sp>
          <p:nvSpPr>
            <p:cNvPr id="847" name="Google Shape;847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8" name="Google Shape;848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849" name="Google Shape;849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52" name="Google Shape;852;p17"/>
          <p:cNvSpPr/>
          <p:nvPr/>
        </p:nvSpPr>
        <p:spPr>
          <a:xfrm rot="10800000">
            <a:off x="10365455" y="2806576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853" name="Google Shape;853;p17"/>
          <p:cNvGrpSpPr/>
          <p:nvPr/>
        </p:nvGrpSpPr>
        <p:grpSpPr>
          <a:xfrm>
            <a:off x="10359791" y="2307785"/>
            <a:ext cx="170393" cy="202873"/>
            <a:chOff x="6755800" y="5036025"/>
            <a:chExt cx="965400" cy="1150728"/>
          </a:xfrm>
        </p:grpSpPr>
        <p:sp>
          <p:nvSpPr>
            <p:cNvPr id="854" name="Google Shape;854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6" name="Google Shape;856;p17"/>
          <p:cNvSpPr/>
          <p:nvPr/>
        </p:nvSpPr>
        <p:spPr>
          <a:xfrm>
            <a:off x="10344397" y="3396150"/>
            <a:ext cx="201000" cy="192000"/>
          </a:xfrm>
          <a:prstGeom prst="hear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17"/>
          <p:cNvSpPr/>
          <p:nvPr/>
        </p:nvSpPr>
        <p:spPr>
          <a:xfrm>
            <a:off x="10344397" y="1792881"/>
            <a:ext cx="201000" cy="1920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17"/>
          <p:cNvSpPr/>
          <p:nvPr/>
        </p:nvSpPr>
        <p:spPr>
          <a:xfrm rot="10800000">
            <a:off x="10365455" y="3844695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859" name="Google Shape;859;p17"/>
          <p:cNvGrpSpPr/>
          <p:nvPr/>
        </p:nvGrpSpPr>
        <p:grpSpPr>
          <a:xfrm flipH="1">
            <a:off x="10315671" y="4401327"/>
            <a:ext cx="257802" cy="259072"/>
            <a:chOff x="8278315" y="4619604"/>
            <a:chExt cx="1311300" cy="1317762"/>
          </a:xfrm>
        </p:grpSpPr>
        <p:sp>
          <p:nvSpPr>
            <p:cNvPr id="860" name="Google Shape;860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1" name="Google Shape;861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862" name="Google Shape;862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65" name="Google Shape;865;p17"/>
          <p:cNvSpPr/>
          <p:nvPr/>
        </p:nvSpPr>
        <p:spPr>
          <a:xfrm rot="10800000">
            <a:off x="10365455" y="5969631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866" name="Google Shape;866;p17"/>
          <p:cNvGrpSpPr/>
          <p:nvPr/>
        </p:nvGrpSpPr>
        <p:grpSpPr>
          <a:xfrm>
            <a:off x="10359791" y="5442404"/>
            <a:ext cx="170393" cy="202873"/>
            <a:chOff x="6755800" y="5036025"/>
            <a:chExt cx="965400" cy="1150728"/>
          </a:xfrm>
        </p:grpSpPr>
        <p:sp>
          <p:nvSpPr>
            <p:cNvPr id="867" name="Google Shape;867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9" name="Google Shape;869;p17"/>
          <p:cNvSpPr/>
          <p:nvPr/>
        </p:nvSpPr>
        <p:spPr>
          <a:xfrm>
            <a:off x="10344397" y="4949410"/>
            <a:ext cx="201000" cy="1920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17"/>
          <p:cNvSpPr/>
          <p:nvPr/>
        </p:nvSpPr>
        <p:spPr>
          <a:xfrm rot="10800000">
            <a:off x="160771" y="677195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871" name="Google Shape;871;p17"/>
          <p:cNvGrpSpPr/>
          <p:nvPr/>
        </p:nvGrpSpPr>
        <p:grpSpPr>
          <a:xfrm>
            <a:off x="155106" y="162648"/>
            <a:ext cx="170393" cy="202873"/>
            <a:chOff x="6755800" y="5036025"/>
            <a:chExt cx="965400" cy="1150728"/>
          </a:xfrm>
        </p:grpSpPr>
        <p:sp>
          <p:nvSpPr>
            <p:cNvPr id="872" name="Google Shape;872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4" name="Google Shape;874;p17"/>
          <p:cNvGrpSpPr/>
          <p:nvPr/>
        </p:nvGrpSpPr>
        <p:grpSpPr>
          <a:xfrm flipH="1">
            <a:off x="110987" y="1225598"/>
            <a:ext cx="257802" cy="259072"/>
            <a:chOff x="8278315" y="4619604"/>
            <a:chExt cx="1311300" cy="1317762"/>
          </a:xfrm>
        </p:grpSpPr>
        <p:sp>
          <p:nvSpPr>
            <p:cNvPr id="875" name="Google Shape;875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6" name="Google Shape;876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877" name="Google Shape;877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80" name="Google Shape;880;p17"/>
          <p:cNvSpPr/>
          <p:nvPr/>
        </p:nvSpPr>
        <p:spPr>
          <a:xfrm rot="10800000">
            <a:off x="160771" y="2806576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881" name="Google Shape;881;p17"/>
          <p:cNvGrpSpPr/>
          <p:nvPr/>
        </p:nvGrpSpPr>
        <p:grpSpPr>
          <a:xfrm>
            <a:off x="155106" y="2307785"/>
            <a:ext cx="170393" cy="202873"/>
            <a:chOff x="6755800" y="5036025"/>
            <a:chExt cx="965400" cy="1150728"/>
          </a:xfrm>
        </p:grpSpPr>
        <p:sp>
          <p:nvSpPr>
            <p:cNvPr id="882" name="Google Shape;882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4" name="Google Shape;884;p17"/>
          <p:cNvSpPr/>
          <p:nvPr/>
        </p:nvSpPr>
        <p:spPr>
          <a:xfrm>
            <a:off x="139712" y="3396150"/>
            <a:ext cx="201000" cy="192000"/>
          </a:xfrm>
          <a:prstGeom prst="hear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17"/>
          <p:cNvSpPr/>
          <p:nvPr/>
        </p:nvSpPr>
        <p:spPr>
          <a:xfrm>
            <a:off x="139712" y="1792881"/>
            <a:ext cx="201000" cy="1920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17"/>
          <p:cNvSpPr/>
          <p:nvPr/>
        </p:nvSpPr>
        <p:spPr>
          <a:xfrm rot="10800000">
            <a:off x="160771" y="3844695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887" name="Google Shape;887;p17"/>
          <p:cNvGrpSpPr/>
          <p:nvPr/>
        </p:nvGrpSpPr>
        <p:grpSpPr>
          <a:xfrm flipH="1">
            <a:off x="110987" y="4401327"/>
            <a:ext cx="257802" cy="259072"/>
            <a:chOff x="8278315" y="4619604"/>
            <a:chExt cx="1311300" cy="1317762"/>
          </a:xfrm>
        </p:grpSpPr>
        <p:sp>
          <p:nvSpPr>
            <p:cNvPr id="888" name="Google Shape;888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9" name="Google Shape;889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890" name="Google Shape;890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93" name="Google Shape;893;p17"/>
          <p:cNvSpPr/>
          <p:nvPr/>
        </p:nvSpPr>
        <p:spPr>
          <a:xfrm rot="10800000">
            <a:off x="160771" y="5976447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894" name="Google Shape;894;p17"/>
          <p:cNvGrpSpPr/>
          <p:nvPr/>
        </p:nvGrpSpPr>
        <p:grpSpPr>
          <a:xfrm>
            <a:off x="155106" y="5469835"/>
            <a:ext cx="170393" cy="202873"/>
            <a:chOff x="6755800" y="5036025"/>
            <a:chExt cx="965400" cy="1150728"/>
          </a:xfrm>
        </p:grpSpPr>
        <p:sp>
          <p:nvSpPr>
            <p:cNvPr id="895" name="Google Shape;895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7" name="Google Shape;897;p17"/>
          <p:cNvSpPr/>
          <p:nvPr/>
        </p:nvSpPr>
        <p:spPr>
          <a:xfrm>
            <a:off x="139712" y="4974098"/>
            <a:ext cx="201000" cy="1920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17"/>
          <p:cNvSpPr/>
          <p:nvPr/>
        </p:nvSpPr>
        <p:spPr>
          <a:xfrm rot="10800000">
            <a:off x="160771" y="7045995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899" name="Google Shape;899;p17"/>
          <p:cNvGrpSpPr/>
          <p:nvPr/>
        </p:nvGrpSpPr>
        <p:grpSpPr>
          <a:xfrm>
            <a:off x="155106" y="6543481"/>
            <a:ext cx="170393" cy="202873"/>
            <a:chOff x="6755800" y="5036025"/>
            <a:chExt cx="965400" cy="1150728"/>
          </a:xfrm>
        </p:grpSpPr>
        <p:sp>
          <p:nvSpPr>
            <p:cNvPr id="900" name="Google Shape;900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2" name="Google Shape;902;p17"/>
          <p:cNvGrpSpPr/>
          <p:nvPr/>
        </p:nvGrpSpPr>
        <p:grpSpPr>
          <a:xfrm flipH="1">
            <a:off x="621203" y="6515382"/>
            <a:ext cx="257802" cy="259072"/>
            <a:chOff x="8278315" y="4619604"/>
            <a:chExt cx="1311300" cy="1317762"/>
          </a:xfrm>
        </p:grpSpPr>
        <p:sp>
          <p:nvSpPr>
            <p:cNvPr id="903" name="Google Shape;903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4" name="Google Shape;904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905" name="Google Shape;905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08" name="Google Shape;908;p17"/>
          <p:cNvGrpSpPr/>
          <p:nvPr/>
        </p:nvGrpSpPr>
        <p:grpSpPr>
          <a:xfrm>
            <a:off x="1175538" y="6543481"/>
            <a:ext cx="170393" cy="202873"/>
            <a:chOff x="6755800" y="5036025"/>
            <a:chExt cx="965400" cy="1150728"/>
          </a:xfrm>
        </p:grpSpPr>
        <p:sp>
          <p:nvSpPr>
            <p:cNvPr id="909" name="Google Shape;909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1" name="Google Shape;911;p17"/>
          <p:cNvGrpSpPr/>
          <p:nvPr/>
        </p:nvGrpSpPr>
        <p:grpSpPr>
          <a:xfrm flipH="1">
            <a:off x="1641635" y="6515382"/>
            <a:ext cx="257802" cy="259072"/>
            <a:chOff x="8278315" y="4619604"/>
            <a:chExt cx="1311300" cy="1317762"/>
          </a:xfrm>
        </p:grpSpPr>
        <p:sp>
          <p:nvSpPr>
            <p:cNvPr id="912" name="Google Shape;912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3" name="Google Shape;913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914" name="Google Shape;914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17" name="Google Shape;917;p17"/>
          <p:cNvGrpSpPr/>
          <p:nvPr/>
        </p:nvGrpSpPr>
        <p:grpSpPr>
          <a:xfrm>
            <a:off x="2195971" y="6543481"/>
            <a:ext cx="170393" cy="202873"/>
            <a:chOff x="6755800" y="5036025"/>
            <a:chExt cx="965400" cy="1150728"/>
          </a:xfrm>
        </p:grpSpPr>
        <p:sp>
          <p:nvSpPr>
            <p:cNvPr id="918" name="Google Shape;918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0" name="Google Shape;920;p17"/>
          <p:cNvGrpSpPr/>
          <p:nvPr/>
        </p:nvGrpSpPr>
        <p:grpSpPr>
          <a:xfrm flipH="1">
            <a:off x="2662109" y="6515382"/>
            <a:ext cx="257802" cy="259072"/>
            <a:chOff x="8278315" y="4619604"/>
            <a:chExt cx="1311300" cy="1317762"/>
          </a:xfrm>
        </p:grpSpPr>
        <p:sp>
          <p:nvSpPr>
            <p:cNvPr id="921" name="Google Shape;921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2" name="Google Shape;922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923" name="Google Shape;923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26" name="Google Shape;926;p17"/>
          <p:cNvGrpSpPr/>
          <p:nvPr/>
        </p:nvGrpSpPr>
        <p:grpSpPr>
          <a:xfrm>
            <a:off x="2706229" y="7073996"/>
            <a:ext cx="170393" cy="202873"/>
            <a:chOff x="6755800" y="5036025"/>
            <a:chExt cx="965400" cy="1150728"/>
          </a:xfrm>
        </p:grpSpPr>
        <p:sp>
          <p:nvSpPr>
            <p:cNvPr id="927" name="Google Shape;927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9" name="Google Shape;929;p17"/>
          <p:cNvGrpSpPr/>
          <p:nvPr/>
        </p:nvGrpSpPr>
        <p:grpSpPr>
          <a:xfrm>
            <a:off x="3216445" y="6543481"/>
            <a:ext cx="170393" cy="202873"/>
            <a:chOff x="6755800" y="5036025"/>
            <a:chExt cx="965400" cy="1150728"/>
          </a:xfrm>
        </p:grpSpPr>
        <p:sp>
          <p:nvSpPr>
            <p:cNvPr id="930" name="Google Shape;930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2" name="Google Shape;932;p17"/>
          <p:cNvGrpSpPr/>
          <p:nvPr/>
        </p:nvGrpSpPr>
        <p:grpSpPr>
          <a:xfrm flipH="1">
            <a:off x="3682541" y="6515382"/>
            <a:ext cx="257802" cy="259072"/>
            <a:chOff x="8278315" y="4619604"/>
            <a:chExt cx="1311300" cy="1317762"/>
          </a:xfrm>
        </p:grpSpPr>
        <p:sp>
          <p:nvSpPr>
            <p:cNvPr id="933" name="Google Shape;933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4" name="Google Shape;934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935" name="Google Shape;935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38" name="Google Shape;938;p17"/>
          <p:cNvGrpSpPr/>
          <p:nvPr/>
        </p:nvGrpSpPr>
        <p:grpSpPr>
          <a:xfrm>
            <a:off x="4236877" y="6543481"/>
            <a:ext cx="170393" cy="202873"/>
            <a:chOff x="6755800" y="5036025"/>
            <a:chExt cx="965400" cy="1150728"/>
          </a:xfrm>
        </p:grpSpPr>
        <p:sp>
          <p:nvSpPr>
            <p:cNvPr id="939" name="Google Shape;939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1" name="Google Shape;941;p17"/>
          <p:cNvGrpSpPr/>
          <p:nvPr/>
        </p:nvGrpSpPr>
        <p:grpSpPr>
          <a:xfrm flipH="1">
            <a:off x="4703016" y="6515382"/>
            <a:ext cx="257802" cy="259072"/>
            <a:chOff x="8278315" y="4619604"/>
            <a:chExt cx="1311300" cy="1317762"/>
          </a:xfrm>
        </p:grpSpPr>
        <p:sp>
          <p:nvSpPr>
            <p:cNvPr id="942" name="Google Shape;942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3" name="Google Shape;943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944" name="Google Shape;944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47" name="Google Shape;947;p17"/>
          <p:cNvSpPr/>
          <p:nvPr/>
        </p:nvSpPr>
        <p:spPr>
          <a:xfrm rot="10800000">
            <a:off x="5263016" y="7045995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948" name="Google Shape;948;p17"/>
          <p:cNvGrpSpPr/>
          <p:nvPr/>
        </p:nvGrpSpPr>
        <p:grpSpPr>
          <a:xfrm>
            <a:off x="5257351" y="6543481"/>
            <a:ext cx="170393" cy="202873"/>
            <a:chOff x="6755800" y="5036025"/>
            <a:chExt cx="965400" cy="1150728"/>
          </a:xfrm>
        </p:grpSpPr>
        <p:sp>
          <p:nvSpPr>
            <p:cNvPr id="949" name="Google Shape;949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1" name="Google Shape;951;p17"/>
          <p:cNvGrpSpPr/>
          <p:nvPr/>
        </p:nvGrpSpPr>
        <p:grpSpPr>
          <a:xfrm flipH="1">
            <a:off x="5723681" y="6515382"/>
            <a:ext cx="257802" cy="259072"/>
            <a:chOff x="8278315" y="4619604"/>
            <a:chExt cx="1311300" cy="1317762"/>
          </a:xfrm>
        </p:grpSpPr>
        <p:sp>
          <p:nvSpPr>
            <p:cNvPr id="952" name="Google Shape;952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3" name="Google Shape;953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954" name="Google Shape;954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57" name="Google Shape;957;p17"/>
          <p:cNvGrpSpPr/>
          <p:nvPr/>
        </p:nvGrpSpPr>
        <p:grpSpPr>
          <a:xfrm>
            <a:off x="6278022" y="6543481"/>
            <a:ext cx="170393" cy="202873"/>
            <a:chOff x="6755800" y="5036025"/>
            <a:chExt cx="965400" cy="1150728"/>
          </a:xfrm>
        </p:grpSpPr>
        <p:sp>
          <p:nvSpPr>
            <p:cNvPr id="958" name="Google Shape;958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0" name="Google Shape;960;p17"/>
          <p:cNvGrpSpPr/>
          <p:nvPr/>
        </p:nvGrpSpPr>
        <p:grpSpPr>
          <a:xfrm flipH="1">
            <a:off x="6744123" y="6515382"/>
            <a:ext cx="257802" cy="259072"/>
            <a:chOff x="8278315" y="4619604"/>
            <a:chExt cx="1311300" cy="1317762"/>
          </a:xfrm>
        </p:grpSpPr>
        <p:sp>
          <p:nvSpPr>
            <p:cNvPr id="961" name="Google Shape;961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2" name="Google Shape;962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963" name="Google Shape;963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66" name="Google Shape;966;p17"/>
          <p:cNvGrpSpPr/>
          <p:nvPr/>
        </p:nvGrpSpPr>
        <p:grpSpPr>
          <a:xfrm>
            <a:off x="7298464" y="6543481"/>
            <a:ext cx="170393" cy="202873"/>
            <a:chOff x="6755800" y="5036025"/>
            <a:chExt cx="965400" cy="1150728"/>
          </a:xfrm>
        </p:grpSpPr>
        <p:sp>
          <p:nvSpPr>
            <p:cNvPr id="967" name="Google Shape;967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9" name="Google Shape;969;p17"/>
          <p:cNvGrpSpPr/>
          <p:nvPr/>
        </p:nvGrpSpPr>
        <p:grpSpPr>
          <a:xfrm flipH="1">
            <a:off x="7764566" y="6515382"/>
            <a:ext cx="257802" cy="259072"/>
            <a:chOff x="8278315" y="4619604"/>
            <a:chExt cx="1311300" cy="1317762"/>
          </a:xfrm>
        </p:grpSpPr>
        <p:sp>
          <p:nvSpPr>
            <p:cNvPr id="970" name="Google Shape;970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71" name="Google Shape;971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972" name="Google Shape;972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75" name="Google Shape;975;p17"/>
          <p:cNvGrpSpPr/>
          <p:nvPr/>
        </p:nvGrpSpPr>
        <p:grpSpPr>
          <a:xfrm>
            <a:off x="7808685" y="7073996"/>
            <a:ext cx="170393" cy="202873"/>
            <a:chOff x="6755800" y="5036025"/>
            <a:chExt cx="965400" cy="1150728"/>
          </a:xfrm>
        </p:grpSpPr>
        <p:sp>
          <p:nvSpPr>
            <p:cNvPr id="976" name="Google Shape;976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8" name="Google Shape;978;p17"/>
          <p:cNvGrpSpPr/>
          <p:nvPr/>
        </p:nvGrpSpPr>
        <p:grpSpPr>
          <a:xfrm>
            <a:off x="8318906" y="6543481"/>
            <a:ext cx="170393" cy="202873"/>
            <a:chOff x="6755800" y="5036025"/>
            <a:chExt cx="965400" cy="1150728"/>
          </a:xfrm>
        </p:grpSpPr>
        <p:sp>
          <p:nvSpPr>
            <p:cNvPr id="979" name="Google Shape;979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17"/>
          <p:cNvGrpSpPr/>
          <p:nvPr/>
        </p:nvGrpSpPr>
        <p:grpSpPr>
          <a:xfrm flipH="1">
            <a:off x="8785008" y="6515382"/>
            <a:ext cx="257802" cy="259072"/>
            <a:chOff x="8278315" y="4619604"/>
            <a:chExt cx="1311300" cy="1317762"/>
          </a:xfrm>
        </p:grpSpPr>
        <p:sp>
          <p:nvSpPr>
            <p:cNvPr id="982" name="Google Shape;982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83" name="Google Shape;983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984" name="Google Shape;984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87" name="Google Shape;987;p17"/>
          <p:cNvGrpSpPr/>
          <p:nvPr/>
        </p:nvGrpSpPr>
        <p:grpSpPr>
          <a:xfrm>
            <a:off x="9339349" y="6543481"/>
            <a:ext cx="170393" cy="202873"/>
            <a:chOff x="6755800" y="5036025"/>
            <a:chExt cx="965400" cy="1150728"/>
          </a:xfrm>
        </p:grpSpPr>
        <p:sp>
          <p:nvSpPr>
            <p:cNvPr id="988" name="Google Shape;988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0" name="Google Shape;990;p17"/>
          <p:cNvGrpSpPr/>
          <p:nvPr/>
        </p:nvGrpSpPr>
        <p:grpSpPr>
          <a:xfrm flipH="1">
            <a:off x="9805450" y="6515382"/>
            <a:ext cx="257802" cy="259072"/>
            <a:chOff x="8278315" y="4619604"/>
            <a:chExt cx="1311300" cy="1317762"/>
          </a:xfrm>
        </p:grpSpPr>
        <p:sp>
          <p:nvSpPr>
            <p:cNvPr id="991" name="Google Shape;991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2" name="Google Shape;992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993" name="Google Shape;993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96" name="Google Shape;996;p17"/>
          <p:cNvSpPr/>
          <p:nvPr/>
        </p:nvSpPr>
        <p:spPr>
          <a:xfrm rot="10800000">
            <a:off x="10365455" y="7045995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997" name="Google Shape;997;p17"/>
          <p:cNvGrpSpPr/>
          <p:nvPr/>
        </p:nvGrpSpPr>
        <p:grpSpPr>
          <a:xfrm>
            <a:off x="10359791" y="6543481"/>
            <a:ext cx="170393" cy="202873"/>
            <a:chOff x="6755800" y="5036025"/>
            <a:chExt cx="965400" cy="1150728"/>
          </a:xfrm>
        </p:grpSpPr>
        <p:sp>
          <p:nvSpPr>
            <p:cNvPr id="998" name="Google Shape;998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">
    <p:bg>
      <p:bgPr>
        <a:solidFill>
          <a:schemeClr val="accent1"/>
        </a:solidFill>
        <a:effectLst/>
      </p:bgPr>
    </p:bg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Google Shape;1001;p18"/>
          <p:cNvGrpSpPr/>
          <p:nvPr/>
        </p:nvGrpSpPr>
        <p:grpSpPr>
          <a:xfrm flipH="1">
            <a:off x="621203" y="134548"/>
            <a:ext cx="257802" cy="259072"/>
            <a:chOff x="8278315" y="4619604"/>
            <a:chExt cx="1311300" cy="1317762"/>
          </a:xfrm>
        </p:grpSpPr>
        <p:sp>
          <p:nvSpPr>
            <p:cNvPr id="1002" name="Google Shape;1002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3" name="Google Shape;1003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004" name="Google Shape;1004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07" name="Google Shape;1007;p18"/>
          <p:cNvSpPr/>
          <p:nvPr/>
        </p:nvSpPr>
        <p:spPr>
          <a:xfrm>
            <a:off x="649928" y="709552"/>
            <a:ext cx="201000" cy="192000"/>
          </a:xfrm>
          <a:prstGeom prst="hear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8" name="Google Shape;1008;p18"/>
          <p:cNvGrpSpPr/>
          <p:nvPr/>
        </p:nvGrpSpPr>
        <p:grpSpPr>
          <a:xfrm flipH="1">
            <a:off x="621203" y="2279685"/>
            <a:ext cx="257802" cy="259072"/>
            <a:chOff x="8278315" y="4619604"/>
            <a:chExt cx="1311300" cy="1317762"/>
          </a:xfrm>
        </p:grpSpPr>
        <p:sp>
          <p:nvSpPr>
            <p:cNvPr id="1009" name="Google Shape;1009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0" name="Google Shape;1010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011" name="Google Shape;1011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14" name="Google Shape;1014;p18"/>
          <p:cNvSpPr/>
          <p:nvPr/>
        </p:nvSpPr>
        <p:spPr>
          <a:xfrm rot="10800000">
            <a:off x="670987" y="1760405"/>
            <a:ext cx="158700" cy="2592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1015" name="Google Shape;1015;p18"/>
          <p:cNvGrpSpPr/>
          <p:nvPr/>
        </p:nvGrpSpPr>
        <p:grpSpPr>
          <a:xfrm>
            <a:off x="665322" y="1253697"/>
            <a:ext cx="170393" cy="202873"/>
            <a:chOff x="6755800" y="5036025"/>
            <a:chExt cx="965400" cy="1150728"/>
          </a:xfrm>
        </p:grpSpPr>
        <p:sp>
          <p:nvSpPr>
            <p:cNvPr id="1016" name="Google Shape;1016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8" name="Google Shape;1018;p18"/>
          <p:cNvGrpSpPr/>
          <p:nvPr/>
        </p:nvGrpSpPr>
        <p:grpSpPr>
          <a:xfrm>
            <a:off x="665322" y="2834739"/>
            <a:ext cx="170393" cy="202873"/>
            <a:chOff x="6755800" y="5036025"/>
            <a:chExt cx="965400" cy="1150728"/>
          </a:xfrm>
        </p:grpSpPr>
        <p:sp>
          <p:nvSpPr>
            <p:cNvPr id="1019" name="Google Shape;1019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1" name="Google Shape;1021;p18"/>
          <p:cNvSpPr/>
          <p:nvPr/>
        </p:nvSpPr>
        <p:spPr>
          <a:xfrm>
            <a:off x="649928" y="3877106"/>
            <a:ext cx="201000" cy="192000"/>
          </a:xfrm>
          <a:prstGeom prst="hear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2" name="Google Shape;1022;p18"/>
          <p:cNvGrpSpPr/>
          <p:nvPr/>
        </p:nvGrpSpPr>
        <p:grpSpPr>
          <a:xfrm flipH="1">
            <a:off x="621203" y="5451862"/>
            <a:ext cx="257802" cy="259072"/>
            <a:chOff x="8278315" y="4619604"/>
            <a:chExt cx="1311300" cy="1317762"/>
          </a:xfrm>
        </p:grpSpPr>
        <p:sp>
          <p:nvSpPr>
            <p:cNvPr id="1023" name="Google Shape;1023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4" name="Google Shape;1024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025" name="Google Shape;1025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28" name="Google Shape;1028;p18"/>
          <p:cNvSpPr/>
          <p:nvPr/>
        </p:nvSpPr>
        <p:spPr>
          <a:xfrm rot="10800000">
            <a:off x="670987" y="4929875"/>
            <a:ext cx="158700" cy="2592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1029" name="Google Shape;1029;p18"/>
          <p:cNvGrpSpPr/>
          <p:nvPr/>
        </p:nvGrpSpPr>
        <p:grpSpPr>
          <a:xfrm>
            <a:off x="665322" y="4429427"/>
            <a:ext cx="170393" cy="202873"/>
            <a:chOff x="6755800" y="5036025"/>
            <a:chExt cx="965400" cy="1150728"/>
          </a:xfrm>
        </p:grpSpPr>
        <p:sp>
          <p:nvSpPr>
            <p:cNvPr id="1030" name="Google Shape;1030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2" name="Google Shape;1032;p18"/>
          <p:cNvGrpSpPr/>
          <p:nvPr/>
        </p:nvGrpSpPr>
        <p:grpSpPr>
          <a:xfrm>
            <a:off x="665322" y="5997794"/>
            <a:ext cx="170393" cy="202873"/>
            <a:chOff x="6755800" y="5036025"/>
            <a:chExt cx="965400" cy="1150728"/>
          </a:xfrm>
        </p:grpSpPr>
        <p:sp>
          <p:nvSpPr>
            <p:cNvPr id="1033" name="Google Shape;1033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5" name="Google Shape;1035;p18"/>
          <p:cNvSpPr/>
          <p:nvPr/>
        </p:nvSpPr>
        <p:spPr>
          <a:xfrm rot="10800000">
            <a:off x="1181202" y="677130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1036" name="Google Shape;1036;p18"/>
          <p:cNvGrpSpPr/>
          <p:nvPr/>
        </p:nvGrpSpPr>
        <p:grpSpPr>
          <a:xfrm>
            <a:off x="1175538" y="162648"/>
            <a:ext cx="170393" cy="202873"/>
            <a:chOff x="6755800" y="5036025"/>
            <a:chExt cx="965400" cy="1150728"/>
          </a:xfrm>
        </p:grpSpPr>
        <p:sp>
          <p:nvSpPr>
            <p:cNvPr id="1037" name="Google Shape;1037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18"/>
          <p:cNvGrpSpPr/>
          <p:nvPr/>
        </p:nvGrpSpPr>
        <p:grpSpPr>
          <a:xfrm flipH="1">
            <a:off x="1131419" y="1225598"/>
            <a:ext cx="257802" cy="259072"/>
            <a:chOff x="8278315" y="4619604"/>
            <a:chExt cx="1311300" cy="1317762"/>
          </a:xfrm>
        </p:grpSpPr>
        <p:sp>
          <p:nvSpPr>
            <p:cNvPr id="1040" name="Google Shape;1040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1" name="Google Shape;1041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042" name="Google Shape;1042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45" name="Google Shape;1045;p18"/>
          <p:cNvSpPr/>
          <p:nvPr/>
        </p:nvSpPr>
        <p:spPr>
          <a:xfrm rot="10800000">
            <a:off x="1181202" y="2806511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1046" name="Google Shape;1046;p18"/>
          <p:cNvGrpSpPr/>
          <p:nvPr/>
        </p:nvGrpSpPr>
        <p:grpSpPr>
          <a:xfrm>
            <a:off x="1175538" y="2307785"/>
            <a:ext cx="170393" cy="202873"/>
            <a:chOff x="6755800" y="5036025"/>
            <a:chExt cx="965400" cy="1150728"/>
          </a:xfrm>
        </p:grpSpPr>
        <p:sp>
          <p:nvSpPr>
            <p:cNvPr id="1047" name="Google Shape;1047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9" name="Google Shape;1049;p18"/>
          <p:cNvSpPr/>
          <p:nvPr/>
        </p:nvSpPr>
        <p:spPr>
          <a:xfrm>
            <a:off x="1160144" y="1792827"/>
            <a:ext cx="201000" cy="1920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0" name="Google Shape;1050;p18"/>
          <p:cNvSpPr/>
          <p:nvPr/>
        </p:nvSpPr>
        <p:spPr>
          <a:xfrm rot="10800000">
            <a:off x="1181202" y="3844695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1051" name="Google Shape;1051;p18"/>
          <p:cNvGrpSpPr/>
          <p:nvPr/>
        </p:nvGrpSpPr>
        <p:grpSpPr>
          <a:xfrm flipH="1">
            <a:off x="1131419" y="4401327"/>
            <a:ext cx="257802" cy="259072"/>
            <a:chOff x="8278315" y="4619604"/>
            <a:chExt cx="1311300" cy="1317762"/>
          </a:xfrm>
        </p:grpSpPr>
        <p:sp>
          <p:nvSpPr>
            <p:cNvPr id="1052" name="Google Shape;1052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53" name="Google Shape;1053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054" name="Google Shape;1054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57" name="Google Shape;1057;p18"/>
          <p:cNvSpPr/>
          <p:nvPr/>
        </p:nvSpPr>
        <p:spPr>
          <a:xfrm rot="10800000">
            <a:off x="1181202" y="5969631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1058" name="Google Shape;1058;p18"/>
          <p:cNvGrpSpPr/>
          <p:nvPr/>
        </p:nvGrpSpPr>
        <p:grpSpPr>
          <a:xfrm>
            <a:off x="1175538" y="5479573"/>
            <a:ext cx="170393" cy="202873"/>
            <a:chOff x="6755800" y="5036025"/>
            <a:chExt cx="965400" cy="1150728"/>
          </a:xfrm>
        </p:grpSpPr>
        <p:sp>
          <p:nvSpPr>
            <p:cNvPr id="1059" name="Google Shape;1059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1" name="Google Shape;1061;p18"/>
          <p:cNvSpPr/>
          <p:nvPr/>
        </p:nvSpPr>
        <p:spPr>
          <a:xfrm>
            <a:off x="1160144" y="4962297"/>
            <a:ext cx="201000" cy="1920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2" name="Google Shape;1062;p18"/>
          <p:cNvGrpSpPr/>
          <p:nvPr/>
        </p:nvGrpSpPr>
        <p:grpSpPr>
          <a:xfrm flipH="1">
            <a:off x="1641635" y="134548"/>
            <a:ext cx="257802" cy="259072"/>
            <a:chOff x="8278315" y="4619604"/>
            <a:chExt cx="1311300" cy="1317762"/>
          </a:xfrm>
        </p:grpSpPr>
        <p:sp>
          <p:nvSpPr>
            <p:cNvPr id="1063" name="Google Shape;1063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4" name="Google Shape;1064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065" name="Google Shape;1065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68" name="Google Shape;1068;p18"/>
          <p:cNvSpPr/>
          <p:nvPr/>
        </p:nvSpPr>
        <p:spPr>
          <a:xfrm>
            <a:off x="1670360" y="709552"/>
            <a:ext cx="201000" cy="192000"/>
          </a:xfrm>
          <a:prstGeom prst="hear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9" name="Google Shape;1069;p18"/>
          <p:cNvGrpSpPr/>
          <p:nvPr/>
        </p:nvGrpSpPr>
        <p:grpSpPr>
          <a:xfrm flipH="1">
            <a:off x="1641635" y="2279685"/>
            <a:ext cx="257802" cy="259072"/>
            <a:chOff x="8278315" y="4619604"/>
            <a:chExt cx="1311300" cy="1317762"/>
          </a:xfrm>
        </p:grpSpPr>
        <p:sp>
          <p:nvSpPr>
            <p:cNvPr id="1070" name="Google Shape;1070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1" name="Google Shape;1071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072" name="Google Shape;1072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75" name="Google Shape;1075;p18"/>
          <p:cNvSpPr/>
          <p:nvPr/>
        </p:nvSpPr>
        <p:spPr>
          <a:xfrm rot="10800000">
            <a:off x="1691418" y="1760405"/>
            <a:ext cx="158700" cy="2592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1076" name="Google Shape;1076;p18"/>
          <p:cNvGrpSpPr/>
          <p:nvPr/>
        </p:nvGrpSpPr>
        <p:grpSpPr>
          <a:xfrm>
            <a:off x="1685754" y="1253697"/>
            <a:ext cx="170393" cy="202873"/>
            <a:chOff x="6755800" y="5036025"/>
            <a:chExt cx="965400" cy="1150728"/>
          </a:xfrm>
        </p:grpSpPr>
        <p:sp>
          <p:nvSpPr>
            <p:cNvPr id="1077" name="Google Shape;1077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9" name="Google Shape;1079;p18"/>
          <p:cNvGrpSpPr/>
          <p:nvPr/>
        </p:nvGrpSpPr>
        <p:grpSpPr>
          <a:xfrm>
            <a:off x="1685754" y="2834739"/>
            <a:ext cx="170393" cy="202873"/>
            <a:chOff x="6755800" y="5036025"/>
            <a:chExt cx="965400" cy="1150728"/>
          </a:xfrm>
        </p:grpSpPr>
        <p:sp>
          <p:nvSpPr>
            <p:cNvPr id="1080" name="Google Shape;1080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2" name="Google Shape;1082;p18"/>
          <p:cNvSpPr/>
          <p:nvPr/>
        </p:nvSpPr>
        <p:spPr>
          <a:xfrm>
            <a:off x="1670360" y="3877106"/>
            <a:ext cx="201000" cy="192000"/>
          </a:xfrm>
          <a:prstGeom prst="hear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3" name="Google Shape;1083;p18"/>
          <p:cNvGrpSpPr/>
          <p:nvPr/>
        </p:nvGrpSpPr>
        <p:grpSpPr>
          <a:xfrm flipH="1">
            <a:off x="1641635" y="5451862"/>
            <a:ext cx="257802" cy="259072"/>
            <a:chOff x="8278315" y="4619604"/>
            <a:chExt cx="1311300" cy="1317762"/>
          </a:xfrm>
        </p:grpSpPr>
        <p:sp>
          <p:nvSpPr>
            <p:cNvPr id="1084" name="Google Shape;1084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5" name="Google Shape;1085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086" name="Google Shape;1086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89" name="Google Shape;1089;p18"/>
          <p:cNvSpPr/>
          <p:nvPr/>
        </p:nvSpPr>
        <p:spPr>
          <a:xfrm rot="10800000">
            <a:off x="1691418" y="4929875"/>
            <a:ext cx="158700" cy="2592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1090" name="Google Shape;1090;p18"/>
          <p:cNvGrpSpPr/>
          <p:nvPr/>
        </p:nvGrpSpPr>
        <p:grpSpPr>
          <a:xfrm>
            <a:off x="1685754" y="4429427"/>
            <a:ext cx="170393" cy="202873"/>
            <a:chOff x="6755800" y="5036025"/>
            <a:chExt cx="965400" cy="1150728"/>
          </a:xfrm>
        </p:grpSpPr>
        <p:sp>
          <p:nvSpPr>
            <p:cNvPr id="1091" name="Google Shape;1091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3" name="Google Shape;1093;p18"/>
          <p:cNvGrpSpPr/>
          <p:nvPr/>
        </p:nvGrpSpPr>
        <p:grpSpPr>
          <a:xfrm>
            <a:off x="1685754" y="5997794"/>
            <a:ext cx="170393" cy="202873"/>
            <a:chOff x="6755800" y="5036025"/>
            <a:chExt cx="965400" cy="1150728"/>
          </a:xfrm>
        </p:grpSpPr>
        <p:sp>
          <p:nvSpPr>
            <p:cNvPr id="1094" name="Google Shape;1094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6" name="Google Shape;1096;p18"/>
          <p:cNvSpPr/>
          <p:nvPr/>
        </p:nvSpPr>
        <p:spPr>
          <a:xfrm rot="10800000">
            <a:off x="2201635" y="677130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1097" name="Google Shape;1097;p18"/>
          <p:cNvGrpSpPr/>
          <p:nvPr/>
        </p:nvGrpSpPr>
        <p:grpSpPr>
          <a:xfrm>
            <a:off x="2195971" y="162648"/>
            <a:ext cx="170393" cy="202873"/>
            <a:chOff x="6755800" y="5036025"/>
            <a:chExt cx="965400" cy="1150728"/>
          </a:xfrm>
        </p:grpSpPr>
        <p:sp>
          <p:nvSpPr>
            <p:cNvPr id="1098" name="Google Shape;1098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0" name="Google Shape;1100;p18"/>
          <p:cNvGrpSpPr/>
          <p:nvPr/>
        </p:nvGrpSpPr>
        <p:grpSpPr>
          <a:xfrm flipH="1">
            <a:off x="2151851" y="1225598"/>
            <a:ext cx="257802" cy="259072"/>
            <a:chOff x="8278315" y="4619604"/>
            <a:chExt cx="1311300" cy="1317762"/>
          </a:xfrm>
        </p:grpSpPr>
        <p:sp>
          <p:nvSpPr>
            <p:cNvPr id="1101" name="Google Shape;1101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2" name="Google Shape;1102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103" name="Google Shape;1103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06" name="Google Shape;1106;p18"/>
          <p:cNvSpPr/>
          <p:nvPr/>
        </p:nvSpPr>
        <p:spPr>
          <a:xfrm rot="10800000">
            <a:off x="2201635" y="2806511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1107" name="Google Shape;1107;p18"/>
          <p:cNvGrpSpPr/>
          <p:nvPr/>
        </p:nvGrpSpPr>
        <p:grpSpPr>
          <a:xfrm>
            <a:off x="2195971" y="2307785"/>
            <a:ext cx="170393" cy="202873"/>
            <a:chOff x="6755800" y="5036025"/>
            <a:chExt cx="965400" cy="1150728"/>
          </a:xfrm>
        </p:grpSpPr>
        <p:sp>
          <p:nvSpPr>
            <p:cNvPr id="1108" name="Google Shape;1108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0" name="Google Shape;1110;p18"/>
          <p:cNvSpPr/>
          <p:nvPr/>
        </p:nvSpPr>
        <p:spPr>
          <a:xfrm>
            <a:off x="2180576" y="1792827"/>
            <a:ext cx="201000" cy="1920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1" name="Google Shape;1111;p18"/>
          <p:cNvSpPr/>
          <p:nvPr/>
        </p:nvSpPr>
        <p:spPr>
          <a:xfrm rot="10800000">
            <a:off x="2201635" y="3844695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1112" name="Google Shape;1112;p18"/>
          <p:cNvGrpSpPr/>
          <p:nvPr/>
        </p:nvGrpSpPr>
        <p:grpSpPr>
          <a:xfrm flipH="1">
            <a:off x="2151851" y="4401327"/>
            <a:ext cx="257802" cy="259072"/>
            <a:chOff x="8278315" y="4619604"/>
            <a:chExt cx="1311300" cy="1317762"/>
          </a:xfrm>
        </p:grpSpPr>
        <p:sp>
          <p:nvSpPr>
            <p:cNvPr id="1113" name="Google Shape;1113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14" name="Google Shape;1114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115" name="Google Shape;1115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18" name="Google Shape;1118;p18"/>
          <p:cNvSpPr/>
          <p:nvPr/>
        </p:nvSpPr>
        <p:spPr>
          <a:xfrm rot="10800000">
            <a:off x="2201635" y="5969631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1119" name="Google Shape;1119;p18"/>
          <p:cNvGrpSpPr/>
          <p:nvPr/>
        </p:nvGrpSpPr>
        <p:grpSpPr>
          <a:xfrm>
            <a:off x="2195971" y="5479573"/>
            <a:ext cx="170393" cy="202873"/>
            <a:chOff x="6755800" y="5036025"/>
            <a:chExt cx="965400" cy="1150728"/>
          </a:xfrm>
        </p:grpSpPr>
        <p:sp>
          <p:nvSpPr>
            <p:cNvPr id="1120" name="Google Shape;1120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2" name="Google Shape;1122;p18"/>
          <p:cNvSpPr/>
          <p:nvPr/>
        </p:nvSpPr>
        <p:spPr>
          <a:xfrm>
            <a:off x="2180576" y="4962297"/>
            <a:ext cx="201000" cy="1920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3" name="Google Shape;1123;p18"/>
          <p:cNvGrpSpPr/>
          <p:nvPr/>
        </p:nvGrpSpPr>
        <p:grpSpPr>
          <a:xfrm flipH="1">
            <a:off x="2662109" y="134548"/>
            <a:ext cx="257802" cy="259072"/>
            <a:chOff x="8278315" y="4619604"/>
            <a:chExt cx="1311300" cy="1317762"/>
          </a:xfrm>
        </p:grpSpPr>
        <p:sp>
          <p:nvSpPr>
            <p:cNvPr id="1124" name="Google Shape;1124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25" name="Google Shape;1125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126" name="Google Shape;1126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29" name="Google Shape;1129;p18"/>
          <p:cNvSpPr/>
          <p:nvPr/>
        </p:nvSpPr>
        <p:spPr>
          <a:xfrm>
            <a:off x="2690835" y="709552"/>
            <a:ext cx="201000" cy="192000"/>
          </a:xfrm>
          <a:prstGeom prst="hear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0" name="Google Shape;1130;p18"/>
          <p:cNvGrpSpPr/>
          <p:nvPr/>
        </p:nvGrpSpPr>
        <p:grpSpPr>
          <a:xfrm flipH="1">
            <a:off x="2662109" y="2279685"/>
            <a:ext cx="257802" cy="259072"/>
            <a:chOff x="8278315" y="4619604"/>
            <a:chExt cx="1311300" cy="1317762"/>
          </a:xfrm>
        </p:grpSpPr>
        <p:sp>
          <p:nvSpPr>
            <p:cNvPr id="1131" name="Google Shape;1131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2" name="Google Shape;1132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133" name="Google Shape;1133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36" name="Google Shape;1136;p18"/>
          <p:cNvSpPr/>
          <p:nvPr/>
        </p:nvSpPr>
        <p:spPr>
          <a:xfrm rot="10800000">
            <a:off x="2711893" y="1760405"/>
            <a:ext cx="158700" cy="2592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1137" name="Google Shape;1137;p18"/>
          <p:cNvGrpSpPr/>
          <p:nvPr/>
        </p:nvGrpSpPr>
        <p:grpSpPr>
          <a:xfrm>
            <a:off x="2706229" y="1253697"/>
            <a:ext cx="170393" cy="202873"/>
            <a:chOff x="6755800" y="5036025"/>
            <a:chExt cx="965400" cy="1150728"/>
          </a:xfrm>
        </p:grpSpPr>
        <p:sp>
          <p:nvSpPr>
            <p:cNvPr id="1138" name="Google Shape;1138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0" name="Google Shape;1140;p18"/>
          <p:cNvGrpSpPr/>
          <p:nvPr/>
        </p:nvGrpSpPr>
        <p:grpSpPr>
          <a:xfrm>
            <a:off x="2706229" y="2834739"/>
            <a:ext cx="170393" cy="202873"/>
            <a:chOff x="6755800" y="5036025"/>
            <a:chExt cx="965400" cy="1150728"/>
          </a:xfrm>
        </p:grpSpPr>
        <p:sp>
          <p:nvSpPr>
            <p:cNvPr id="1141" name="Google Shape;1141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3" name="Google Shape;1143;p18"/>
          <p:cNvSpPr/>
          <p:nvPr/>
        </p:nvSpPr>
        <p:spPr>
          <a:xfrm rot="10800000">
            <a:off x="2711893" y="3363740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sp>
        <p:nvSpPr>
          <p:cNvPr id="1144" name="Google Shape;1144;p18"/>
          <p:cNvSpPr/>
          <p:nvPr/>
        </p:nvSpPr>
        <p:spPr>
          <a:xfrm>
            <a:off x="2690835" y="3877106"/>
            <a:ext cx="201000" cy="192000"/>
          </a:xfrm>
          <a:prstGeom prst="hear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5" name="Google Shape;1145;p18"/>
          <p:cNvGrpSpPr/>
          <p:nvPr/>
        </p:nvGrpSpPr>
        <p:grpSpPr>
          <a:xfrm flipH="1">
            <a:off x="2662109" y="5451862"/>
            <a:ext cx="257802" cy="259072"/>
            <a:chOff x="8278315" y="4619604"/>
            <a:chExt cx="1311300" cy="1317762"/>
          </a:xfrm>
        </p:grpSpPr>
        <p:sp>
          <p:nvSpPr>
            <p:cNvPr id="1146" name="Google Shape;1146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7" name="Google Shape;1147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148" name="Google Shape;1148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51" name="Google Shape;1151;p18"/>
          <p:cNvSpPr/>
          <p:nvPr/>
        </p:nvSpPr>
        <p:spPr>
          <a:xfrm rot="10800000">
            <a:off x="2711893" y="4929875"/>
            <a:ext cx="158700" cy="2592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1152" name="Google Shape;1152;p18"/>
          <p:cNvGrpSpPr/>
          <p:nvPr/>
        </p:nvGrpSpPr>
        <p:grpSpPr>
          <a:xfrm>
            <a:off x="2706229" y="4429427"/>
            <a:ext cx="170393" cy="202873"/>
            <a:chOff x="6755800" y="5036025"/>
            <a:chExt cx="965400" cy="1150728"/>
          </a:xfrm>
        </p:grpSpPr>
        <p:sp>
          <p:nvSpPr>
            <p:cNvPr id="1153" name="Google Shape;1153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5" name="Google Shape;1155;p18"/>
          <p:cNvGrpSpPr/>
          <p:nvPr/>
        </p:nvGrpSpPr>
        <p:grpSpPr>
          <a:xfrm>
            <a:off x="2706229" y="5997794"/>
            <a:ext cx="170393" cy="202873"/>
            <a:chOff x="6755800" y="5036025"/>
            <a:chExt cx="965400" cy="1150728"/>
          </a:xfrm>
        </p:grpSpPr>
        <p:sp>
          <p:nvSpPr>
            <p:cNvPr id="1156" name="Google Shape;1156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8" name="Google Shape;1158;p18"/>
          <p:cNvSpPr/>
          <p:nvPr/>
        </p:nvSpPr>
        <p:spPr>
          <a:xfrm rot="10800000">
            <a:off x="3222109" y="677130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1159" name="Google Shape;1159;p18"/>
          <p:cNvGrpSpPr/>
          <p:nvPr/>
        </p:nvGrpSpPr>
        <p:grpSpPr>
          <a:xfrm>
            <a:off x="3216445" y="162648"/>
            <a:ext cx="170393" cy="202873"/>
            <a:chOff x="6755800" y="5036025"/>
            <a:chExt cx="965400" cy="1150728"/>
          </a:xfrm>
        </p:grpSpPr>
        <p:sp>
          <p:nvSpPr>
            <p:cNvPr id="1160" name="Google Shape;1160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2" name="Google Shape;1162;p18"/>
          <p:cNvGrpSpPr/>
          <p:nvPr/>
        </p:nvGrpSpPr>
        <p:grpSpPr>
          <a:xfrm flipH="1">
            <a:off x="3172325" y="1225598"/>
            <a:ext cx="257802" cy="259072"/>
            <a:chOff x="8278315" y="4619604"/>
            <a:chExt cx="1311300" cy="1317762"/>
          </a:xfrm>
        </p:grpSpPr>
        <p:sp>
          <p:nvSpPr>
            <p:cNvPr id="1163" name="Google Shape;1163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4" name="Google Shape;1164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165" name="Google Shape;1165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68" name="Google Shape;1168;p18"/>
          <p:cNvSpPr/>
          <p:nvPr/>
        </p:nvSpPr>
        <p:spPr>
          <a:xfrm rot="10800000">
            <a:off x="3222109" y="2806511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1169" name="Google Shape;1169;p18"/>
          <p:cNvGrpSpPr/>
          <p:nvPr/>
        </p:nvGrpSpPr>
        <p:grpSpPr>
          <a:xfrm>
            <a:off x="3216445" y="2307785"/>
            <a:ext cx="170393" cy="202873"/>
            <a:chOff x="6755800" y="5036025"/>
            <a:chExt cx="965400" cy="1150728"/>
          </a:xfrm>
        </p:grpSpPr>
        <p:sp>
          <p:nvSpPr>
            <p:cNvPr id="1170" name="Google Shape;1170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2" name="Google Shape;1172;p18"/>
          <p:cNvSpPr/>
          <p:nvPr/>
        </p:nvSpPr>
        <p:spPr>
          <a:xfrm>
            <a:off x="3201050" y="1792827"/>
            <a:ext cx="201000" cy="1920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3" name="Google Shape;1173;p18"/>
          <p:cNvSpPr/>
          <p:nvPr/>
        </p:nvSpPr>
        <p:spPr>
          <a:xfrm rot="10800000">
            <a:off x="3222109" y="3844695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1174" name="Google Shape;1174;p18"/>
          <p:cNvGrpSpPr/>
          <p:nvPr/>
        </p:nvGrpSpPr>
        <p:grpSpPr>
          <a:xfrm flipH="1">
            <a:off x="3172325" y="4401327"/>
            <a:ext cx="257802" cy="259072"/>
            <a:chOff x="8278315" y="4619604"/>
            <a:chExt cx="1311300" cy="1317762"/>
          </a:xfrm>
        </p:grpSpPr>
        <p:sp>
          <p:nvSpPr>
            <p:cNvPr id="1175" name="Google Shape;1175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6" name="Google Shape;1176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177" name="Google Shape;1177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80" name="Google Shape;1180;p18"/>
          <p:cNvSpPr/>
          <p:nvPr/>
        </p:nvSpPr>
        <p:spPr>
          <a:xfrm rot="10800000">
            <a:off x="3222109" y="5969631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1181" name="Google Shape;1181;p18"/>
          <p:cNvGrpSpPr/>
          <p:nvPr/>
        </p:nvGrpSpPr>
        <p:grpSpPr>
          <a:xfrm>
            <a:off x="3216445" y="5479573"/>
            <a:ext cx="170393" cy="202873"/>
            <a:chOff x="6755800" y="5036025"/>
            <a:chExt cx="965400" cy="1150728"/>
          </a:xfrm>
        </p:grpSpPr>
        <p:sp>
          <p:nvSpPr>
            <p:cNvPr id="1182" name="Google Shape;1182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4" name="Google Shape;1184;p18"/>
          <p:cNvSpPr/>
          <p:nvPr/>
        </p:nvSpPr>
        <p:spPr>
          <a:xfrm>
            <a:off x="3201050" y="4962297"/>
            <a:ext cx="201000" cy="1920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5" name="Google Shape;1185;p18"/>
          <p:cNvGrpSpPr/>
          <p:nvPr/>
        </p:nvGrpSpPr>
        <p:grpSpPr>
          <a:xfrm flipH="1">
            <a:off x="3682541" y="134548"/>
            <a:ext cx="257802" cy="259072"/>
            <a:chOff x="8278315" y="4619604"/>
            <a:chExt cx="1311300" cy="1317762"/>
          </a:xfrm>
        </p:grpSpPr>
        <p:sp>
          <p:nvSpPr>
            <p:cNvPr id="1186" name="Google Shape;1186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7" name="Google Shape;1187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188" name="Google Shape;1188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1" name="Google Shape;1191;p18"/>
          <p:cNvSpPr/>
          <p:nvPr/>
        </p:nvSpPr>
        <p:spPr>
          <a:xfrm>
            <a:off x="3711266" y="709552"/>
            <a:ext cx="201000" cy="192000"/>
          </a:xfrm>
          <a:prstGeom prst="hear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2" name="Google Shape;1192;p18"/>
          <p:cNvGrpSpPr/>
          <p:nvPr/>
        </p:nvGrpSpPr>
        <p:grpSpPr>
          <a:xfrm flipH="1">
            <a:off x="3682541" y="2279685"/>
            <a:ext cx="257802" cy="259072"/>
            <a:chOff x="8278315" y="4619604"/>
            <a:chExt cx="1311300" cy="1317762"/>
          </a:xfrm>
        </p:grpSpPr>
        <p:sp>
          <p:nvSpPr>
            <p:cNvPr id="1193" name="Google Shape;1193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4" name="Google Shape;1194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195" name="Google Shape;1195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8" name="Google Shape;1198;p18"/>
          <p:cNvSpPr/>
          <p:nvPr/>
        </p:nvSpPr>
        <p:spPr>
          <a:xfrm rot="10800000">
            <a:off x="3732325" y="1760405"/>
            <a:ext cx="158700" cy="2592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1199" name="Google Shape;1199;p18"/>
          <p:cNvGrpSpPr/>
          <p:nvPr/>
        </p:nvGrpSpPr>
        <p:grpSpPr>
          <a:xfrm>
            <a:off x="3726661" y="1253697"/>
            <a:ext cx="170393" cy="202873"/>
            <a:chOff x="6755800" y="5036025"/>
            <a:chExt cx="965400" cy="1150728"/>
          </a:xfrm>
        </p:grpSpPr>
        <p:sp>
          <p:nvSpPr>
            <p:cNvPr id="1200" name="Google Shape;1200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2" name="Google Shape;1202;p18"/>
          <p:cNvGrpSpPr/>
          <p:nvPr/>
        </p:nvGrpSpPr>
        <p:grpSpPr>
          <a:xfrm>
            <a:off x="3726661" y="2834739"/>
            <a:ext cx="170393" cy="202873"/>
            <a:chOff x="6755800" y="5036025"/>
            <a:chExt cx="965400" cy="1150728"/>
          </a:xfrm>
        </p:grpSpPr>
        <p:sp>
          <p:nvSpPr>
            <p:cNvPr id="1203" name="Google Shape;1203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5" name="Google Shape;1205;p18"/>
          <p:cNvSpPr/>
          <p:nvPr/>
        </p:nvSpPr>
        <p:spPr>
          <a:xfrm>
            <a:off x="3711266" y="3877106"/>
            <a:ext cx="201000" cy="192000"/>
          </a:xfrm>
          <a:prstGeom prst="hear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6" name="Google Shape;1206;p18"/>
          <p:cNvGrpSpPr/>
          <p:nvPr/>
        </p:nvGrpSpPr>
        <p:grpSpPr>
          <a:xfrm flipH="1">
            <a:off x="3682541" y="5451862"/>
            <a:ext cx="257802" cy="259072"/>
            <a:chOff x="8278315" y="4619604"/>
            <a:chExt cx="1311300" cy="1317762"/>
          </a:xfrm>
        </p:grpSpPr>
        <p:sp>
          <p:nvSpPr>
            <p:cNvPr id="1207" name="Google Shape;1207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08" name="Google Shape;1208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209" name="Google Shape;1209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12" name="Google Shape;1212;p18"/>
          <p:cNvSpPr/>
          <p:nvPr/>
        </p:nvSpPr>
        <p:spPr>
          <a:xfrm rot="10800000">
            <a:off x="3732325" y="4929875"/>
            <a:ext cx="158700" cy="2592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1213" name="Google Shape;1213;p18"/>
          <p:cNvGrpSpPr/>
          <p:nvPr/>
        </p:nvGrpSpPr>
        <p:grpSpPr>
          <a:xfrm>
            <a:off x="3726661" y="4429427"/>
            <a:ext cx="170393" cy="202873"/>
            <a:chOff x="6755800" y="5036025"/>
            <a:chExt cx="965400" cy="1150728"/>
          </a:xfrm>
        </p:grpSpPr>
        <p:sp>
          <p:nvSpPr>
            <p:cNvPr id="1214" name="Google Shape;1214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6" name="Google Shape;1216;p18"/>
          <p:cNvGrpSpPr/>
          <p:nvPr/>
        </p:nvGrpSpPr>
        <p:grpSpPr>
          <a:xfrm>
            <a:off x="3726661" y="5997794"/>
            <a:ext cx="170393" cy="202873"/>
            <a:chOff x="6755800" y="5036025"/>
            <a:chExt cx="965400" cy="1150728"/>
          </a:xfrm>
        </p:grpSpPr>
        <p:sp>
          <p:nvSpPr>
            <p:cNvPr id="1217" name="Google Shape;1217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9" name="Google Shape;1219;p18"/>
          <p:cNvSpPr/>
          <p:nvPr/>
        </p:nvSpPr>
        <p:spPr>
          <a:xfrm rot="10800000">
            <a:off x="4242542" y="677130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1220" name="Google Shape;1220;p18"/>
          <p:cNvGrpSpPr/>
          <p:nvPr/>
        </p:nvGrpSpPr>
        <p:grpSpPr>
          <a:xfrm>
            <a:off x="4236877" y="162648"/>
            <a:ext cx="170393" cy="202873"/>
            <a:chOff x="6755800" y="5036025"/>
            <a:chExt cx="965400" cy="1150728"/>
          </a:xfrm>
        </p:grpSpPr>
        <p:sp>
          <p:nvSpPr>
            <p:cNvPr id="1221" name="Google Shape;1221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3" name="Google Shape;1223;p18"/>
          <p:cNvGrpSpPr/>
          <p:nvPr/>
        </p:nvGrpSpPr>
        <p:grpSpPr>
          <a:xfrm flipH="1">
            <a:off x="4192758" y="1225598"/>
            <a:ext cx="257802" cy="259072"/>
            <a:chOff x="8278315" y="4619604"/>
            <a:chExt cx="1311300" cy="1317762"/>
          </a:xfrm>
        </p:grpSpPr>
        <p:sp>
          <p:nvSpPr>
            <p:cNvPr id="1224" name="Google Shape;1224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25" name="Google Shape;1225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226" name="Google Shape;1226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29" name="Google Shape;1229;p18"/>
          <p:cNvSpPr/>
          <p:nvPr/>
        </p:nvSpPr>
        <p:spPr>
          <a:xfrm rot="10800000">
            <a:off x="4242542" y="2806511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1230" name="Google Shape;1230;p18"/>
          <p:cNvGrpSpPr/>
          <p:nvPr/>
        </p:nvGrpSpPr>
        <p:grpSpPr>
          <a:xfrm>
            <a:off x="4236877" y="2307785"/>
            <a:ext cx="170393" cy="202873"/>
            <a:chOff x="6755800" y="5036025"/>
            <a:chExt cx="965400" cy="1150728"/>
          </a:xfrm>
        </p:grpSpPr>
        <p:sp>
          <p:nvSpPr>
            <p:cNvPr id="1231" name="Google Shape;1231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3" name="Google Shape;1233;p18"/>
          <p:cNvSpPr/>
          <p:nvPr/>
        </p:nvSpPr>
        <p:spPr>
          <a:xfrm>
            <a:off x="4221483" y="1792827"/>
            <a:ext cx="201000" cy="1920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4" name="Google Shape;1234;p18"/>
          <p:cNvSpPr/>
          <p:nvPr/>
        </p:nvSpPr>
        <p:spPr>
          <a:xfrm rot="10800000">
            <a:off x="4242542" y="3844695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1235" name="Google Shape;1235;p18"/>
          <p:cNvGrpSpPr/>
          <p:nvPr/>
        </p:nvGrpSpPr>
        <p:grpSpPr>
          <a:xfrm flipH="1">
            <a:off x="4192758" y="4401327"/>
            <a:ext cx="257802" cy="259072"/>
            <a:chOff x="8278315" y="4619604"/>
            <a:chExt cx="1311300" cy="1317762"/>
          </a:xfrm>
        </p:grpSpPr>
        <p:sp>
          <p:nvSpPr>
            <p:cNvPr id="1236" name="Google Shape;1236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7" name="Google Shape;1237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238" name="Google Shape;1238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41" name="Google Shape;1241;p18"/>
          <p:cNvSpPr/>
          <p:nvPr/>
        </p:nvSpPr>
        <p:spPr>
          <a:xfrm rot="10800000">
            <a:off x="4242542" y="5969631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1242" name="Google Shape;1242;p18"/>
          <p:cNvGrpSpPr/>
          <p:nvPr/>
        </p:nvGrpSpPr>
        <p:grpSpPr>
          <a:xfrm>
            <a:off x="4236877" y="5479573"/>
            <a:ext cx="170393" cy="202873"/>
            <a:chOff x="6755800" y="5036025"/>
            <a:chExt cx="965400" cy="1150728"/>
          </a:xfrm>
        </p:grpSpPr>
        <p:sp>
          <p:nvSpPr>
            <p:cNvPr id="1243" name="Google Shape;1243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5" name="Google Shape;1245;p18"/>
          <p:cNvSpPr/>
          <p:nvPr/>
        </p:nvSpPr>
        <p:spPr>
          <a:xfrm>
            <a:off x="4221483" y="4962297"/>
            <a:ext cx="201000" cy="1920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6" name="Google Shape;1246;p18"/>
          <p:cNvGrpSpPr/>
          <p:nvPr/>
        </p:nvGrpSpPr>
        <p:grpSpPr>
          <a:xfrm flipH="1">
            <a:off x="4703016" y="134548"/>
            <a:ext cx="257802" cy="259072"/>
            <a:chOff x="8278315" y="4619604"/>
            <a:chExt cx="1311300" cy="1317762"/>
          </a:xfrm>
        </p:grpSpPr>
        <p:sp>
          <p:nvSpPr>
            <p:cNvPr id="1247" name="Google Shape;1247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48" name="Google Shape;1248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249" name="Google Shape;1249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2" name="Google Shape;1252;p18"/>
          <p:cNvSpPr/>
          <p:nvPr/>
        </p:nvSpPr>
        <p:spPr>
          <a:xfrm>
            <a:off x="4731741" y="709552"/>
            <a:ext cx="201000" cy="192000"/>
          </a:xfrm>
          <a:prstGeom prst="hear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3" name="Google Shape;1253;p18"/>
          <p:cNvGrpSpPr/>
          <p:nvPr/>
        </p:nvGrpSpPr>
        <p:grpSpPr>
          <a:xfrm flipH="1">
            <a:off x="4703016" y="2279685"/>
            <a:ext cx="257802" cy="259072"/>
            <a:chOff x="8278315" y="4619604"/>
            <a:chExt cx="1311300" cy="1317762"/>
          </a:xfrm>
        </p:grpSpPr>
        <p:sp>
          <p:nvSpPr>
            <p:cNvPr id="1254" name="Google Shape;1254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5" name="Google Shape;1255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256" name="Google Shape;1256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9" name="Google Shape;1259;p18"/>
          <p:cNvSpPr/>
          <p:nvPr/>
        </p:nvSpPr>
        <p:spPr>
          <a:xfrm rot="10800000">
            <a:off x="4752800" y="1760405"/>
            <a:ext cx="158700" cy="2592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1260" name="Google Shape;1260;p18"/>
          <p:cNvGrpSpPr/>
          <p:nvPr/>
        </p:nvGrpSpPr>
        <p:grpSpPr>
          <a:xfrm>
            <a:off x="4747136" y="1253697"/>
            <a:ext cx="170393" cy="202873"/>
            <a:chOff x="6755800" y="5036025"/>
            <a:chExt cx="965400" cy="1150728"/>
          </a:xfrm>
        </p:grpSpPr>
        <p:sp>
          <p:nvSpPr>
            <p:cNvPr id="1261" name="Google Shape;1261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3" name="Google Shape;1263;p18"/>
          <p:cNvGrpSpPr/>
          <p:nvPr/>
        </p:nvGrpSpPr>
        <p:grpSpPr>
          <a:xfrm>
            <a:off x="4747136" y="2834739"/>
            <a:ext cx="170393" cy="202873"/>
            <a:chOff x="6755800" y="5036025"/>
            <a:chExt cx="965400" cy="1150728"/>
          </a:xfrm>
        </p:grpSpPr>
        <p:sp>
          <p:nvSpPr>
            <p:cNvPr id="1264" name="Google Shape;1264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6" name="Google Shape;1266;p18"/>
          <p:cNvSpPr/>
          <p:nvPr/>
        </p:nvSpPr>
        <p:spPr>
          <a:xfrm>
            <a:off x="4731741" y="3877106"/>
            <a:ext cx="201000" cy="192000"/>
          </a:xfrm>
          <a:prstGeom prst="hear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7" name="Google Shape;1267;p18"/>
          <p:cNvGrpSpPr/>
          <p:nvPr/>
        </p:nvGrpSpPr>
        <p:grpSpPr>
          <a:xfrm flipH="1">
            <a:off x="4703016" y="5451862"/>
            <a:ext cx="257802" cy="259072"/>
            <a:chOff x="8278315" y="4619604"/>
            <a:chExt cx="1311300" cy="1317762"/>
          </a:xfrm>
        </p:grpSpPr>
        <p:sp>
          <p:nvSpPr>
            <p:cNvPr id="1268" name="Google Shape;1268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69" name="Google Shape;1269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270" name="Google Shape;1270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73" name="Google Shape;1273;p18"/>
          <p:cNvSpPr/>
          <p:nvPr/>
        </p:nvSpPr>
        <p:spPr>
          <a:xfrm rot="10800000">
            <a:off x="4752800" y="4929875"/>
            <a:ext cx="158700" cy="2592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1274" name="Google Shape;1274;p18"/>
          <p:cNvGrpSpPr/>
          <p:nvPr/>
        </p:nvGrpSpPr>
        <p:grpSpPr>
          <a:xfrm>
            <a:off x="4747136" y="4429427"/>
            <a:ext cx="170393" cy="202873"/>
            <a:chOff x="6755800" y="5036025"/>
            <a:chExt cx="965400" cy="1150728"/>
          </a:xfrm>
        </p:grpSpPr>
        <p:sp>
          <p:nvSpPr>
            <p:cNvPr id="1275" name="Google Shape;1275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7" name="Google Shape;1277;p18"/>
          <p:cNvGrpSpPr/>
          <p:nvPr/>
        </p:nvGrpSpPr>
        <p:grpSpPr>
          <a:xfrm>
            <a:off x="4747136" y="5997794"/>
            <a:ext cx="170393" cy="202873"/>
            <a:chOff x="6755800" y="5036025"/>
            <a:chExt cx="965400" cy="1150728"/>
          </a:xfrm>
        </p:grpSpPr>
        <p:sp>
          <p:nvSpPr>
            <p:cNvPr id="1278" name="Google Shape;1278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0" name="Google Shape;1280;p18"/>
          <p:cNvSpPr/>
          <p:nvPr/>
        </p:nvSpPr>
        <p:spPr>
          <a:xfrm rot="10800000">
            <a:off x="5263016" y="677130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1281" name="Google Shape;1281;p18"/>
          <p:cNvGrpSpPr/>
          <p:nvPr/>
        </p:nvGrpSpPr>
        <p:grpSpPr>
          <a:xfrm>
            <a:off x="5257351" y="162648"/>
            <a:ext cx="170393" cy="202873"/>
            <a:chOff x="6755800" y="5036025"/>
            <a:chExt cx="965400" cy="1150728"/>
          </a:xfrm>
        </p:grpSpPr>
        <p:sp>
          <p:nvSpPr>
            <p:cNvPr id="1282" name="Google Shape;1282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4" name="Google Shape;1284;p18"/>
          <p:cNvGrpSpPr/>
          <p:nvPr/>
        </p:nvGrpSpPr>
        <p:grpSpPr>
          <a:xfrm flipH="1">
            <a:off x="5213232" y="1225598"/>
            <a:ext cx="257802" cy="259072"/>
            <a:chOff x="8278315" y="4619604"/>
            <a:chExt cx="1311300" cy="1317762"/>
          </a:xfrm>
        </p:grpSpPr>
        <p:sp>
          <p:nvSpPr>
            <p:cNvPr id="1285" name="Google Shape;1285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6" name="Google Shape;1286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287" name="Google Shape;1287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90" name="Google Shape;1290;p18"/>
          <p:cNvSpPr/>
          <p:nvPr/>
        </p:nvSpPr>
        <p:spPr>
          <a:xfrm rot="10800000">
            <a:off x="5263016" y="2806511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1291" name="Google Shape;1291;p18"/>
          <p:cNvGrpSpPr/>
          <p:nvPr/>
        </p:nvGrpSpPr>
        <p:grpSpPr>
          <a:xfrm>
            <a:off x="5257351" y="2307785"/>
            <a:ext cx="170393" cy="202873"/>
            <a:chOff x="6755800" y="5036025"/>
            <a:chExt cx="965400" cy="1150728"/>
          </a:xfrm>
        </p:grpSpPr>
        <p:sp>
          <p:nvSpPr>
            <p:cNvPr id="1292" name="Google Shape;1292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4" name="Google Shape;1294;p18"/>
          <p:cNvSpPr/>
          <p:nvPr/>
        </p:nvSpPr>
        <p:spPr>
          <a:xfrm>
            <a:off x="5241957" y="3396150"/>
            <a:ext cx="201000" cy="192000"/>
          </a:xfrm>
          <a:prstGeom prst="hear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5" name="Google Shape;1295;p18"/>
          <p:cNvSpPr/>
          <p:nvPr/>
        </p:nvSpPr>
        <p:spPr>
          <a:xfrm>
            <a:off x="5241957" y="1792827"/>
            <a:ext cx="201000" cy="1920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6" name="Google Shape;1296;p18"/>
          <p:cNvSpPr/>
          <p:nvPr/>
        </p:nvSpPr>
        <p:spPr>
          <a:xfrm rot="10800000">
            <a:off x="5263016" y="3844695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1297" name="Google Shape;1297;p18"/>
          <p:cNvGrpSpPr/>
          <p:nvPr/>
        </p:nvGrpSpPr>
        <p:grpSpPr>
          <a:xfrm flipH="1">
            <a:off x="5213232" y="4401327"/>
            <a:ext cx="257802" cy="259072"/>
            <a:chOff x="8278315" y="4619604"/>
            <a:chExt cx="1311300" cy="1317762"/>
          </a:xfrm>
        </p:grpSpPr>
        <p:sp>
          <p:nvSpPr>
            <p:cNvPr id="1298" name="Google Shape;1298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99" name="Google Shape;1299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300" name="Google Shape;1300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03" name="Google Shape;1303;p18"/>
          <p:cNvSpPr/>
          <p:nvPr/>
        </p:nvSpPr>
        <p:spPr>
          <a:xfrm rot="10800000">
            <a:off x="5263016" y="5969631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1304" name="Google Shape;1304;p18"/>
          <p:cNvGrpSpPr/>
          <p:nvPr/>
        </p:nvGrpSpPr>
        <p:grpSpPr>
          <a:xfrm>
            <a:off x="5257351" y="5479573"/>
            <a:ext cx="170393" cy="202873"/>
            <a:chOff x="6755800" y="5036025"/>
            <a:chExt cx="965400" cy="1150728"/>
          </a:xfrm>
        </p:grpSpPr>
        <p:sp>
          <p:nvSpPr>
            <p:cNvPr id="1305" name="Google Shape;1305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7" name="Google Shape;1307;p18"/>
          <p:cNvSpPr/>
          <p:nvPr/>
        </p:nvSpPr>
        <p:spPr>
          <a:xfrm>
            <a:off x="5241957" y="4962297"/>
            <a:ext cx="201000" cy="1920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8" name="Google Shape;1308;p18"/>
          <p:cNvGrpSpPr/>
          <p:nvPr/>
        </p:nvGrpSpPr>
        <p:grpSpPr>
          <a:xfrm flipH="1">
            <a:off x="5723681" y="134548"/>
            <a:ext cx="257802" cy="259072"/>
            <a:chOff x="8278315" y="4619604"/>
            <a:chExt cx="1311300" cy="1317762"/>
          </a:xfrm>
        </p:grpSpPr>
        <p:sp>
          <p:nvSpPr>
            <p:cNvPr id="1309" name="Google Shape;1309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10" name="Google Shape;1310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311" name="Google Shape;1311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14" name="Google Shape;1314;p18"/>
          <p:cNvSpPr/>
          <p:nvPr/>
        </p:nvSpPr>
        <p:spPr>
          <a:xfrm>
            <a:off x="5752406" y="709552"/>
            <a:ext cx="201000" cy="192000"/>
          </a:xfrm>
          <a:prstGeom prst="hear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5" name="Google Shape;1315;p18"/>
          <p:cNvGrpSpPr/>
          <p:nvPr/>
        </p:nvGrpSpPr>
        <p:grpSpPr>
          <a:xfrm flipH="1">
            <a:off x="5723681" y="2279685"/>
            <a:ext cx="257802" cy="259072"/>
            <a:chOff x="8278315" y="4619604"/>
            <a:chExt cx="1311300" cy="1317762"/>
          </a:xfrm>
        </p:grpSpPr>
        <p:sp>
          <p:nvSpPr>
            <p:cNvPr id="1316" name="Google Shape;1316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17" name="Google Shape;1317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318" name="Google Shape;1318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21" name="Google Shape;1321;p18"/>
          <p:cNvSpPr/>
          <p:nvPr/>
        </p:nvSpPr>
        <p:spPr>
          <a:xfrm rot="10800000">
            <a:off x="5773465" y="1760405"/>
            <a:ext cx="158700" cy="2592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1322" name="Google Shape;1322;p18"/>
          <p:cNvGrpSpPr/>
          <p:nvPr/>
        </p:nvGrpSpPr>
        <p:grpSpPr>
          <a:xfrm>
            <a:off x="5767801" y="1253697"/>
            <a:ext cx="170393" cy="202873"/>
            <a:chOff x="6755800" y="5036025"/>
            <a:chExt cx="965400" cy="1150728"/>
          </a:xfrm>
        </p:grpSpPr>
        <p:sp>
          <p:nvSpPr>
            <p:cNvPr id="1323" name="Google Shape;1323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5" name="Google Shape;1325;p18"/>
          <p:cNvGrpSpPr/>
          <p:nvPr/>
        </p:nvGrpSpPr>
        <p:grpSpPr>
          <a:xfrm>
            <a:off x="5767801" y="2834739"/>
            <a:ext cx="170393" cy="202873"/>
            <a:chOff x="6755800" y="5036025"/>
            <a:chExt cx="965400" cy="1150728"/>
          </a:xfrm>
        </p:grpSpPr>
        <p:sp>
          <p:nvSpPr>
            <p:cNvPr id="1326" name="Google Shape;1326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8" name="Google Shape;1328;p18"/>
          <p:cNvSpPr/>
          <p:nvPr/>
        </p:nvSpPr>
        <p:spPr>
          <a:xfrm>
            <a:off x="5752406" y="3877106"/>
            <a:ext cx="201000" cy="192000"/>
          </a:xfrm>
          <a:prstGeom prst="hear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9" name="Google Shape;1329;p18"/>
          <p:cNvGrpSpPr/>
          <p:nvPr/>
        </p:nvGrpSpPr>
        <p:grpSpPr>
          <a:xfrm flipH="1">
            <a:off x="5723681" y="5451862"/>
            <a:ext cx="257802" cy="259072"/>
            <a:chOff x="8278315" y="4619604"/>
            <a:chExt cx="1311300" cy="1317762"/>
          </a:xfrm>
        </p:grpSpPr>
        <p:sp>
          <p:nvSpPr>
            <p:cNvPr id="1330" name="Google Shape;1330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31" name="Google Shape;1331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332" name="Google Shape;1332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35" name="Google Shape;1335;p18"/>
          <p:cNvSpPr/>
          <p:nvPr/>
        </p:nvSpPr>
        <p:spPr>
          <a:xfrm rot="10800000">
            <a:off x="5773465" y="4929875"/>
            <a:ext cx="158700" cy="2592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1336" name="Google Shape;1336;p18"/>
          <p:cNvGrpSpPr/>
          <p:nvPr/>
        </p:nvGrpSpPr>
        <p:grpSpPr>
          <a:xfrm>
            <a:off x="5767801" y="4429427"/>
            <a:ext cx="170393" cy="202873"/>
            <a:chOff x="6755800" y="5036025"/>
            <a:chExt cx="965400" cy="1150728"/>
          </a:xfrm>
        </p:grpSpPr>
        <p:sp>
          <p:nvSpPr>
            <p:cNvPr id="1337" name="Google Shape;1337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9" name="Google Shape;1339;p18"/>
          <p:cNvGrpSpPr/>
          <p:nvPr/>
        </p:nvGrpSpPr>
        <p:grpSpPr>
          <a:xfrm>
            <a:off x="5767801" y="5997794"/>
            <a:ext cx="170393" cy="202873"/>
            <a:chOff x="6755800" y="5036025"/>
            <a:chExt cx="965400" cy="1150728"/>
          </a:xfrm>
        </p:grpSpPr>
        <p:sp>
          <p:nvSpPr>
            <p:cNvPr id="1340" name="Google Shape;1340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2" name="Google Shape;1342;p18"/>
          <p:cNvSpPr/>
          <p:nvPr/>
        </p:nvSpPr>
        <p:spPr>
          <a:xfrm rot="10800000">
            <a:off x="6283686" y="677130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1343" name="Google Shape;1343;p18"/>
          <p:cNvGrpSpPr/>
          <p:nvPr/>
        </p:nvGrpSpPr>
        <p:grpSpPr>
          <a:xfrm>
            <a:off x="6278022" y="162648"/>
            <a:ext cx="170393" cy="202873"/>
            <a:chOff x="6755800" y="5036025"/>
            <a:chExt cx="965400" cy="1150728"/>
          </a:xfrm>
        </p:grpSpPr>
        <p:sp>
          <p:nvSpPr>
            <p:cNvPr id="1344" name="Google Shape;1344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6" name="Google Shape;1346;p18"/>
          <p:cNvGrpSpPr/>
          <p:nvPr/>
        </p:nvGrpSpPr>
        <p:grpSpPr>
          <a:xfrm flipH="1">
            <a:off x="6233902" y="1225598"/>
            <a:ext cx="257802" cy="259072"/>
            <a:chOff x="8278315" y="4619604"/>
            <a:chExt cx="1311300" cy="1317762"/>
          </a:xfrm>
        </p:grpSpPr>
        <p:sp>
          <p:nvSpPr>
            <p:cNvPr id="1347" name="Google Shape;1347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8" name="Google Shape;1348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349" name="Google Shape;1349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52" name="Google Shape;1352;p18"/>
          <p:cNvSpPr/>
          <p:nvPr/>
        </p:nvSpPr>
        <p:spPr>
          <a:xfrm rot="10800000">
            <a:off x="6283686" y="2806511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1353" name="Google Shape;1353;p18"/>
          <p:cNvGrpSpPr/>
          <p:nvPr/>
        </p:nvGrpSpPr>
        <p:grpSpPr>
          <a:xfrm>
            <a:off x="6278022" y="2307785"/>
            <a:ext cx="170393" cy="202873"/>
            <a:chOff x="6755800" y="5036025"/>
            <a:chExt cx="965400" cy="1150728"/>
          </a:xfrm>
        </p:grpSpPr>
        <p:sp>
          <p:nvSpPr>
            <p:cNvPr id="1354" name="Google Shape;1354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6" name="Google Shape;1356;p18"/>
          <p:cNvSpPr/>
          <p:nvPr/>
        </p:nvSpPr>
        <p:spPr>
          <a:xfrm>
            <a:off x="6262628" y="1792827"/>
            <a:ext cx="201000" cy="1920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18"/>
          <p:cNvSpPr/>
          <p:nvPr/>
        </p:nvSpPr>
        <p:spPr>
          <a:xfrm rot="10800000">
            <a:off x="6283686" y="3844695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1358" name="Google Shape;1358;p18"/>
          <p:cNvGrpSpPr/>
          <p:nvPr/>
        </p:nvGrpSpPr>
        <p:grpSpPr>
          <a:xfrm flipH="1">
            <a:off x="6233902" y="4401327"/>
            <a:ext cx="257802" cy="259072"/>
            <a:chOff x="8278315" y="4619604"/>
            <a:chExt cx="1311300" cy="1317762"/>
          </a:xfrm>
        </p:grpSpPr>
        <p:sp>
          <p:nvSpPr>
            <p:cNvPr id="1359" name="Google Shape;1359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60" name="Google Shape;1360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361" name="Google Shape;1361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64" name="Google Shape;1364;p18"/>
          <p:cNvSpPr/>
          <p:nvPr/>
        </p:nvSpPr>
        <p:spPr>
          <a:xfrm rot="10800000">
            <a:off x="6283686" y="5969631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1365" name="Google Shape;1365;p18"/>
          <p:cNvGrpSpPr/>
          <p:nvPr/>
        </p:nvGrpSpPr>
        <p:grpSpPr>
          <a:xfrm>
            <a:off x="6278022" y="5479573"/>
            <a:ext cx="170393" cy="202873"/>
            <a:chOff x="6755800" y="5036025"/>
            <a:chExt cx="965400" cy="1150728"/>
          </a:xfrm>
        </p:grpSpPr>
        <p:sp>
          <p:nvSpPr>
            <p:cNvPr id="1366" name="Google Shape;1366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8" name="Google Shape;1368;p18"/>
          <p:cNvSpPr/>
          <p:nvPr/>
        </p:nvSpPr>
        <p:spPr>
          <a:xfrm>
            <a:off x="6262628" y="4962297"/>
            <a:ext cx="201000" cy="1920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9" name="Google Shape;1369;p18"/>
          <p:cNvGrpSpPr/>
          <p:nvPr/>
        </p:nvGrpSpPr>
        <p:grpSpPr>
          <a:xfrm flipH="1">
            <a:off x="6744123" y="134548"/>
            <a:ext cx="257802" cy="259072"/>
            <a:chOff x="8278315" y="4619604"/>
            <a:chExt cx="1311300" cy="1317762"/>
          </a:xfrm>
        </p:grpSpPr>
        <p:sp>
          <p:nvSpPr>
            <p:cNvPr id="1370" name="Google Shape;1370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1" name="Google Shape;1371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372" name="Google Shape;1372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75" name="Google Shape;1375;p18"/>
          <p:cNvSpPr/>
          <p:nvPr/>
        </p:nvSpPr>
        <p:spPr>
          <a:xfrm>
            <a:off x="6772849" y="709552"/>
            <a:ext cx="201000" cy="192000"/>
          </a:xfrm>
          <a:prstGeom prst="hear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6" name="Google Shape;1376;p18"/>
          <p:cNvGrpSpPr/>
          <p:nvPr/>
        </p:nvGrpSpPr>
        <p:grpSpPr>
          <a:xfrm flipH="1">
            <a:off x="6744123" y="2279685"/>
            <a:ext cx="257802" cy="259072"/>
            <a:chOff x="8278315" y="4619604"/>
            <a:chExt cx="1311300" cy="1317762"/>
          </a:xfrm>
        </p:grpSpPr>
        <p:sp>
          <p:nvSpPr>
            <p:cNvPr id="1377" name="Google Shape;1377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8" name="Google Shape;1378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379" name="Google Shape;1379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82" name="Google Shape;1382;p18"/>
          <p:cNvSpPr/>
          <p:nvPr/>
        </p:nvSpPr>
        <p:spPr>
          <a:xfrm rot="10800000">
            <a:off x="6793907" y="1760405"/>
            <a:ext cx="158700" cy="2592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1383" name="Google Shape;1383;p18"/>
          <p:cNvGrpSpPr/>
          <p:nvPr/>
        </p:nvGrpSpPr>
        <p:grpSpPr>
          <a:xfrm>
            <a:off x="6788243" y="1253697"/>
            <a:ext cx="170393" cy="202873"/>
            <a:chOff x="6755800" y="5036025"/>
            <a:chExt cx="965400" cy="1150728"/>
          </a:xfrm>
        </p:grpSpPr>
        <p:sp>
          <p:nvSpPr>
            <p:cNvPr id="1384" name="Google Shape;1384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6" name="Google Shape;1386;p18"/>
          <p:cNvGrpSpPr/>
          <p:nvPr/>
        </p:nvGrpSpPr>
        <p:grpSpPr>
          <a:xfrm>
            <a:off x="6788243" y="2834739"/>
            <a:ext cx="170393" cy="202873"/>
            <a:chOff x="6755800" y="5036025"/>
            <a:chExt cx="965400" cy="1150728"/>
          </a:xfrm>
        </p:grpSpPr>
        <p:sp>
          <p:nvSpPr>
            <p:cNvPr id="1387" name="Google Shape;1387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9" name="Google Shape;1389;p18"/>
          <p:cNvSpPr/>
          <p:nvPr/>
        </p:nvSpPr>
        <p:spPr>
          <a:xfrm>
            <a:off x="6772849" y="3877106"/>
            <a:ext cx="201000" cy="192000"/>
          </a:xfrm>
          <a:prstGeom prst="hear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90" name="Google Shape;1390;p18"/>
          <p:cNvGrpSpPr/>
          <p:nvPr/>
        </p:nvGrpSpPr>
        <p:grpSpPr>
          <a:xfrm flipH="1">
            <a:off x="6744123" y="5451862"/>
            <a:ext cx="257802" cy="259072"/>
            <a:chOff x="8278315" y="4619604"/>
            <a:chExt cx="1311300" cy="1317762"/>
          </a:xfrm>
        </p:grpSpPr>
        <p:sp>
          <p:nvSpPr>
            <p:cNvPr id="1391" name="Google Shape;1391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2" name="Google Shape;1392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393" name="Google Shape;1393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96" name="Google Shape;1396;p18"/>
          <p:cNvSpPr/>
          <p:nvPr/>
        </p:nvSpPr>
        <p:spPr>
          <a:xfrm rot="10800000">
            <a:off x="6793907" y="4929875"/>
            <a:ext cx="158700" cy="2592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1397" name="Google Shape;1397;p18"/>
          <p:cNvGrpSpPr/>
          <p:nvPr/>
        </p:nvGrpSpPr>
        <p:grpSpPr>
          <a:xfrm>
            <a:off x="6788243" y="4429427"/>
            <a:ext cx="170393" cy="202873"/>
            <a:chOff x="6755800" y="5036025"/>
            <a:chExt cx="965400" cy="1150728"/>
          </a:xfrm>
        </p:grpSpPr>
        <p:sp>
          <p:nvSpPr>
            <p:cNvPr id="1398" name="Google Shape;1398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0" name="Google Shape;1400;p18"/>
          <p:cNvGrpSpPr/>
          <p:nvPr/>
        </p:nvGrpSpPr>
        <p:grpSpPr>
          <a:xfrm>
            <a:off x="6788243" y="5997794"/>
            <a:ext cx="170393" cy="202873"/>
            <a:chOff x="6755800" y="5036025"/>
            <a:chExt cx="965400" cy="1150728"/>
          </a:xfrm>
        </p:grpSpPr>
        <p:sp>
          <p:nvSpPr>
            <p:cNvPr id="1401" name="Google Shape;1401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3" name="Google Shape;1403;p18"/>
          <p:cNvSpPr/>
          <p:nvPr/>
        </p:nvSpPr>
        <p:spPr>
          <a:xfrm rot="10800000">
            <a:off x="7304128" y="677130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1404" name="Google Shape;1404;p18"/>
          <p:cNvGrpSpPr/>
          <p:nvPr/>
        </p:nvGrpSpPr>
        <p:grpSpPr>
          <a:xfrm>
            <a:off x="7298464" y="162648"/>
            <a:ext cx="170393" cy="202873"/>
            <a:chOff x="6755800" y="5036025"/>
            <a:chExt cx="965400" cy="1150728"/>
          </a:xfrm>
        </p:grpSpPr>
        <p:sp>
          <p:nvSpPr>
            <p:cNvPr id="1405" name="Google Shape;1405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7" name="Google Shape;1407;p18"/>
          <p:cNvGrpSpPr/>
          <p:nvPr/>
        </p:nvGrpSpPr>
        <p:grpSpPr>
          <a:xfrm flipH="1">
            <a:off x="7254345" y="1225598"/>
            <a:ext cx="257802" cy="259072"/>
            <a:chOff x="8278315" y="4619604"/>
            <a:chExt cx="1311300" cy="1317762"/>
          </a:xfrm>
        </p:grpSpPr>
        <p:sp>
          <p:nvSpPr>
            <p:cNvPr id="1408" name="Google Shape;1408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09" name="Google Shape;1409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410" name="Google Shape;1410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3" name="Google Shape;1413;p18"/>
          <p:cNvSpPr/>
          <p:nvPr/>
        </p:nvSpPr>
        <p:spPr>
          <a:xfrm rot="10800000">
            <a:off x="7304128" y="2806511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1414" name="Google Shape;1414;p18"/>
          <p:cNvGrpSpPr/>
          <p:nvPr/>
        </p:nvGrpSpPr>
        <p:grpSpPr>
          <a:xfrm>
            <a:off x="7298464" y="2307785"/>
            <a:ext cx="170393" cy="202873"/>
            <a:chOff x="6755800" y="5036025"/>
            <a:chExt cx="965400" cy="1150728"/>
          </a:xfrm>
        </p:grpSpPr>
        <p:sp>
          <p:nvSpPr>
            <p:cNvPr id="1415" name="Google Shape;1415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7" name="Google Shape;1417;p18"/>
          <p:cNvSpPr/>
          <p:nvPr/>
        </p:nvSpPr>
        <p:spPr>
          <a:xfrm>
            <a:off x="7283070" y="1792827"/>
            <a:ext cx="201000" cy="1920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8" name="Google Shape;1418;p18"/>
          <p:cNvSpPr/>
          <p:nvPr/>
        </p:nvSpPr>
        <p:spPr>
          <a:xfrm rot="10800000">
            <a:off x="7304128" y="3844695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1419" name="Google Shape;1419;p18"/>
          <p:cNvGrpSpPr/>
          <p:nvPr/>
        </p:nvGrpSpPr>
        <p:grpSpPr>
          <a:xfrm flipH="1">
            <a:off x="7254345" y="4401327"/>
            <a:ext cx="257802" cy="259072"/>
            <a:chOff x="8278315" y="4619604"/>
            <a:chExt cx="1311300" cy="1317762"/>
          </a:xfrm>
        </p:grpSpPr>
        <p:sp>
          <p:nvSpPr>
            <p:cNvPr id="1420" name="Google Shape;1420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21" name="Google Shape;1421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422" name="Google Shape;1422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25" name="Google Shape;1425;p18"/>
          <p:cNvSpPr/>
          <p:nvPr/>
        </p:nvSpPr>
        <p:spPr>
          <a:xfrm rot="10800000">
            <a:off x="7304128" y="5969631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1426" name="Google Shape;1426;p18"/>
          <p:cNvGrpSpPr/>
          <p:nvPr/>
        </p:nvGrpSpPr>
        <p:grpSpPr>
          <a:xfrm>
            <a:off x="7298464" y="5479573"/>
            <a:ext cx="170393" cy="202873"/>
            <a:chOff x="6755800" y="5036025"/>
            <a:chExt cx="965400" cy="1150728"/>
          </a:xfrm>
        </p:grpSpPr>
        <p:sp>
          <p:nvSpPr>
            <p:cNvPr id="1427" name="Google Shape;1427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9" name="Google Shape;1429;p18"/>
          <p:cNvSpPr/>
          <p:nvPr/>
        </p:nvSpPr>
        <p:spPr>
          <a:xfrm>
            <a:off x="7283070" y="4962297"/>
            <a:ext cx="201000" cy="1920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0" name="Google Shape;1430;p18"/>
          <p:cNvGrpSpPr/>
          <p:nvPr/>
        </p:nvGrpSpPr>
        <p:grpSpPr>
          <a:xfrm flipH="1">
            <a:off x="7764566" y="134548"/>
            <a:ext cx="257802" cy="259072"/>
            <a:chOff x="8278315" y="4619604"/>
            <a:chExt cx="1311300" cy="1317762"/>
          </a:xfrm>
        </p:grpSpPr>
        <p:sp>
          <p:nvSpPr>
            <p:cNvPr id="1431" name="Google Shape;1431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32" name="Google Shape;1432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433" name="Google Shape;1433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36" name="Google Shape;1436;p18"/>
          <p:cNvSpPr/>
          <p:nvPr/>
        </p:nvSpPr>
        <p:spPr>
          <a:xfrm>
            <a:off x="7793291" y="709552"/>
            <a:ext cx="201000" cy="192000"/>
          </a:xfrm>
          <a:prstGeom prst="hear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7" name="Google Shape;1437;p18"/>
          <p:cNvGrpSpPr/>
          <p:nvPr/>
        </p:nvGrpSpPr>
        <p:grpSpPr>
          <a:xfrm flipH="1">
            <a:off x="7764566" y="2279685"/>
            <a:ext cx="257802" cy="259072"/>
            <a:chOff x="8278315" y="4619604"/>
            <a:chExt cx="1311300" cy="1317762"/>
          </a:xfrm>
        </p:grpSpPr>
        <p:sp>
          <p:nvSpPr>
            <p:cNvPr id="1438" name="Google Shape;1438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39" name="Google Shape;1439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440" name="Google Shape;1440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43" name="Google Shape;1443;p18"/>
          <p:cNvSpPr/>
          <p:nvPr/>
        </p:nvSpPr>
        <p:spPr>
          <a:xfrm rot="10800000">
            <a:off x="7814350" y="1760405"/>
            <a:ext cx="158700" cy="2592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1444" name="Google Shape;1444;p18"/>
          <p:cNvGrpSpPr/>
          <p:nvPr/>
        </p:nvGrpSpPr>
        <p:grpSpPr>
          <a:xfrm>
            <a:off x="7808685" y="1253697"/>
            <a:ext cx="170393" cy="202873"/>
            <a:chOff x="6755800" y="5036025"/>
            <a:chExt cx="965400" cy="1150728"/>
          </a:xfrm>
        </p:grpSpPr>
        <p:sp>
          <p:nvSpPr>
            <p:cNvPr id="1445" name="Google Shape;1445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7" name="Google Shape;1447;p18"/>
          <p:cNvGrpSpPr/>
          <p:nvPr/>
        </p:nvGrpSpPr>
        <p:grpSpPr>
          <a:xfrm>
            <a:off x="7808685" y="2834739"/>
            <a:ext cx="170393" cy="202873"/>
            <a:chOff x="6755800" y="5036025"/>
            <a:chExt cx="965400" cy="1150728"/>
          </a:xfrm>
        </p:grpSpPr>
        <p:sp>
          <p:nvSpPr>
            <p:cNvPr id="1448" name="Google Shape;1448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0" name="Google Shape;1450;p18"/>
          <p:cNvSpPr/>
          <p:nvPr/>
        </p:nvSpPr>
        <p:spPr>
          <a:xfrm rot="10800000">
            <a:off x="7814350" y="3363740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sp>
        <p:nvSpPr>
          <p:cNvPr id="1451" name="Google Shape;1451;p18"/>
          <p:cNvSpPr/>
          <p:nvPr/>
        </p:nvSpPr>
        <p:spPr>
          <a:xfrm>
            <a:off x="7793291" y="3877106"/>
            <a:ext cx="201000" cy="192000"/>
          </a:xfrm>
          <a:prstGeom prst="hear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2" name="Google Shape;1452;p18"/>
          <p:cNvGrpSpPr/>
          <p:nvPr/>
        </p:nvGrpSpPr>
        <p:grpSpPr>
          <a:xfrm flipH="1">
            <a:off x="7764566" y="5451862"/>
            <a:ext cx="257802" cy="259072"/>
            <a:chOff x="8278315" y="4619604"/>
            <a:chExt cx="1311300" cy="1317762"/>
          </a:xfrm>
        </p:grpSpPr>
        <p:sp>
          <p:nvSpPr>
            <p:cNvPr id="1453" name="Google Shape;1453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54" name="Google Shape;1454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455" name="Google Shape;1455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58" name="Google Shape;1458;p18"/>
          <p:cNvSpPr/>
          <p:nvPr/>
        </p:nvSpPr>
        <p:spPr>
          <a:xfrm rot="10800000">
            <a:off x="7814350" y="4929875"/>
            <a:ext cx="158700" cy="2592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1459" name="Google Shape;1459;p18"/>
          <p:cNvGrpSpPr/>
          <p:nvPr/>
        </p:nvGrpSpPr>
        <p:grpSpPr>
          <a:xfrm>
            <a:off x="7808685" y="4429427"/>
            <a:ext cx="170393" cy="202873"/>
            <a:chOff x="6755800" y="5036025"/>
            <a:chExt cx="965400" cy="1150728"/>
          </a:xfrm>
        </p:grpSpPr>
        <p:sp>
          <p:nvSpPr>
            <p:cNvPr id="1460" name="Google Shape;1460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2" name="Google Shape;1462;p18"/>
          <p:cNvGrpSpPr/>
          <p:nvPr/>
        </p:nvGrpSpPr>
        <p:grpSpPr>
          <a:xfrm>
            <a:off x="7808685" y="5997794"/>
            <a:ext cx="170393" cy="202873"/>
            <a:chOff x="6755800" y="5036025"/>
            <a:chExt cx="965400" cy="1150728"/>
          </a:xfrm>
        </p:grpSpPr>
        <p:sp>
          <p:nvSpPr>
            <p:cNvPr id="1463" name="Google Shape;1463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5" name="Google Shape;1465;p18"/>
          <p:cNvSpPr/>
          <p:nvPr/>
        </p:nvSpPr>
        <p:spPr>
          <a:xfrm rot="10800000">
            <a:off x="8324571" y="677130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1466" name="Google Shape;1466;p18"/>
          <p:cNvGrpSpPr/>
          <p:nvPr/>
        </p:nvGrpSpPr>
        <p:grpSpPr>
          <a:xfrm>
            <a:off x="8318906" y="162648"/>
            <a:ext cx="170393" cy="202873"/>
            <a:chOff x="6755800" y="5036025"/>
            <a:chExt cx="965400" cy="1150728"/>
          </a:xfrm>
        </p:grpSpPr>
        <p:sp>
          <p:nvSpPr>
            <p:cNvPr id="1467" name="Google Shape;1467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9" name="Google Shape;1469;p18"/>
          <p:cNvGrpSpPr/>
          <p:nvPr/>
        </p:nvGrpSpPr>
        <p:grpSpPr>
          <a:xfrm flipH="1">
            <a:off x="8274787" y="1225598"/>
            <a:ext cx="257802" cy="259072"/>
            <a:chOff x="8278315" y="4619604"/>
            <a:chExt cx="1311300" cy="1317762"/>
          </a:xfrm>
        </p:grpSpPr>
        <p:sp>
          <p:nvSpPr>
            <p:cNvPr id="1470" name="Google Shape;1470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71" name="Google Shape;1471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472" name="Google Shape;1472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75" name="Google Shape;1475;p18"/>
          <p:cNvSpPr/>
          <p:nvPr/>
        </p:nvSpPr>
        <p:spPr>
          <a:xfrm rot="10800000">
            <a:off x="8324571" y="2806511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1476" name="Google Shape;1476;p18"/>
          <p:cNvGrpSpPr/>
          <p:nvPr/>
        </p:nvGrpSpPr>
        <p:grpSpPr>
          <a:xfrm>
            <a:off x="8318906" y="2307785"/>
            <a:ext cx="170393" cy="202873"/>
            <a:chOff x="6755800" y="5036025"/>
            <a:chExt cx="965400" cy="1150728"/>
          </a:xfrm>
        </p:grpSpPr>
        <p:sp>
          <p:nvSpPr>
            <p:cNvPr id="1477" name="Google Shape;1477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9" name="Google Shape;1479;p18"/>
          <p:cNvSpPr/>
          <p:nvPr/>
        </p:nvSpPr>
        <p:spPr>
          <a:xfrm>
            <a:off x="8303512" y="1792827"/>
            <a:ext cx="201000" cy="1920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0" name="Google Shape;1480;p18"/>
          <p:cNvSpPr/>
          <p:nvPr/>
        </p:nvSpPr>
        <p:spPr>
          <a:xfrm rot="10800000">
            <a:off x="8324571" y="3844695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1481" name="Google Shape;1481;p18"/>
          <p:cNvGrpSpPr/>
          <p:nvPr/>
        </p:nvGrpSpPr>
        <p:grpSpPr>
          <a:xfrm flipH="1">
            <a:off x="8274787" y="4401327"/>
            <a:ext cx="257802" cy="259072"/>
            <a:chOff x="8278315" y="4619604"/>
            <a:chExt cx="1311300" cy="1317762"/>
          </a:xfrm>
        </p:grpSpPr>
        <p:sp>
          <p:nvSpPr>
            <p:cNvPr id="1482" name="Google Shape;1482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3" name="Google Shape;1483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484" name="Google Shape;1484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87" name="Google Shape;1487;p18"/>
          <p:cNvSpPr/>
          <p:nvPr/>
        </p:nvSpPr>
        <p:spPr>
          <a:xfrm rot="10800000">
            <a:off x="8324571" y="5969631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1488" name="Google Shape;1488;p18"/>
          <p:cNvGrpSpPr/>
          <p:nvPr/>
        </p:nvGrpSpPr>
        <p:grpSpPr>
          <a:xfrm>
            <a:off x="8318906" y="5479573"/>
            <a:ext cx="170393" cy="202873"/>
            <a:chOff x="6755800" y="5036025"/>
            <a:chExt cx="965400" cy="1150728"/>
          </a:xfrm>
        </p:grpSpPr>
        <p:sp>
          <p:nvSpPr>
            <p:cNvPr id="1489" name="Google Shape;1489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1" name="Google Shape;1491;p18"/>
          <p:cNvSpPr/>
          <p:nvPr/>
        </p:nvSpPr>
        <p:spPr>
          <a:xfrm>
            <a:off x="8303512" y="4962297"/>
            <a:ext cx="201000" cy="1920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92" name="Google Shape;1492;p18"/>
          <p:cNvGrpSpPr/>
          <p:nvPr/>
        </p:nvGrpSpPr>
        <p:grpSpPr>
          <a:xfrm flipH="1">
            <a:off x="8785008" y="134548"/>
            <a:ext cx="257802" cy="259072"/>
            <a:chOff x="8278315" y="4619604"/>
            <a:chExt cx="1311300" cy="1317762"/>
          </a:xfrm>
        </p:grpSpPr>
        <p:sp>
          <p:nvSpPr>
            <p:cNvPr id="1493" name="Google Shape;1493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94" name="Google Shape;1494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495" name="Google Shape;1495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8" name="Google Shape;1498;p18"/>
          <p:cNvSpPr/>
          <p:nvPr/>
        </p:nvSpPr>
        <p:spPr>
          <a:xfrm>
            <a:off x="8813733" y="709552"/>
            <a:ext cx="201000" cy="192000"/>
          </a:xfrm>
          <a:prstGeom prst="hear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99" name="Google Shape;1499;p18"/>
          <p:cNvGrpSpPr/>
          <p:nvPr/>
        </p:nvGrpSpPr>
        <p:grpSpPr>
          <a:xfrm flipH="1">
            <a:off x="8785008" y="2279685"/>
            <a:ext cx="257802" cy="259072"/>
            <a:chOff x="8278315" y="4619604"/>
            <a:chExt cx="1311300" cy="1317762"/>
          </a:xfrm>
        </p:grpSpPr>
        <p:sp>
          <p:nvSpPr>
            <p:cNvPr id="1500" name="Google Shape;1500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1" name="Google Shape;1501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502" name="Google Shape;1502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05" name="Google Shape;1505;p18"/>
          <p:cNvSpPr/>
          <p:nvPr/>
        </p:nvSpPr>
        <p:spPr>
          <a:xfrm rot="10800000">
            <a:off x="8834792" y="1760405"/>
            <a:ext cx="158700" cy="2592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1506" name="Google Shape;1506;p18"/>
          <p:cNvGrpSpPr/>
          <p:nvPr/>
        </p:nvGrpSpPr>
        <p:grpSpPr>
          <a:xfrm>
            <a:off x="8829128" y="1253697"/>
            <a:ext cx="170393" cy="202873"/>
            <a:chOff x="6755800" y="5036025"/>
            <a:chExt cx="965400" cy="1150728"/>
          </a:xfrm>
        </p:grpSpPr>
        <p:sp>
          <p:nvSpPr>
            <p:cNvPr id="1507" name="Google Shape;1507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9" name="Google Shape;1509;p18"/>
          <p:cNvGrpSpPr/>
          <p:nvPr/>
        </p:nvGrpSpPr>
        <p:grpSpPr>
          <a:xfrm>
            <a:off x="8829128" y="2834739"/>
            <a:ext cx="170393" cy="202873"/>
            <a:chOff x="6755800" y="5036025"/>
            <a:chExt cx="965400" cy="1150728"/>
          </a:xfrm>
        </p:grpSpPr>
        <p:sp>
          <p:nvSpPr>
            <p:cNvPr id="1510" name="Google Shape;1510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2" name="Google Shape;1512;p18"/>
          <p:cNvSpPr/>
          <p:nvPr/>
        </p:nvSpPr>
        <p:spPr>
          <a:xfrm>
            <a:off x="8813733" y="3877106"/>
            <a:ext cx="201000" cy="192000"/>
          </a:xfrm>
          <a:prstGeom prst="hear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3" name="Google Shape;1513;p18"/>
          <p:cNvGrpSpPr/>
          <p:nvPr/>
        </p:nvGrpSpPr>
        <p:grpSpPr>
          <a:xfrm flipH="1">
            <a:off x="8785008" y="5451862"/>
            <a:ext cx="257802" cy="259072"/>
            <a:chOff x="8278315" y="4619604"/>
            <a:chExt cx="1311300" cy="1317762"/>
          </a:xfrm>
        </p:grpSpPr>
        <p:sp>
          <p:nvSpPr>
            <p:cNvPr id="1514" name="Google Shape;1514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15" name="Google Shape;1515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516" name="Google Shape;1516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19" name="Google Shape;1519;p18"/>
          <p:cNvSpPr/>
          <p:nvPr/>
        </p:nvSpPr>
        <p:spPr>
          <a:xfrm rot="10800000">
            <a:off x="8834792" y="4929875"/>
            <a:ext cx="158700" cy="2592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1520" name="Google Shape;1520;p18"/>
          <p:cNvGrpSpPr/>
          <p:nvPr/>
        </p:nvGrpSpPr>
        <p:grpSpPr>
          <a:xfrm>
            <a:off x="8829128" y="4429427"/>
            <a:ext cx="170393" cy="202873"/>
            <a:chOff x="6755800" y="5036025"/>
            <a:chExt cx="965400" cy="1150728"/>
          </a:xfrm>
        </p:grpSpPr>
        <p:sp>
          <p:nvSpPr>
            <p:cNvPr id="1521" name="Google Shape;1521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18"/>
          <p:cNvGrpSpPr/>
          <p:nvPr/>
        </p:nvGrpSpPr>
        <p:grpSpPr>
          <a:xfrm>
            <a:off x="8829128" y="5997794"/>
            <a:ext cx="170393" cy="202873"/>
            <a:chOff x="6755800" y="5036025"/>
            <a:chExt cx="965400" cy="1150728"/>
          </a:xfrm>
        </p:grpSpPr>
        <p:sp>
          <p:nvSpPr>
            <p:cNvPr id="1524" name="Google Shape;1524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6" name="Google Shape;1526;p18"/>
          <p:cNvSpPr/>
          <p:nvPr/>
        </p:nvSpPr>
        <p:spPr>
          <a:xfrm rot="10800000">
            <a:off x="9345013" y="677130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1527" name="Google Shape;1527;p18"/>
          <p:cNvGrpSpPr/>
          <p:nvPr/>
        </p:nvGrpSpPr>
        <p:grpSpPr>
          <a:xfrm>
            <a:off x="9339349" y="162648"/>
            <a:ext cx="170393" cy="202873"/>
            <a:chOff x="6755800" y="5036025"/>
            <a:chExt cx="965400" cy="1150728"/>
          </a:xfrm>
        </p:grpSpPr>
        <p:sp>
          <p:nvSpPr>
            <p:cNvPr id="1528" name="Google Shape;1528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0" name="Google Shape;1530;p18"/>
          <p:cNvGrpSpPr/>
          <p:nvPr/>
        </p:nvGrpSpPr>
        <p:grpSpPr>
          <a:xfrm flipH="1">
            <a:off x="9295229" y="1225598"/>
            <a:ext cx="257802" cy="259072"/>
            <a:chOff x="8278315" y="4619604"/>
            <a:chExt cx="1311300" cy="1317762"/>
          </a:xfrm>
        </p:grpSpPr>
        <p:sp>
          <p:nvSpPr>
            <p:cNvPr id="1531" name="Google Shape;1531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2" name="Google Shape;1532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533" name="Google Shape;1533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36" name="Google Shape;1536;p18"/>
          <p:cNvSpPr/>
          <p:nvPr/>
        </p:nvSpPr>
        <p:spPr>
          <a:xfrm rot="10800000">
            <a:off x="9345013" y="2806511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1537" name="Google Shape;1537;p18"/>
          <p:cNvGrpSpPr/>
          <p:nvPr/>
        </p:nvGrpSpPr>
        <p:grpSpPr>
          <a:xfrm>
            <a:off x="9339349" y="2307785"/>
            <a:ext cx="170393" cy="202873"/>
            <a:chOff x="6755800" y="5036025"/>
            <a:chExt cx="965400" cy="1150728"/>
          </a:xfrm>
        </p:grpSpPr>
        <p:sp>
          <p:nvSpPr>
            <p:cNvPr id="1538" name="Google Shape;1538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0" name="Google Shape;1540;p18"/>
          <p:cNvSpPr/>
          <p:nvPr/>
        </p:nvSpPr>
        <p:spPr>
          <a:xfrm>
            <a:off x="9323954" y="1792827"/>
            <a:ext cx="201000" cy="1920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1" name="Google Shape;1541;p18"/>
          <p:cNvSpPr/>
          <p:nvPr/>
        </p:nvSpPr>
        <p:spPr>
          <a:xfrm rot="10800000">
            <a:off x="9345013" y="3844695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1542" name="Google Shape;1542;p18"/>
          <p:cNvGrpSpPr/>
          <p:nvPr/>
        </p:nvGrpSpPr>
        <p:grpSpPr>
          <a:xfrm flipH="1">
            <a:off x="9295229" y="4401327"/>
            <a:ext cx="257802" cy="259072"/>
            <a:chOff x="8278315" y="4619604"/>
            <a:chExt cx="1311300" cy="1317762"/>
          </a:xfrm>
        </p:grpSpPr>
        <p:sp>
          <p:nvSpPr>
            <p:cNvPr id="1543" name="Google Shape;1543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44" name="Google Shape;1544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545" name="Google Shape;1545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48" name="Google Shape;1548;p18"/>
          <p:cNvSpPr/>
          <p:nvPr/>
        </p:nvSpPr>
        <p:spPr>
          <a:xfrm rot="10800000">
            <a:off x="9345013" y="5969631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1549" name="Google Shape;1549;p18"/>
          <p:cNvGrpSpPr/>
          <p:nvPr/>
        </p:nvGrpSpPr>
        <p:grpSpPr>
          <a:xfrm>
            <a:off x="9339349" y="5479573"/>
            <a:ext cx="170393" cy="202873"/>
            <a:chOff x="6755800" y="5036025"/>
            <a:chExt cx="965400" cy="1150728"/>
          </a:xfrm>
        </p:grpSpPr>
        <p:sp>
          <p:nvSpPr>
            <p:cNvPr id="1550" name="Google Shape;1550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2" name="Google Shape;1552;p18"/>
          <p:cNvSpPr/>
          <p:nvPr/>
        </p:nvSpPr>
        <p:spPr>
          <a:xfrm>
            <a:off x="9323954" y="4962297"/>
            <a:ext cx="201000" cy="1920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3" name="Google Shape;1553;p18"/>
          <p:cNvGrpSpPr/>
          <p:nvPr/>
        </p:nvGrpSpPr>
        <p:grpSpPr>
          <a:xfrm flipH="1">
            <a:off x="9805450" y="134548"/>
            <a:ext cx="257802" cy="259072"/>
            <a:chOff x="8278315" y="4619604"/>
            <a:chExt cx="1311300" cy="1317762"/>
          </a:xfrm>
        </p:grpSpPr>
        <p:sp>
          <p:nvSpPr>
            <p:cNvPr id="1554" name="Google Shape;1554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55" name="Google Shape;1555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556" name="Google Shape;1556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59" name="Google Shape;1559;p18"/>
          <p:cNvSpPr/>
          <p:nvPr/>
        </p:nvSpPr>
        <p:spPr>
          <a:xfrm>
            <a:off x="9834175" y="709552"/>
            <a:ext cx="201000" cy="192000"/>
          </a:xfrm>
          <a:prstGeom prst="hear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60" name="Google Shape;1560;p18"/>
          <p:cNvGrpSpPr/>
          <p:nvPr/>
        </p:nvGrpSpPr>
        <p:grpSpPr>
          <a:xfrm flipH="1">
            <a:off x="9805450" y="2279685"/>
            <a:ext cx="257802" cy="259072"/>
            <a:chOff x="8278315" y="4619604"/>
            <a:chExt cx="1311300" cy="1317762"/>
          </a:xfrm>
        </p:grpSpPr>
        <p:sp>
          <p:nvSpPr>
            <p:cNvPr id="1561" name="Google Shape;1561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2" name="Google Shape;1562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563" name="Google Shape;1563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66" name="Google Shape;1566;p18"/>
          <p:cNvSpPr/>
          <p:nvPr/>
        </p:nvSpPr>
        <p:spPr>
          <a:xfrm rot="10800000">
            <a:off x="9855234" y="1760405"/>
            <a:ext cx="158700" cy="2592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1567" name="Google Shape;1567;p18"/>
          <p:cNvGrpSpPr/>
          <p:nvPr/>
        </p:nvGrpSpPr>
        <p:grpSpPr>
          <a:xfrm>
            <a:off x="9849570" y="1253697"/>
            <a:ext cx="170393" cy="202873"/>
            <a:chOff x="6755800" y="5036025"/>
            <a:chExt cx="965400" cy="1150728"/>
          </a:xfrm>
        </p:grpSpPr>
        <p:sp>
          <p:nvSpPr>
            <p:cNvPr id="1568" name="Google Shape;1568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0" name="Google Shape;1570;p18"/>
          <p:cNvGrpSpPr/>
          <p:nvPr/>
        </p:nvGrpSpPr>
        <p:grpSpPr>
          <a:xfrm>
            <a:off x="9849570" y="2834739"/>
            <a:ext cx="170393" cy="202873"/>
            <a:chOff x="6755800" y="5036025"/>
            <a:chExt cx="965400" cy="1150728"/>
          </a:xfrm>
        </p:grpSpPr>
        <p:sp>
          <p:nvSpPr>
            <p:cNvPr id="1571" name="Google Shape;1571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3" name="Google Shape;1573;p18"/>
          <p:cNvSpPr/>
          <p:nvPr/>
        </p:nvSpPr>
        <p:spPr>
          <a:xfrm>
            <a:off x="9834175" y="3877106"/>
            <a:ext cx="201000" cy="192000"/>
          </a:xfrm>
          <a:prstGeom prst="hear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4" name="Google Shape;1574;p18"/>
          <p:cNvGrpSpPr/>
          <p:nvPr/>
        </p:nvGrpSpPr>
        <p:grpSpPr>
          <a:xfrm flipH="1">
            <a:off x="9805450" y="5451862"/>
            <a:ext cx="257802" cy="259072"/>
            <a:chOff x="8278315" y="4619604"/>
            <a:chExt cx="1311300" cy="1317762"/>
          </a:xfrm>
        </p:grpSpPr>
        <p:sp>
          <p:nvSpPr>
            <p:cNvPr id="1575" name="Google Shape;1575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76" name="Google Shape;1576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577" name="Google Shape;1577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80" name="Google Shape;1580;p18"/>
          <p:cNvSpPr/>
          <p:nvPr/>
        </p:nvSpPr>
        <p:spPr>
          <a:xfrm rot="10800000">
            <a:off x="9855234" y="4929875"/>
            <a:ext cx="158700" cy="2592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1581" name="Google Shape;1581;p18"/>
          <p:cNvGrpSpPr/>
          <p:nvPr/>
        </p:nvGrpSpPr>
        <p:grpSpPr>
          <a:xfrm>
            <a:off x="9849570" y="4429427"/>
            <a:ext cx="170393" cy="202873"/>
            <a:chOff x="6755800" y="5036025"/>
            <a:chExt cx="965400" cy="1150728"/>
          </a:xfrm>
        </p:grpSpPr>
        <p:sp>
          <p:nvSpPr>
            <p:cNvPr id="1582" name="Google Shape;1582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4" name="Google Shape;1584;p18"/>
          <p:cNvGrpSpPr/>
          <p:nvPr/>
        </p:nvGrpSpPr>
        <p:grpSpPr>
          <a:xfrm>
            <a:off x="9849570" y="5997794"/>
            <a:ext cx="170393" cy="202873"/>
            <a:chOff x="6755800" y="5036025"/>
            <a:chExt cx="965400" cy="1150728"/>
          </a:xfrm>
        </p:grpSpPr>
        <p:sp>
          <p:nvSpPr>
            <p:cNvPr id="1585" name="Google Shape;1585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7" name="Google Shape;1587;p18"/>
          <p:cNvSpPr/>
          <p:nvPr/>
        </p:nvSpPr>
        <p:spPr>
          <a:xfrm rot="10800000">
            <a:off x="10365455" y="677195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1588" name="Google Shape;1588;p18"/>
          <p:cNvGrpSpPr/>
          <p:nvPr/>
        </p:nvGrpSpPr>
        <p:grpSpPr>
          <a:xfrm>
            <a:off x="10359791" y="162648"/>
            <a:ext cx="170393" cy="202873"/>
            <a:chOff x="6755800" y="5036025"/>
            <a:chExt cx="965400" cy="1150728"/>
          </a:xfrm>
        </p:grpSpPr>
        <p:sp>
          <p:nvSpPr>
            <p:cNvPr id="1589" name="Google Shape;1589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1" name="Google Shape;1591;p18"/>
          <p:cNvGrpSpPr/>
          <p:nvPr/>
        </p:nvGrpSpPr>
        <p:grpSpPr>
          <a:xfrm flipH="1">
            <a:off x="10315671" y="1225598"/>
            <a:ext cx="257802" cy="259072"/>
            <a:chOff x="8278315" y="4619604"/>
            <a:chExt cx="1311300" cy="1317762"/>
          </a:xfrm>
        </p:grpSpPr>
        <p:sp>
          <p:nvSpPr>
            <p:cNvPr id="1592" name="Google Shape;1592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3" name="Google Shape;1593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594" name="Google Shape;1594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97" name="Google Shape;1597;p18"/>
          <p:cNvSpPr/>
          <p:nvPr/>
        </p:nvSpPr>
        <p:spPr>
          <a:xfrm rot="10800000">
            <a:off x="10365455" y="2806576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1598" name="Google Shape;1598;p18"/>
          <p:cNvGrpSpPr/>
          <p:nvPr/>
        </p:nvGrpSpPr>
        <p:grpSpPr>
          <a:xfrm>
            <a:off x="10359791" y="2307785"/>
            <a:ext cx="170393" cy="202873"/>
            <a:chOff x="6755800" y="5036025"/>
            <a:chExt cx="965400" cy="1150728"/>
          </a:xfrm>
        </p:grpSpPr>
        <p:sp>
          <p:nvSpPr>
            <p:cNvPr id="1599" name="Google Shape;1599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1" name="Google Shape;1601;p18"/>
          <p:cNvSpPr/>
          <p:nvPr/>
        </p:nvSpPr>
        <p:spPr>
          <a:xfrm>
            <a:off x="10344397" y="3396150"/>
            <a:ext cx="201000" cy="192000"/>
          </a:xfrm>
          <a:prstGeom prst="hear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2" name="Google Shape;1602;p18"/>
          <p:cNvSpPr/>
          <p:nvPr/>
        </p:nvSpPr>
        <p:spPr>
          <a:xfrm>
            <a:off x="10344397" y="1792881"/>
            <a:ext cx="201000" cy="1920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3" name="Google Shape;1603;p18"/>
          <p:cNvSpPr/>
          <p:nvPr/>
        </p:nvSpPr>
        <p:spPr>
          <a:xfrm rot="10800000">
            <a:off x="10365455" y="3844695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1604" name="Google Shape;1604;p18"/>
          <p:cNvGrpSpPr/>
          <p:nvPr/>
        </p:nvGrpSpPr>
        <p:grpSpPr>
          <a:xfrm flipH="1">
            <a:off x="10315671" y="4401327"/>
            <a:ext cx="257802" cy="259072"/>
            <a:chOff x="8278315" y="4619604"/>
            <a:chExt cx="1311300" cy="1317762"/>
          </a:xfrm>
        </p:grpSpPr>
        <p:sp>
          <p:nvSpPr>
            <p:cNvPr id="1605" name="Google Shape;1605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6" name="Google Shape;1606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607" name="Google Shape;1607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10" name="Google Shape;1610;p18"/>
          <p:cNvSpPr/>
          <p:nvPr/>
        </p:nvSpPr>
        <p:spPr>
          <a:xfrm rot="10800000">
            <a:off x="10365455" y="5969631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1611" name="Google Shape;1611;p18"/>
          <p:cNvGrpSpPr/>
          <p:nvPr/>
        </p:nvGrpSpPr>
        <p:grpSpPr>
          <a:xfrm>
            <a:off x="10359791" y="5442404"/>
            <a:ext cx="170393" cy="202873"/>
            <a:chOff x="6755800" y="5036025"/>
            <a:chExt cx="965400" cy="1150728"/>
          </a:xfrm>
        </p:grpSpPr>
        <p:sp>
          <p:nvSpPr>
            <p:cNvPr id="1612" name="Google Shape;1612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4" name="Google Shape;1614;p18"/>
          <p:cNvSpPr/>
          <p:nvPr/>
        </p:nvSpPr>
        <p:spPr>
          <a:xfrm>
            <a:off x="10344397" y="4949410"/>
            <a:ext cx="201000" cy="1920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5" name="Google Shape;1615;p18"/>
          <p:cNvSpPr/>
          <p:nvPr/>
        </p:nvSpPr>
        <p:spPr>
          <a:xfrm rot="10800000">
            <a:off x="160771" y="677195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1616" name="Google Shape;1616;p18"/>
          <p:cNvGrpSpPr/>
          <p:nvPr/>
        </p:nvGrpSpPr>
        <p:grpSpPr>
          <a:xfrm>
            <a:off x="155106" y="162648"/>
            <a:ext cx="170393" cy="202873"/>
            <a:chOff x="6755800" y="5036025"/>
            <a:chExt cx="965400" cy="1150728"/>
          </a:xfrm>
        </p:grpSpPr>
        <p:sp>
          <p:nvSpPr>
            <p:cNvPr id="1617" name="Google Shape;1617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9" name="Google Shape;1619;p18"/>
          <p:cNvGrpSpPr/>
          <p:nvPr/>
        </p:nvGrpSpPr>
        <p:grpSpPr>
          <a:xfrm flipH="1">
            <a:off x="110987" y="1225598"/>
            <a:ext cx="257802" cy="259072"/>
            <a:chOff x="8278315" y="4619604"/>
            <a:chExt cx="1311300" cy="1317762"/>
          </a:xfrm>
        </p:grpSpPr>
        <p:sp>
          <p:nvSpPr>
            <p:cNvPr id="1620" name="Google Shape;1620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1" name="Google Shape;1621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622" name="Google Shape;1622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25" name="Google Shape;1625;p18"/>
          <p:cNvSpPr/>
          <p:nvPr/>
        </p:nvSpPr>
        <p:spPr>
          <a:xfrm rot="10800000">
            <a:off x="160771" y="2806576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1626" name="Google Shape;1626;p18"/>
          <p:cNvGrpSpPr/>
          <p:nvPr/>
        </p:nvGrpSpPr>
        <p:grpSpPr>
          <a:xfrm>
            <a:off x="155106" y="2307785"/>
            <a:ext cx="170393" cy="202873"/>
            <a:chOff x="6755800" y="5036025"/>
            <a:chExt cx="965400" cy="1150728"/>
          </a:xfrm>
        </p:grpSpPr>
        <p:sp>
          <p:nvSpPr>
            <p:cNvPr id="1627" name="Google Shape;1627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9" name="Google Shape;1629;p18"/>
          <p:cNvSpPr/>
          <p:nvPr/>
        </p:nvSpPr>
        <p:spPr>
          <a:xfrm>
            <a:off x="139712" y="3396150"/>
            <a:ext cx="201000" cy="192000"/>
          </a:xfrm>
          <a:prstGeom prst="hear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0" name="Google Shape;1630;p18"/>
          <p:cNvSpPr/>
          <p:nvPr/>
        </p:nvSpPr>
        <p:spPr>
          <a:xfrm>
            <a:off x="139712" y="1792881"/>
            <a:ext cx="201000" cy="1920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1" name="Google Shape;1631;p18"/>
          <p:cNvSpPr/>
          <p:nvPr/>
        </p:nvSpPr>
        <p:spPr>
          <a:xfrm rot="10800000">
            <a:off x="160771" y="3844695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1632" name="Google Shape;1632;p18"/>
          <p:cNvGrpSpPr/>
          <p:nvPr/>
        </p:nvGrpSpPr>
        <p:grpSpPr>
          <a:xfrm flipH="1">
            <a:off x="110987" y="4401327"/>
            <a:ext cx="257802" cy="259072"/>
            <a:chOff x="8278315" y="4619604"/>
            <a:chExt cx="1311300" cy="1317762"/>
          </a:xfrm>
        </p:grpSpPr>
        <p:sp>
          <p:nvSpPr>
            <p:cNvPr id="1633" name="Google Shape;1633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34" name="Google Shape;1634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635" name="Google Shape;1635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38" name="Google Shape;1638;p18"/>
          <p:cNvSpPr/>
          <p:nvPr/>
        </p:nvSpPr>
        <p:spPr>
          <a:xfrm rot="10800000">
            <a:off x="160771" y="5976447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1639" name="Google Shape;1639;p18"/>
          <p:cNvGrpSpPr/>
          <p:nvPr/>
        </p:nvGrpSpPr>
        <p:grpSpPr>
          <a:xfrm>
            <a:off x="155106" y="5469835"/>
            <a:ext cx="170393" cy="202873"/>
            <a:chOff x="6755800" y="5036025"/>
            <a:chExt cx="965400" cy="1150728"/>
          </a:xfrm>
        </p:grpSpPr>
        <p:sp>
          <p:nvSpPr>
            <p:cNvPr id="1640" name="Google Shape;1640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2" name="Google Shape;1642;p18"/>
          <p:cNvSpPr/>
          <p:nvPr/>
        </p:nvSpPr>
        <p:spPr>
          <a:xfrm>
            <a:off x="139712" y="4974098"/>
            <a:ext cx="201000" cy="1920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3" name="Google Shape;1643;p18"/>
          <p:cNvSpPr/>
          <p:nvPr/>
        </p:nvSpPr>
        <p:spPr>
          <a:xfrm rot="10800000">
            <a:off x="160771" y="7045995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1644" name="Google Shape;1644;p18"/>
          <p:cNvGrpSpPr/>
          <p:nvPr/>
        </p:nvGrpSpPr>
        <p:grpSpPr>
          <a:xfrm>
            <a:off x="155106" y="6543481"/>
            <a:ext cx="170393" cy="202873"/>
            <a:chOff x="6755800" y="5036025"/>
            <a:chExt cx="965400" cy="1150728"/>
          </a:xfrm>
        </p:grpSpPr>
        <p:sp>
          <p:nvSpPr>
            <p:cNvPr id="1645" name="Google Shape;1645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7" name="Google Shape;1647;p18"/>
          <p:cNvGrpSpPr/>
          <p:nvPr/>
        </p:nvGrpSpPr>
        <p:grpSpPr>
          <a:xfrm flipH="1">
            <a:off x="621203" y="6515382"/>
            <a:ext cx="257802" cy="259072"/>
            <a:chOff x="8278315" y="4619604"/>
            <a:chExt cx="1311300" cy="1317762"/>
          </a:xfrm>
        </p:grpSpPr>
        <p:sp>
          <p:nvSpPr>
            <p:cNvPr id="1648" name="Google Shape;1648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49" name="Google Shape;1649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650" name="Google Shape;1650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53" name="Google Shape;1653;p18"/>
          <p:cNvGrpSpPr/>
          <p:nvPr/>
        </p:nvGrpSpPr>
        <p:grpSpPr>
          <a:xfrm>
            <a:off x="1175538" y="6543481"/>
            <a:ext cx="170393" cy="202873"/>
            <a:chOff x="6755800" y="5036025"/>
            <a:chExt cx="965400" cy="1150728"/>
          </a:xfrm>
        </p:grpSpPr>
        <p:sp>
          <p:nvSpPr>
            <p:cNvPr id="1654" name="Google Shape;1654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6" name="Google Shape;1656;p18"/>
          <p:cNvGrpSpPr/>
          <p:nvPr/>
        </p:nvGrpSpPr>
        <p:grpSpPr>
          <a:xfrm flipH="1">
            <a:off x="1641635" y="6515382"/>
            <a:ext cx="257802" cy="259072"/>
            <a:chOff x="8278315" y="4619604"/>
            <a:chExt cx="1311300" cy="1317762"/>
          </a:xfrm>
        </p:grpSpPr>
        <p:sp>
          <p:nvSpPr>
            <p:cNvPr id="1657" name="Google Shape;1657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8" name="Google Shape;1658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659" name="Google Shape;1659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62" name="Google Shape;1662;p18"/>
          <p:cNvGrpSpPr/>
          <p:nvPr/>
        </p:nvGrpSpPr>
        <p:grpSpPr>
          <a:xfrm>
            <a:off x="2195971" y="6543481"/>
            <a:ext cx="170393" cy="202873"/>
            <a:chOff x="6755800" y="5036025"/>
            <a:chExt cx="965400" cy="1150728"/>
          </a:xfrm>
        </p:grpSpPr>
        <p:sp>
          <p:nvSpPr>
            <p:cNvPr id="1663" name="Google Shape;1663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5" name="Google Shape;1665;p18"/>
          <p:cNvGrpSpPr/>
          <p:nvPr/>
        </p:nvGrpSpPr>
        <p:grpSpPr>
          <a:xfrm flipH="1">
            <a:off x="2662109" y="6515382"/>
            <a:ext cx="257802" cy="259072"/>
            <a:chOff x="8278315" y="4619604"/>
            <a:chExt cx="1311300" cy="1317762"/>
          </a:xfrm>
        </p:grpSpPr>
        <p:sp>
          <p:nvSpPr>
            <p:cNvPr id="1666" name="Google Shape;1666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7" name="Google Shape;1667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668" name="Google Shape;1668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71" name="Google Shape;1671;p18"/>
          <p:cNvGrpSpPr/>
          <p:nvPr/>
        </p:nvGrpSpPr>
        <p:grpSpPr>
          <a:xfrm>
            <a:off x="2706229" y="7073996"/>
            <a:ext cx="170393" cy="202873"/>
            <a:chOff x="6755800" y="5036025"/>
            <a:chExt cx="965400" cy="1150728"/>
          </a:xfrm>
        </p:grpSpPr>
        <p:sp>
          <p:nvSpPr>
            <p:cNvPr id="1672" name="Google Shape;1672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4" name="Google Shape;1674;p18"/>
          <p:cNvGrpSpPr/>
          <p:nvPr/>
        </p:nvGrpSpPr>
        <p:grpSpPr>
          <a:xfrm>
            <a:off x="3216445" y="6543481"/>
            <a:ext cx="170393" cy="202873"/>
            <a:chOff x="6755800" y="5036025"/>
            <a:chExt cx="965400" cy="1150728"/>
          </a:xfrm>
        </p:grpSpPr>
        <p:sp>
          <p:nvSpPr>
            <p:cNvPr id="1675" name="Google Shape;1675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7" name="Google Shape;1677;p18"/>
          <p:cNvGrpSpPr/>
          <p:nvPr/>
        </p:nvGrpSpPr>
        <p:grpSpPr>
          <a:xfrm flipH="1">
            <a:off x="3682541" y="6515382"/>
            <a:ext cx="257802" cy="259072"/>
            <a:chOff x="8278315" y="4619604"/>
            <a:chExt cx="1311300" cy="1317762"/>
          </a:xfrm>
        </p:grpSpPr>
        <p:sp>
          <p:nvSpPr>
            <p:cNvPr id="1678" name="Google Shape;1678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79" name="Google Shape;1679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680" name="Google Shape;1680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83" name="Google Shape;1683;p18"/>
          <p:cNvGrpSpPr/>
          <p:nvPr/>
        </p:nvGrpSpPr>
        <p:grpSpPr>
          <a:xfrm>
            <a:off x="4236877" y="6543481"/>
            <a:ext cx="170393" cy="202873"/>
            <a:chOff x="6755800" y="5036025"/>
            <a:chExt cx="965400" cy="1150728"/>
          </a:xfrm>
        </p:grpSpPr>
        <p:sp>
          <p:nvSpPr>
            <p:cNvPr id="1684" name="Google Shape;1684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6" name="Google Shape;1686;p18"/>
          <p:cNvGrpSpPr/>
          <p:nvPr/>
        </p:nvGrpSpPr>
        <p:grpSpPr>
          <a:xfrm flipH="1">
            <a:off x="4703016" y="6515382"/>
            <a:ext cx="257802" cy="259072"/>
            <a:chOff x="8278315" y="4619604"/>
            <a:chExt cx="1311300" cy="1317762"/>
          </a:xfrm>
        </p:grpSpPr>
        <p:sp>
          <p:nvSpPr>
            <p:cNvPr id="1687" name="Google Shape;1687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88" name="Google Shape;1688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689" name="Google Shape;1689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92" name="Google Shape;1692;p18"/>
          <p:cNvSpPr/>
          <p:nvPr/>
        </p:nvSpPr>
        <p:spPr>
          <a:xfrm rot="10800000">
            <a:off x="5263016" y="7045995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1693" name="Google Shape;1693;p18"/>
          <p:cNvGrpSpPr/>
          <p:nvPr/>
        </p:nvGrpSpPr>
        <p:grpSpPr>
          <a:xfrm>
            <a:off x="5257351" y="6543481"/>
            <a:ext cx="170393" cy="202873"/>
            <a:chOff x="6755800" y="5036025"/>
            <a:chExt cx="965400" cy="1150728"/>
          </a:xfrm>
        </p:grpSpPr>
        <p:sp>
          <p:nvSpPr>
            <p:cNvPr id="1694" name="Google Shape;1694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6" name="Google Shape;1696;p18"/>
          <p:cNvGrpSpPr/>
          <p:nvPr/>
        </p:nvGrpSpPr>
        <p:grpSpPr>
          <a:xfrm flipH="1">
            <a:off x="5723681" y="6515382"/>
            <a:ext cx="257802" cy="259072"/>
            <a:chOff x="8278315" y="4619604"/>
            <a:chExt cx="1311300" cy="1317762"/>
          </a:xfrm>
        </p:grpSpPr>
        <p:sp>
          <p:nvSpPr>
            <p:cNvPr id="1697" name="Google Shape;1697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98" name="Google Shape;1698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699" name="Google Shape;1699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02" name="Google Shape;1702;p18"/>
          <p:cNvGrpSpPr/>
          <p:nvPr/>
        </p:nvGrpSpPr>
        <p:grpSpPr>
          <a:xfrm>
            <a:off x="6278022" y="6543481"/>
            <a:ext cx="170393" cy="202873"/>
            <a:chOff x="6755800" y="5036025"/>
            <a:chExt cx="965400" cy="1150728"/>
          </a:xfrm>
        </p:grpSpPr>
        <p:sp>
          <p:nvSpPr>
            <p:cNvPr id="1703" name="Google Shape;1703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5" name="Google Shape;1705;p18"/>
          <p:cNvGrpSpPr/>
          <p:nvPr/>
        </p:nvGrpSpPr>
        <p:grpSpPr>
          <a:xfrm flipH="1">
            <a:off x="6744123" y="6515382"/>
            <a:ext cx="257802" cy="259072"/>
            <a:chOff x="8278315" y="4619604"/>
            <a:chExt cx="1311300" cy="1317762"/>
          </a:xfrm>
        </p:grpSpPr>
        <p:sp>
          <p:nvSpPr>
            <p:cNvPr id="1706" name="Google Shape;1706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7" name="Google Shape;1707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708" name="Google Shape;1708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1" name="Google Shape;1711;p18"/>
          <p:cNvGrpSpPr/>
          <p:nvPr/>
        </p:nvGrpSpPr>
        <p:grpSpPr>
          <a:xfrm>
            <a:off x="7298464" y="6543481"/>
            <a:ext cx="170393" cy="202873"/>
            <a:chOff x="6755800" y="5036025"/>
            <a:chExt cx="965400" cy="1150728"/>
          </a:xfrm>
        </p:grpSpPr>
        <p:sp>
          <p:nvSpPr>
            <p:cNvPr id="1712" name="Google Shape;1712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4" name="Google Shape;1714;p18"/>
          <p:cNvGrpSpPr/>
          <p:nvPr/>
        </p:nvGrpSpPr>
        <p:grpSpPr>
          <a:xfrm flipH="1">
            <a:off x="7764566" y="6515382"/>
            <a:ext cx="257802" cy="259072"/>
            <a:chOff x="8278315" y="4619604"/>
            <a:chExt cx="1311300" cy="1317762"/>
          </a:xfrm>
        </p:grpSpPr>
        <p:sp>
          <p:nvSpPr>
            <p:cNvPr id="1715" name="Google Shape;1715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16" name="Google Shape;1716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717" name="Google Shape;1717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0" name="Google Shape;1720;p18"/>
          <p:cNvGrpSpPr/>
          <p:nvPr/>
        </p:nvGrpSpPr>
        <p:grpSpPr>
          <a:xfrm>
            <a:off x="7808685" y="7073996"/>
            <a:ext cx="170393" cy="202873"/>
            <a:chOff x="6755800" y="5036025"/>
            <a:chExt cx="965400" cy="1150728"/>
          </a:xfrm>
        </p:grpSpPr>
        <p:sp>
          <p:nvSpPr>
            <p:cNvPr id="1721" name="Google Shape;1721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3" name="Google Shape;1723;p18"/>
          <p:cNvGrpSpPr/>
          <p:nvPr/>
        </p:nvGrpSpPr>
        <p:grpSpPr>
          <a:xfrm>
            <a:off x="8318906" y="6543481"/>
            <a:ext cx="170393" cy="202873"/>
            <a:chOff x="6755800" y="5036025"/>
            <a:chExt cx="965400" cy="1150728"/>
          </a:xfrm>
        </p:grpSpPr>
        <p:sp>
          <p:nvSpPr>
            <p:cNvPr id="1724" name="Google Shape;1724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6" name="Google Shape;1726;p18"/>
          <p:cNvGrpSpPr/>
          <p:nvPr/>
        </p:nvGrpSpPr>
        <p:grpSpPr>
          <a:xfrm flipH="1">
            <a:off x="8785008" y="6515382"/>
            <a:ext cx="257802" cy="259072"/>
            <a:chOff x="8278315" y="4619604"/>
            <a:chExt cx="1311300" cy="1317762"/>
          </a:xfrm>
        </p:grpSpPr>
        <p:sp>
          <p:nvSpPr>
            <p:cNvPr id="1727" name="Google Shape;1727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28" name="Google Shape;1728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729" name="Google Shape;1729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32" name="Google Shape;1732;p18"/>
          <p:cNvGrpSpPr/>
          <p:nvPr/>
        </p:nvGrpSpPr>
        <p:grpSpPr>
          <a:xfrm>
            <a:off x="9339349" y="6543481"/>
            <a:ext cx="170393" cy="202873"/>
            <a:chOff x="6755800" y="5036025"/>
            <a:chExt cx="965400" cy="1150728"/>
          </a:xfrm>
        </p:grpSpPr>
        <p:sp>
          <p:nvSpPr>
            <p:cNvPr id="1733" name="Google Shape;1733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5" name="Google Shape;1735;p18"/>
          <p:cNvGrpSpPr/>
          <p:nvPr/>
        </p:nvGrpSpPr>
        <p:grpSpPr>
          <a:xfrm flipH="1">
            <a:off x="9805450" y="6515382"/>
            <a:ext cx="257802" cy="259072"/>
            <a:chOff x="8278315" y="4619604"/>
            <a:chExt cx="1311300" cy="1317762"/>
          </a:xfrm>
        </p:grpSpPr>
        <p:sp>
          <p:nvSpPr>
            <p:cNvPr id="1736" name="Google Shape;1736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7" name="Google Shape;1737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738" name="Google Shape;1738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41" name="Google Shape;1741;p18"/>
          <p:cNvSpPr/>
          <p:nvPr/>
        </p:nvSpPr>
        <p:spPr>
          <a:xfrm rot="10800000">
            <a:off x="10365455" y="7045995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1742" name="Google Shape;1742;p18"/>
          <p:cNvGrpSpPr/>
          <p:nvPr/>
        </p:nvGrpSpPr>
        <p:grpSpPr>
          <a:xfrm>
            <a:off x="10359791" y="6543481"/>
            <a:ext cx="170393" cy="202873"/>
            <a:chOff x="6755800" y="5036025"/>
            <a:chExt cx="965400" cy="1150728"/>
          </a:xfrm>
        </p:grpSpPr>
        <p:sp>
          <p:nvSpPr>
            <p:cNvPr id="1743" name="Google Shape;1743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_1">
    <p:bg>
      <p:bgPr>
        <a:solidFill>
          <a:schemeClr val="dk1"/>
        </a:solidFill>
        <a:effectLst/>
      </p:bgPr>
    </p:bg>
    <p:spTree>
      <p:nvGrpSpPr>
        <p:cNvPr id="1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6" name="Google Shape;1746;p19"/>
          <p:cNvGrpSpPr/>
          <p:nvPr/>
        </p:nvGrpSpPr>
        <p:grpSpPr>
          <a:xfrm>
            <a:off x="-240950" y="-180675"/>
            <a:ext cx="11189325" cy="7846100"/>
            <a:chOff x="-240950" y="-180675"/>
            <a:chExt cx="11189325" cy="7846100"/>
          </a:xfrm>
        </p:grpSpPr>
        <p:cxnSp>
          <p:nvCxnSpPr>
            <p:cNvPr id="1747" name="Google Shape;1747;p19"/>
            <p:cNvCxnSpPr/>
            <p:nvPr/>
          </p:nvCxnSpPr>
          <p:spPr>
            <a:xfrm rot="10800000" flipH="1">
              <a:off x="-45175" y="-14975"/>
              <a:ext cx="5587200" cy="1912500"/>
            </a:xfrm>
            <a:prstGeom prst="straightConnector1">
              <a:avLst/>
            </a:prstGeom>
            <a:noFill/>
            <a:ln w="228600" cap="rnd" cmpd="thinThick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8" name="Google Shape;1748;p19"/>
            <p:cNvCxnSpPr/>
            <p:nvPr/>
          </p:nvCxnSpPr>
          <p:spPr>
            <a:xfrm rot="10800000" flipH="1">
              <a:off x="-135550" y="-44875"/>
              <a:ext cx="10933500" cy="3779700"/>
            </a:xfrm>
            <a:prstGeom prst="straightConnector1">
              <a:avLst/>
            </a:prstGeom>
            <a:noFill/>
            <a:ln w="228600" cap="rnd" cmpd="thinThick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9" name="Google Shape;1749;p19"/>
            <p:cNvCxnSpPr/>
            <p:nvPr/>
          </p:nvCxnSpPr>
          <p:spPr>
            <a:xfrm rot="10800000" flipH="1">
              <a:off x="-150600" y="1695750"/>
              <a:ext cx="11038800" cy="4087200"/>
            </a:xfrm>
            <a:prstGeom prst="straightConnector1">
              <a:avLst/>
            </a:prstGeom>
            <a:noFill/>
            <a:ln w="228600" cap="rnd" cmpd="thinThick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0" name="Google Shape;1750;p19"/>
            <p:cNvCxnSpPr/>
            <p:nvPr/>
          </p:nvCxnSpPr>
          <p:spPr>
            <a:xfrm rot="10800000" flipH="1">
              <a:off x="3990825" y="5355425"/>
              <a:ext cx="6807000" cy="2310000"/>
            </a:xfrm>
            <a:prstGeom prst="straightConnector1">
              <a:avLst/>
            </a:prstGeom>
            <a:noFill/>
            <a:ln w="228600" cap="rnd" cmpd="thinThick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1" name="Google Shape;1751;p19"/>
            <p:cNvCxnSpPr/>
            <p:nvPr/>
          </p:nvCxnSpPr>
          <p:spPr>
            <a:xfrm rot="10800000" flipH="1">
              <a:off x="8870200" y="6791825"/>
              <a:ext cx="1927800" cy="873600"/>
            </a:xfrm>
            <a:prstGeom prst="straightConnector1">
              <a:avLst/>
            </a:prstGeom>
            <a:noFill/>
            <a:ln w="228600" cap="rnd" cmpd="thinThick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2" name="Google Shape;1752;p19"/>
            <p:cNvCxnSpPr/>
            <p:nvPr/>
          </p:nvCxnSpPr>
          <p:spPr>
            <a:xfrm rot="10800000" flipH="1">
              <a:off x="-240950" y="-180675"/>
              <a:ext cx="2123400" cy="843300"/>
            </a:xfrm>
            <a:prstGeom prst="straightConnector1">
              <a:avLst/>
            </a:prstGeom>
            <a:noFill/>
            <a:ln w="228600" cap="rnd" cmpd="thinThick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753" name="Google Shape;1753;p19"/>
            <p:cNvGrpSpPr/>
            <p:nvPr/>
          </p:nvGrpSpPr>
          <p:grpSpPr>
            <a:xfrm>
              <a:off x="-13" y="-49"/>
              <a:ext cx="10692644" cy="7560043"/>
              <a:chOff x="8436188" y="4128813"/>
              <a:chExt cx="1732837" cy="2660020"/>
            </a:xfrm>
          </p:grpSpPr>
          <p:cxnSp>
            <p:nvCxnSpPr>
              <p:cNvPr id="1754" name="Google Shape;1754;p19"/>
              <p:cNvCxnSpPr/>
              <p:nvPr/>
            </p:nvCxnSpPr>
            <p:spPr>
              <a:xfrm rot="10800000" flipH="1">
                <a:off x="8454875" y="4135300"/>
                <a:ext cx="1253100" cy="915900"/>
              </a:xfrm>
              <a:prstGeom prst="straightConnector1">
                <a:avLst/>
              </a:prstGeom>
              <a:noFill/>
              <a:ln w="38100" cap="rnd" cmpd="sng">
                <a:solidFill>
                  <a:schemeClr val="accent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5" name="Google Shape;1755;p19"/>
              <p:cNvCxnSpPr/>
              <p:nvPr/>
            </p:nvCxnSpPr>
            <p:spPr>
              <a:xfrm rot="10800000" flipH="1">
                <a:off x="8450925" y="4390700"/>
                <a:ext cx="1695600" cy="1344000"/>
              </a:xfrm>
              <a:prstGeom prst="straightConnector1">
                <a:avLst/>
              </a:prstGeom>
              <a:noFill/>
              <a:ln w="38100" cap="rnd" cmpd="sng">
                <a:solidFill>
                  <a:schemeClr val="accent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6" name="Google Shape;1756;p19"/>
              <p:cNvCxnSpPr/>
              <p:nvPr/>
            </p:nvCxnSpPr>
            <p:spPr>
              <a:xfrm rot="10800000" flipH="1">
                <a:off x="8450925" y="5076500"/>
                <a:ext cx="1695600" cy="1344000"/>
              </a:xfrm>
              <a:prstGeom prst="straightConnector1">
                <a:avLst/>
              </a:prstGeom>
              <a:noFill/>
              <a:ln w="38100" cap="rnd" cmpd="sng">
                <a:solidFill>
                  <a:schemeClr val="accent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7" name="Google Shape;1757;p19"/>
              <p:cNvCxnSpPr/>
              <p:nvPr/>
            </p:nvCxnSpPr>
            <p:spPr>
              <a:xfrm rot="10800000" flipH="1">
                <a:off x="8792462" y="5771474"/>
                <a:ext cx="1374000" cy="1001400"/>
              </a:xfrm>
              <a:prstGeom prst="straightConnector1">
                <a:avLst/>
              </a:prstGeom>
              <a:noFill/>
              <a:ln w="38100" cap="rnd" cmpd="sng">
                <a:solidFill>
                  <a:schemeClr val="accent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8" name="Google Shape;1758;p19"/>
              <p:cNvCxnSpPr/>
              <p:nvPr/>
            </p:nvCxnSpPr>
            <p:spPr>
              <a:xfrm rot="10800000" flipH="1">
                <a:off x="9602624" y="6306732"/>
                <a:ext cx="566400" cy="482100"/>
              </a:xfrm>
              <a:prstGeom prst="straightConnector1">
                <a:avLst/>
              </a:prstGeom>
              <a:noFill/>
              <a:ln w="38100" cap="rnd" cmpd="sng">
                <a:solidFill>
                  <a:schemeClr val="accent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9" name="Google Shape;1759;p19"/>
              <p:cNvCxnSpPr/>
              <p:nvPr/>
            </p:nvCxnSpPr>
            <p:spPr>
              <a:xfrm rot="10800000" flipH="1">
                <a:off x="8436188" y="4128813"/>
                <a:ext cx="543900" cy="403500"/>
              </a:xfrm>
              <a:prstGeom prst="straightConnector1">
                <a:avLst/>
              </a:prstGeom>
              <a:noFill/>
              <a:ln w="38100" cap="rnd" cmpd="sng">
                <a:solidFill>
                  <a:schemeClr val="accent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760" name="Google Shape;1760;p19"/>
            <p:cNvCxnSpPr/>
            <p:nvPr/>
          </p:nvCxnSpPr>
          <p:spPr>
            <a:xfrm rot="10800000" flipH="1">
              <a:off x="-180725" y="3533125"/>
              <a:ext cx="11129100" cy="4111200"/>
            </a:xfrm>
            <a:prstGeom prst="straightConnector1">
              <a:avLst/>
            </a:prstGeom>
            <a:noFill/>
            <a:ln w="228600" cap="rnd" cmpd="thinThick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685800" y="685800"/>
            <a:ext cx="9318900" cy="618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 flipH="1">
            <a:off x="1634625" y="4154925"/>
            <a:ext cx="5996700" cy="76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 flipH="1">
            <a:off x="1634625" y="5086100"/>
            <a:ext cx="5996700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1464202" y="2120397"/>
            <a:ext cx="1944900" cy="8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685800" y="685800"/>
            <a:ext cx="9318900" cy="618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869025" y="682809"/>
            <a:ext cx="9313200" cy="7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5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869025" y="1658325"/>
            <a:ext cx="9080400" cy="50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2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685800" y="685800"/>
            <a:ext cx="9318900" cy="618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5613479" y="1693929"/>
            <a:ext cx="4108800" cy="50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>
                <a:solidFill>
                  <a:schemeClr val="dk1"/>
                </a:solidFill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>
                <a:solidFill>
                  <a:schemeClr val="dk1"/>
                </a:solidFill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>
                <a:solidFill>
                  <a:schemeClr val="dk1"/>
                </a:solidFill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>
                <a:solidFill>
                  <a:schemeClr val="dk1"/>
                </a:solidFill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>
                <a:solidFill>
                  <a:schemeClr val="dk1"/>
                </a:solidFill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>
                <a:solidFill>
                  <a:schemeClr val="dk1"/>
                </a:solidFill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>
                <a:solidFill>
                  <a:schemeClr val="dk1"/>
                </a:solidFill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>
                <a:solidFill>
                  <a:schemeClr val="dk1"/>
                </a:solidFill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69025" y="682809"/>
            <a:ext cx="9313200" cy="7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5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869025" y="1658325"/>
            <a:ext cx="9080400" cy="50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2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685800" y="685800"/>
            <a:ext cx="9318900" cy="618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99650" y="685800"/>
            <a:ext cx="9692700" cy="5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5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2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/>
          <p:nvPr/>
        </p:nvSpPr>
        <p:spPr>
          <a:xfrm>
            <a:off x="685800" y="685800"/>
            <a:ext cx="9318900" cy="618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869025" y="682809"/>
            <a:ext cx="9313200" cy="7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5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869025" y="1658325"/>
            <a:ext cx="9080400" cy="16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>
                <a:solidFill>
                  <a:schemeClr val="lt1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>
                <a:solidFill>
                  <a:schemeClr val="lt1"/>
                </a:solidFill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>
                <a:solidFill>
                  <a:schemeClr val="lt1"/>
                </a:solidFill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>
                <a:solidFill>
                  <a:schemeClr val="lt1"/>
                </a:solidFill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>
                <a:solidFill>
                  <a:schemeClr val="lt1"/>
                </a:solidFill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>
                <a:solidFill>
                  <a:schemeClr val="lt1"/>
                </a:solidFill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>
                <a:solidFill>
                  <a:schemeClr val="lt1"/>
                </a:solidFill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/>
        </p:nvSpPr>
        <p:spPr>
          <a:xfrm>
            <a:off x="685800" y="685800"/>
            <a:ext cx="9318900" cy="618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969917" y="661638"/>
            <a:ext cx="7445700" cy="601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685800" y="685800"/>
            <a:ext cx="9318900" cy="618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045696" y="1718615"/>
            <a:ext cx="6600600" cy="217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045696" y="4026084"/>
            <a:ext cx="6600600" cy="18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2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685800" y="685800"/>
            <a:ext cx="9318900" cy="618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969924" y="6218168"/>
            <a:ext cx="7014300" cy="88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9918" y="654111"/>
            <a:ext cx="87522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Font typeface="DM Serif Display"/>
              <a:buNone/>
              <a:defRPr sz="40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Font typeface="Bebas Neue"/>
              <a:buNone/>
              <a:defRPr sz="40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Font typeface="Bebas Neue"/>
              <a:buNone/>
              <a:defRPr sz="40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Font typeface="Bebas Neue"/>
              <a:buNone/>
              <a:defRPr sz="40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Font typeface="Bebas Neue"/>
              <a:buNone/>
              <a:defRPr sz="40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Font typeface="Bebas Neue"/>
              <a:buNone/>
              <a:defRPr sz="40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Font typeface="Bebas Neue"/>
              <a:buNone/>
              <a:defRPr sz="40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Font typeface="Bebas Neue"/>
              <a:buNone/>
              <a:defRPr sz="40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Font typeface="Bebas Neue"/>
              <a:buNone/>
              <a:defRPr sz="4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9918" y="1693932"/>
            <a:ext cx="8752200" cy="50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  <a:defRPr sz="1600">
                <a:latin typeface="Inter"/>
                <a:ea typeface="Inter"/>
                <a:cs typeface="Inter"/>
                <a:sym typeface="Inter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○"/>
              <a:defRPr sz="1600">
                <a:latin typeface="Inter"/>
                <a:ea typeface="Inter"/>
                <a:cs typeface="Inter"/>
                <a:sym typeface="Inter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■"/>
              <a:defRPr sz="1600">
                <a:latin typeface="Inter"/>
                <a:ea typeface="Inter"/>
                <a:cs typeface="Inter"/>
                <a:sym typeface="Inter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  <a:defRPr sz="1600">
                <a:latin typeface="Inter"/>
                <a:ea typeface="Inter"/>
                <a:cs typeface="Inter"/>
                <a:sym typeface="Inter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○"/>
              <a:defRPr sz="1600">
                <a:latin typeface="Inter"/>
                <a:ea typeface="Inter"/>
                <a:cs typeface="Inter"/>
                <a:sym typeface="Inter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■"/>
              <a:defRPr sz="1600">
                <a:latin typeface="Inter"/>
                <a:ea typeface="Inter"/>
                <a:cs typeface="Inter"/>
                <a:sym typeface="Inter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  <a:defRPr sz="1600">
                <a:latin typeface="Inter"/>
                <a:ea typeface="Inter"/>
                <a:cs typeface="Inter"/>
                <a:sym typeface="Inter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○"/>
              <a:defRPr sz="1600">
                <a:latin typeface="Inter"/>
                <a:ea typeface="Inter"/>
                <a:cs typeface="Inter"/>
                <a:sym typeface="Inter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■"/>
              <a:defRPr sz="16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jp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5" name="Google Shape;1765;p20"/>
          <p:cNvGrpSpPr/>
          <p:nvPr/>
        </p:nvGrpSpPr>
        <p:grpSpPr>
          <a:xfrm rot="691136">
            <a:off x="-1029064" y="3508192"/>
            <a:ext cx="1767674" cy="2710014"/>
            <a:chOff x="4141441" y="3663428"/>
            <a:chExt cx="1767600" cy="2709900"/>
          </a:xfrm>
        </p:grpSpPr>
        <p:grpSp>
          <p:nvGrpSpPr>
            <p:cNvPr id="1766" name="Google Shape;1766;p20"/>
            <p:cNvGrpSpPr/>
            <p:nvPr/>
          </p:nvGrpSpPr>
          <p:grpSpPr>
            <a:xfrm>
              <a:off x="4141441" y="3663428"/>
              <a:ext cx="1767600" cy="2709900"/>
              <a:chOff x="4141441" y="3663428"/>
              <a:chExt cx="1767600" cy="2709900"/>
            </a:xfrm>
          </p:grpSpPr>
          <p:sp>
            <p:nvSpPr>
              <p:cNvPr id="1767" name="Google Shape;1767;p20"/>
              <p:cNvSpPr/>
              <p:nvPr/>
            </p:nvSpPr>
            <p:spPr>
              <a:xfrm>
                <a:off x="4141441" y="3663428"/>
                <a:ext cx="1767600" cy="2709900"/>
              </a:xfrm>
              <a:prstGeom prst="roundRect">
                <a:avLst>
                  <a:gd name="adj" fmla="val 11843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1768" name="Google Shape;1768;p20"/>
              <p:cNvGrpSpPr/>
              <p:nvPr/>
            </p:nvGrpSpPr>
            <p:grpSpPr>
              <a:xfrm>
                <a:off x="4201815" y="3723801"/>
                <a:ext cx="1646954" cy="2589157"/>
                <a:chOff x="4201815" y="3723801"/>
                <a:chExt cx="1646954" cy="2589157"/>
              </a:xfrm>
            </p:grpSpPr>
            <p:grpSp>
              <p:nvGrpSpPr>
                <p:cNvPr id="1769" name="Google Shape;1769;p20"/>
                <p:cNvGrpSpPr/>
                <p:nvPr/>
              </p:nvGrpSpPr>
              <p:grpSpPr>
                <a:xfrm>
                  <a:off x="4201815" y="3723801"/>
                  <a:ext cx="289500" cy="402250"/>
                  <a:chOff x="4201815" y="3723801"/>
                  <a:chExt cx="289500" cy="402250"/>
                </a:xfrm>
              </p:grpSpPr>
              <p:sp>
                <p:nvSpPr>
                  <p:cNvPr id="1770" name="Google Shape;1770;p20"/>
                  <p:cNvSpPr txBox="1"/>
                  <p:nvPr/>
                </p:nvSpPr>
                <p:spPr>
                  <a:xfrm>
                    <a:off x="4201815" y="3723801"/>
                    <a:ext cx="289500" cy="256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5</a:t>
                    </a:r>
                    <a:endParaRPr sz="1700">
                      <a:solidFill>
                        <a:schemeClr val="dk1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  <p:grpSp>
                <p:nvGrpSpPr>
                  <p:cNvPr id="1771" name="Google Shape;1771;p20"/>
                  <p:cNvGrpSpPr/>
                  <p:nvPr/>
                </p:nvGrpSpPr>
                <p:grpSpPr>
                  <a:xfrm>
                    <a:off x="4285515" y="3980599"/>
                    <a:ext cx="122123" cy="145452"/>
                    <a:chOff x="6755800" y="5036025"/>
                    <a:chExt cx="965400" cy="1150728"/>
                  </a:xfrm>
                </p:grpSpPr>
                <p:sp>
                  <p:nvSpPr>
                    <p:cNvPr id="1772" name="Google Shape;1772;p20"/>
                    <p:cNvSpPr/>
                    <p:nvPr/>
                  </p:nvSpPr>
                  <p:spPr>
                    <a:xfrm>
                      <a:off x="7119550" y="5701653"/>
                      <a:ext cx="237900" cy="4851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773" name="Google Shape;1773;p20"/>
                    <p:cNvSpPr/>
                    <p:nvPr/>
                  </p:nvSpPr>
                  <p:spPr>
                    <a:xfrm rot="10800000">
                      <a:off x="6755800" y="5036025"/>
                      <a:ext cx="965400" cy="965400"/>
                    </a:xfrm>
                    <a:prstGeom prst="hear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1774" name="Google Shape;1774;p20"/>
                <p:cNvGrpSpPr/>
                <p:nvPr/>
              </p:nvGrpSpPr>
              <p:grpSpPr>
                <a:xfrm>
                  <a:off x="5559269" y="5910699"/>
                  <a:ext cx="289500" cy="402259"/>
                  <a:chOff x="5559269" y="5910699"/>
                  <a:chExt cx="289500" cy="402259"/>
                </a:xfrm>
              </p:grpSpPr>
              <p:sp>
                <p:nvSpPr>
                  <p:cNvPr id="1775" name="Google Shape;1775;p20"/>
                  <p:cNvSpPr txBox="1"/>
                  <p:nvPr/>
                </p:nvSpPr>
                <p:spPr>
                  <a:xfrm rot="10800000">
                    <a:off x="5559269" y="6056158"/>
                    <a:ext cx="289500" cy="256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5</a:t>
                    </a:r>
                    <a:endParaRPr sz="1700">
                      <a:solidFill>
                        <a:schemeClr val="dk1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  <p:grpSp>
                <p:nvGrpSpPr>
                  <p:cNvPr id="1776" name="Google Shape;1776;p20"/>
                  <p:cNvGrpSpPr/>
                  <p:nvPr/>
                </p:nvGrpSpPr>
                <p:grpSpPr>
                  <a:xfrm rot="10800000">
                    <a:off x="5635790" y="5910699"/>
                    <a:ext cx="122123" cy="145452"/>
                    <a:chOff x="6755800" y="5036025"/>
                    <a:chExt cx="965400" cy="1150728"/>
                  </a:xfrm>
                </p:grpSpPr>
                <p:sp>
                  <p:nvSpPr>
                    <p:cNvPr id="1777" name="Google Shape;1777;p20"/>
                    <p:cNvSpPr/>
                    <p:nvPr/>
                  </p:nvSpPr>
                  <p:spPr>
                    <a:xfrm>
                      <a:off x="7119550" y="5701653"/>
                      <a:ext cx="237900" cy="4851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778" name="Google Shape;1778;p20"/>
                    <p:cNvSpPr/>
                    <p:nvPr/>
                  </p:nvSpPr>
                  <p:spPr>
                    <a:xfrm rot="10800000">
                      <a:off x="6755800" y="5036025"/>
                      <a:ext cx="965400" cy="965400"/>
                    </a:xfrm>
                    <a:prstGeom prst="hear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</p:grpSp>
        <p:grpSp>
          <p:nvGrpSpPr>
            <p:cNvPr id="1779" name="Google Shape;1779;p20"/>
            <p:cNvGrpSpPr/>
            <p:nvPr/>
          </p:nvGrpSpPr>
          <p:grpSpPr>
            <a:xfrm>
              <a:off x="4452481" y="4657329"/>
              <a:ext cx="1145520" cy="722097"/>
              <a:chOff x="4488774" y="4657336"/>
              <a:chExt cx="1145520" cy="722097"/>
            </a:xfrm>
          </p:grpSpPr>
          <p:grpSp>
            <p:nvGrpSpPr>
              <p:cNvPr id="1780" name="Google Shape;1780;p20"/>
              <p:cNvGrpSpPr/>
              <p:nvPr/>
            </p:nvGrpSpPr>
            <p:grpSpPr>
              <a:xfrm>
                <a:off x="4703232" y="4657336"/>
                <a:ext cx="287689" cy="342802"/>
                <a:chOff x="6755800" y="5036025"/>
                <a:chExt cx="965400" cy="1150728"/>
              </a:xfrm>
            </p:grpSpPr>
            <p:sp>
              <p:nvSpPr>
                <p:cNvPr id="1781" name="Google Shape;1781;p20"/>
                <p:cNvSpPr/>
                <p:nvPr/>
              </p:nvSpPr>
              <p:spPr>
                <a:xfrm>
                  <a:off x="7119550" y="5701653"/>
                  <a:ext cx="237900" cy="4851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2" name="Google Shape;1782;p20"/>
                <p:cNvSpPr/>
                <p:nvPr/>
              </p:nvSpPr>
              <p:spPr>
                <a:xfrm rot="10800000">
                  <a:off x="6755800" y="5036025"/>
                  <a:ext cx="965400" cy="9654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83" name="Google Shape;1783;p20"/>
              <p:cNvGrpSpPr/>
              <p:nvPr/>
            </p:nvGrpSpPr>
            <p:grpSpPr>
              <a:xfrm>
                <a:off x="5132148" y="4657336"/>
                <a:ext cx="287689" cy="342802"/>
                <a:chOff x="6755800" y="5036025"/>
                <a:chExt cx="965400" cy="1150728"/>
              </a:xfrm>
            </p:grpSpPr>
            <p:sp>
              <p:nvSpPr>
                <p:cNvPr id="1784" name="Google Shape;1784;p20"/>
                <p:cNvSpPr/>
                <p:nvPr/>
              </p:nvSpPr>
              <p:spPr>
                <a:xfrm>
                  <a:off x="7119550" y="5701653"/>
                  <a:ext cx="237900" cy="4851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5" name="Google Shape;1785;p20"/>
                <p:cNvSpPr/>
                <p:nvPr/>
              </p:nvSpPr>
              <p:spPr>
                <a:xfrm rot="10800000">
                  <a:off x="6755800" y="5036025"/>
                  <a:ext cx="965400" cy="9654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86" name="Google Shape;1786;p20"/>
              <p:cNvGrpSpPr/>
              <p:nvPr/>
            </p:nvGrpSpPr>
            <p:grpSpPr>
              <a:xfrm>
                <a:off x="4488774" y="5036631"/>
                <a:ext cx="287689" cy="342802"/>
                <a:chOff x="6755800" y="5036025"/>
                <a:chExt cx="965400" cy="1150728"/>
              </a:xfrm>
            </p:grpSpPr>
            <p:sp>
              <p:nvSpPr>
                <p:cNvPr id="1787" name="Google Shape;1787;p20"/>
                <p:cNvSpPr/>
                <p:nvPr/>
              </p:nvSpPr>
              <p:spPr>
                <a:xfrm>
                  <a:off x="7119550" y="5701653"/>
                  <a:ext cx="237900" cy="4851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8" name="Google Shape;1788;p20"/>
                <p:cNvSpPr/>
                <p:nvPr/>
              </p:nvSpPr>
              <p:spPr>
                <a:xfrm rot="10800000">
                  <a:off x="6755800" y="5036025"/>
                  <a:ext cx="965400" cy="9654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89" name="Google Shape;1789;p20"/>
              <p:cNvGrpSpPr/>
              <p:nvPr/>
            </p:nvGrpSpPr>
            <p:grpSpPr>
              <a:xfrm>
                <a:off x="4917690" y="5036631"/>
                <a:ext cx="287689" cy="342802"/>
                <a:chOff x="6755800" y="5036025"/>
                <a:chExt cx="965400" cy="1150728"/>
              </a:xfrm>
            </p:grpSpPr>
            <p:sp>
              <p:nvSpPr>
                <p:cNvPr id="1790" name="Google Shape;1790;p20"/>
                <p:cNvSpPr/>
                <p:nvPr/>
              </p:nvSpPr>
              <p:spPr>
                <a:xfrm>
                  <a:off x="7119550" y="5701653"/>
                  <a:ext cx="237900" cy="4851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1" name="Google Shape;1791;p20"/>
                <p:cNvSpPr/>
                <p:nvPr/>
              </p:nvSpPr>
              <p:spPr>
                <a:xfrm rot="10800000">
                  <a:off x="6755800" y="5036025"/>
                  <a:ext cx="965400" cy="9654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92" name="Google Shape;1792;p20"/>
              <p:cNvGrpSpPr/>
              <p:nvPr/>
            </p:nvGrpSpPr>
            <p:grpSpPr>
              <a:xfrm>
                <a:off x="5346605" y="5036631"/>
                <a:ext cx="287689" cy="342802"/>
                <a:chOff x="6755800" y="5036025"/>
                <a:chExt cx="965400" cy="1150728"/>
              </a:xfrm>
            </p:grpSpPr>
            <p:sp>
              <p:nvSpPr>
                <p:cNvPr id="1793" name="Google Shape;1793;p20"/>
                <p:cNvSpPr/>
                <p:nvPr/>
              </p:nvSpPr>
              <p:spPr>
                <a:xfrm>
                  <a:off x="7119550" y="5701653"/>
                  <a:ext cx="237900" cy="4851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4" name="Google Shape;1794;p20"/>
                <p:cNvSpPr/>
                <p:nvPr/>
              </p:nvSpPr>
              <p:spPr>
                <a:xfrm rot="10800000">
                  <a:off x="6755800" y="5036025"/>
                  <a:ext cx="965400" cy="9654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795" name="Google Shape;1795;p20"/>
          <p:cNvGrpSpPr/>
          <p:nvPr/>
        </p:nvGrpSpPr>
        <p:grpSpPr>
          <a:xfrm rot="-1128166">
            <a:off x="-691420" y="1128314"/>
            <a:ext cx="1767638" cy="2709807"/>
            <a:chOff x="8365275" y="3954778"/>
            <a:chExt cx="1767701" cy="2709904"/>
          </a:xfrm>
        </p:grpSpPr>
        <p:grpSp>
          <p:nvGrpSpPr>
            <p:cNvPr id="1796" name="Google Shape;1796;p20"/>
            <p:cNvGrpSpPr/>
            <p:nvPr/>
          </p:nvGrpSpPr>
          <p:grpSpPr>
            <a:xfrm>
              <a:off x="8365275" y="3954778"/>
              <a:ext cx="1767701" cy="2709904"/>
              <a:chOff x="725350" y="2032576"/>
              <a:chExt cx="2231100" cy="3420300"/>
            </a:xfrm>
          </p:grpSpPr>
          <p:sp>
            <p:nvSpPr>
              <p:cNvPr id="1797" name="Google Shape;1797;p20"/>
              <p:cNvSpPr/>
              <p:nvPr/>
            </p:nvSpPr>
            <p:spPr>
              <a:xfrm>
                <a:off x="725350" y="2032576"/>
                <a:ext cx="2231100" cy="3420300"/>
              </a:xfrm>
              <a:prstGeom prst="roundRect">
                <a:avLst>
                  <a:gd name="adj" fmla="val 11843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/>
              </a:p>
            </p:txBody>
          </p:sp>
          <p:grpSp>
            <p:nvGrpSpPr>
              <p:cNvPr id="1798" name="Google Shape;1798;p20"/>
              <p:cNvGrpSpPr/>
              <p:nvPr/>
            </p:nvGrpSpPr>
            <p:grpSpPr>
              <a:xfrm>
                <a:off x="801550" y="2108776"/>
                <a:ext cx="2078700" cy="3267900"/>
                <a:chOff x="801550" y="2108776"/>
                <a:chExt cx="2078700" cy="3267900"/>
              </a:xfrm>
            </p:grpSpPr>
            <p:grpSp>
              <p:nvGrpSpPr>
                <p:cNvPr id="1799" name="Google Shape;1799;p20"/>
                <p:cNvGrpSpPr/>
                <p:nvPr/>
              </p:nvGrpSpPr>
              <p:grpSpPr>
                <a:xfrm>
                  <a:off x="801550" y="2108776"/>
                  <a:ext cx="365400" cy="545395"/>
                  <a:chOff x="993775" y="2585375"/>
                  <a:chExt cx="365400" cy="545395"/>
                </a:xfrm>
              </p:grpSpPr>
              <p:sp>
                <p:nvSpPr>
                  <p:cNvPr id="1800" name="Google Shape;1800;p20"/>
                  <p:cNvSpPr/>
                  <p:nvPr/>
                </p:nvSpPr>
                <p:spPr>
                  <a:xfrm>
                    <a:off x="1104825" y="2896470"/>
                    <a:ext cx="143400" cy="234300"/>
                  </a:xfrm>
                  <a:prstGeom prst="diamond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00"/>
                  </a:p>
                </p:txBody>
              </p:sp>
              <p:sp>
                <p:nvSpPr>
                  <p:cNvPr id="1801" name="Google Shape;1801;p20"/>
                  <p:cNvSpPr txBox="1"/>
                  <p:nvPr/>
                </p:nvSpPr>
                <p:spPr>
                  <a:xfrm>
                    <a:off x="993775" y="2585375"/>
                    <a:ext cx="365400" cy="324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0" tIns="91425" rIns="0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10</a:t>
                    </a:r>
                    <a:endParaRPr sz="1700">
                      <a:solidFill>
                        <a:schemeClr val="dk2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</p:grpSp>
            <p:grpSp>
              <p:nvGrpSpPr>
                <p:cNvPr id="1802" name="Google Shape;1802;p20"/>
                <p:cNvGrpSpPr/>
                <p:nvPr/>
              </p:nvGrpSpPr>
              <p:grpSpPr>
                <a:xfrm rot="10800000">
                  <a:off x="2514850" y="4831280"/>
                  <a:ext cx="365400" cy="545395"/>
                  <a:chOff x="993775" y="2585375"/>
                  <a:chExt cx="365400" cy="545395"/>
                </a:xfrm>
              </p:grpSpPr>
              <p:sp>
                <p:nvSpPr>
                  <p:cNvPr id="1803" name="Google Shape;1803;p20"/>
                  <p:cNvSpPr/>
                  <p:nvPr/>
                </p:nvSpPr>
                <p:spPr>
                  <a:xfrm>
                    <a:off x="1104825" y="2896470"/>
                    <a:ext cx="143400" cy="234300"/>
                  </a:xfrm>
                  <a:prstGeom prst="diamond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00"/>
                  </a:p>
                </p:txBody>
              </p:sp>
              <p:sp>
                <p:nvSpPr>
                  <p:cNvPr id="1804" name="Google Shape;1804;p20"/>
                  <p:cNvSpPr txBox="1"/>
                  <p:nvPr/>
                </p:nvSpPr>
                <p:spPr>
                  <a:xfrm>
                    <a:off x="993775" y="2585375"/>
                    <a:ext cx="365400" cy="324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0" tIns="91425" rIns="0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10</a:t>
                    </a:r>
                    <a:endParaRPr sz="1700">
                      <a:solidFill>
                        <a:schemeClr val="dk2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</p:grpSp>
          </p:grpSp>
        </p:grpSp>
        <p:grpSp>
          <p:nvGrpSpPr>
            <p:cNvPr id="1805" name="Google Shape;1805;p20"/>
            <p:cNvGrpSpPr/>
            <p:nvPr/>
          </p:nvGrpSpPr>
          <p:grpSpPr>
            <a:xfrm>
              <a:off x="8838582" y="4646100"/>
              <a:ext cx="821087" cy="1327172"/>
              <a:chOff x="8838582" y="4714271"/>
              <a:chExt cx="821087" cy="1327172"/>
            </a:xfrm>
          </p:grpSpPr>
          <p:grpSp>
            <p:nvGrpSpPr>
              <p:cNvPr id="1806" name="Google Shape;1806;p20"/>
              <p:cNvGrpSpPr/>
              <p:nvPr/>
            </p:nvGrpSpPr>
            <p:grpSpPr>
              <a:xfrm>
                <a:off x="8838582" y="5197257"/>
                <a:ext cx="821087" cy="361289"/>
                <a:chOff x="3657633" y="4439031"/>
                <a:chExt cx="1036334" cy="456000"/>
              </a:xfrm>
            </p:grpSpPr>
            <p:grpSp>
              <p:nvGrpSpPr>
                <p:cNvPr id="1807" name="Google Shape;1807;p20"/>
                <p:cNvGrpSpPr/>
                <p:nvPr/>
              </p:nvGrpSpPr>
              <p:grpSpPr>
                <a:xfrm>
                  <a:off x="3657633" y="4439031"/>
                  <a:ext cx="1036334" cy="456000"/>
                  <a:chOff x="1304400" y="3600756"/>
                  <a:chExt cx="1036334" cy="456000"/>
                </a:xfrm>
              </p:grpSpPr>
              <p:sp>
                <p:nvSpPr>
                  <p:cNvPr id="1808" name="Google Shape;1808;p20"/>
                  <p:cNvSpPr/>
                  <p:nvPr/>
                </p:nvSpPr>
                <p:spPr>
                  <a:xfrm>
                    <a:off x="1304400" y="3600756"/>
                    <a:ext cx="278700" cy="456000"/>
                  </a:xfrm>
                  <a:prstGeom prst="diamond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00"/>
                  </a:p>
                </p:txBody>
              </p:sp>
              <p:sp>
                <p:nvSpPr>
                  <p:cNvPr id="1809" name="Google Shape;1809;p20"/>
                  <p:cNvSpPr/>
                  <p:nvPr/>
                </p:nvSpPr>
                <p:spPr>
                  <a:xfrm>
                    <a:off x="2062034" y="3600756"/>
                    <a:ext cx="278700" cy="456000"/>
                  </a:xfrm>
                  <a:prstGeom prst="diamond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00"/>
                  </a:p>
                </p:txBody>
              </p:sp>
            </p:grpSp>
            <p:sp>
              <p:nvSpPr>
                <p:cNvPr id="1810" name="Google Shape;1810;p20"/>
                <p:cNvSpPr/>
                <p:nvPr/>
              </p:nvSpPr>
              <p:spPr>
                <a:xfrm>
                  <a:off x="4036450" y="4439031"/>
                  <a:ext cx="278700" cy="456000"/>
                </a:xfrm>
                <a:prstGeom prst="diamond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00"/>
                </a:p>
              </p:txBody>
            </p:sp>
          </p:grpSp>
          <p:grpSp>
            <p:nvGrpSpPr>
              <p:cNvPr id="1811" name="Google Shape;1811;p20"/>
              <p:cNvGrpSpPr/>
              <p:nvPr/>
            </p:nvGrpSpPr>
            <p:grpSpPr>
              <a:xfrm>
                <a:off x="8988650" y="4955764"/>
                <a:ext cx="520951" cy="361289"/>
                <a:chOff x="4036450" y="4439031"/>
                <a:chExt cx="657517" cy="456000"/>
              </a:xfrm>
            </p:grpSpPr>
            <p:sp>
              <p:nvSpPr>
                <p:cNvPr id="1812" name="Google Shape;1812;p20"/>
                <p:cNvSpPr/>
                <p:nvPr/>
              </p:nvSpPr>
              <p:spPr>
                <a:xfrm>
                  <a:off x="4415267" y="4439031"/>
                  <a:ext cx="278700" cy="456000"/>
                </a:xfrm>
                <a:prstGeom prst="diamond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00"/>
                </a:p>
              </p:txBody>
            </p:sp>
            <p:sp>
              <p:nvSpPr>
                <p:cNvPr id="1813" name="Google Shape;1813;p20"/>
                <p:cNvSpPr/>
                <p:nvPr/>
              </p:nvSpPr>
              <p:spPr>
                <a:xfrm>
                  <a:off x="4036450" y="4439031"/>
                  <a:ext cx="278700" cy="456000"/>
                </a:xfrm>
                <a:prstGeom prst="diamond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00"/>
                </a:p>
              </p:txBody>
            </p:sp>
          </p:grpSp>
          <p:grpSp>
            <p:nvGrpSpPr>
              <p:cNvPr id="1814" name="Google Shape;1814;p20"/>
              <p:cNvGrpSpPr/>
              <p:nvPr/>
            </p:nvGrpSpPr>
            <p:grpSpPr>
              <a:xfrm>
                <a:off x="8988650" y="5438750"/>
                <a:ext cx="520951" cy="361289"/>
                <a:chOff x="4036450" y="4439031"/>
                <a:chExt cx="657517" cy="456000"/>
              </a:xfrm>
            </p:grpSpPr>
            <p:sp>
              <p:nvSpPr>
                <p:cNvPr id="1815" name="Google Shape;1815;p20"/>
                <p:cNvSpPr/>
                <p:nvPr/>
              </p:nvSpPr>
              <p:spPr>
                <a:xfrm>
                  <a:off x="4415267" y="4439031"/>
                  <a:ext cx="278700" cy="456000"/>
                </a:xfrm>
                <a:prstGeom prst="diamond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00"/>
                </a:p>
              </p:txBody>
            </p:sp>
            <p:sp>
              <p:nvSpPr>
                <p:cNvPr id="1816" name="Google Shape;1816;p20"/>
                <p:cNvSpPr/>
                <p:nvPr/>
              </p:nvSpPr>
              <p:spPr>
                <a:xfrm>
                  <a:off x="4036450" y="4439031"/>
                  <a:ext cx="278700" cy="456000"/>
                </a:xfrm>
                <a:prstGeom prst="diamond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00"/>
                </a:p>
              </p:txBody>
            </p:sp>
          </p:grpSp>
          <p:sp>
            <p:nvSpPr>
              <p:cNvPr id="1817" name="Google Shape;1817;p20"/>
              <p:cNvSpPr/>
              <p:nvPr/>
            </p:nvSpPr>
            <p:spPr>
              <a:xfrm>
                <a:off x="9138718" y="4714271"/>
                <a:ext cx="220800" cy="3612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/>
              </a:p>
            </p:txBody>
          </p:sp>
          <p:sp>
            <p:nvSpPr>
              <p:cNvPr id="1818" name="Google Shape;1818;p20"/>
              <p:cNvSpPr/>
              <p:nvPr/>
            </p:nvSpPr>
            <p:spPr>
              <a:xfrm>
                <a:off x="9138718" y="5680243"/>
                <a:ext cx="220800" cy="3612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/>
              </a:p>
            </p:txBody>
          </p:sp>
          <p:sp>
            <p:nvSpPr>
              <p:cNvPr id="1819" name="Google Shape;1819;p20"/>
              <p:cNvSpPr/>
              <p:nvPr/>
            </p:nvSpPr>
            <p:spPr>
              <a:xfrm>
                <a:off x="9200665" y="5298609"/>
                <a:ext cx="96900" cy="158400"/>
              </a:xfrm>
              <a:prstGeom prst="diamond">
                <a:avLst/>
              </a:prstGeom>
              <a:solidFill>
                <a:schemeClr val="dk2"/>
              </a:solidFill>
              <a:ln w="19050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/>
              </a:p>
            </p:txBody>
          </p:sp>
        </p:grpSp>
      </p:grpSp>
      <p:grpSp>
        <p:nvGrpSpPr>
          <p:cNvPr id="1820" name="Google Shape;1820;p20"/>
          <p:cNvGrpSpPr/>
          <p:nvPr/>
        </p:nvGrpSpPr>
        <p:grpSpPr>
          <a:xfrm rot="-1571395">
            <a:off x="9733386" y="103735"/>
            <a:ext cx="1767802" cy="2710059"/>
            <a:chOff x="6191500" y="3882676"/>
            <a:chExt cx="2231100" cy="3420300"/>
          </a:xfrm>
        </p:grpSpPr>
        <p:grpSp>
          <p:nvGrpSpPr>
            <p:cNvPr id="1821" name="Google Shape;1821;p20"/>
            <p:cNvGrpSpPr/>
            <p:nvPr/>
          </p:nvGrpSpPr>
          <p:grpSpPr>
            <a:xfrm>
              <a:off x="6191500" y="3882676"/>
              <a:ext cx="2231100" cy="3420300"/>
              <a:chOff x="725350" y="2032576"/>
              <a:chExt cx="2231100" cy="3420300"/>
            </a:xfrm>
          </p:grpSpPr>
          <p:sp>
            <p:nvSpPr>
              <p:cNvPr id="1822" name="Google Shape;1822;p20"/>
              <p:cNvSpPr/>
              <p:nvPr/>
            </p:nvSpPr>
            <p:spPr>
              <a:xfrm>
                <a:off x="725350" y="2032576"/>
                <a:ext cx="2231100" cy="3420300"/>
              </a:xfrm>
              <a:prstGeom prst="roundRect">
                <a:avLst>
                  <a:gd name="adj" fmla="val 11843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/>
              </a:p>
            </p:txBody>
          </p:sp>
          <p:grpSp>
            <p:nvGrpSpPr>
              <p:cNvPr id="1823" name="Google Shape;1823;p20"/>
              <p:cNvGrpSpPr/>
              <p:nvPr/>
            </p:nvGrpSpPr>
            <p:grpSpPr>
              <a:xfrm>
                <a:off x="801550" y="2108776"/>
                <a:ext cx="2078700" cy="3267900"/>
                <a:chOff x="801550" y="2108776"/>
                <a:chExt cx="2078700" cy="3267900"/>
              </a:xfrm>
            </p:grpSpPr>
            <p:grpSp>
              <p:nvGrpSpPr>
                <p:cNvPr id="1824" name="Google Shape;1824;p20"/>
                <p:cNvGrpSpPr/>
                <p:nvPr/>
              </p:nvGrpSpPr>
              <p:grpSpPr>
                <a:xfrm>
                  <a:off x="801550" y="2108776"/>
                  <a:ext cx="365400" cy="545395"/>
                  <a:chOff x="993775" y="2585375"/>
                  <a:chExt cx="365400" cy="545395"/>
                </a:xfrm>
              </p:grpSpPr>
              <p:sp>
                <p:nvSpPr>
                  <p:cNvPr id="1825" name="Google Shape;1825;p20"/>
                  <p:cNvSpPr/>
                  <p:nvPr/>
                </p:nvSpPr>
                <p:spPr>
                  <a:xfrm>
                    <a:off x="1104825" y="2896470"/>
                    <a:ext cx="143400" cy="234300"/>
                  </a:xfrm>
                  <a:prstGeom prst="diamond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00"/>
                  </a:p>
                </p:txBody>
              </p:sp>
              <p:sp>
                <p:nvSpPr>
                  <p:cNvPr id="1826" name="Google Shape;1826;p20"/>
                  <p:cNvSpPr txBox="1"/>
                  <p:nvPr/>
                </p:nvSpPr>
                <p:spPr>
                  <a:xfrm>
                    <a:off x="993775" y="2585375"/>
                    <a:ext cx="365400" cy="324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4</a:t>
                    </a:r>
                    <a:endParaRPr sz="1700">
                      <a:solidFill>
                        <a:schemeClr val="dk2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</p:grpSp>
            <p:grpSp>
              <p:nvGrpSpPr>
                <p:cNvPr id="1827" name="Google Shape;1827;p20"/>
                <p:cNvGrpSpPr/>
                <p:nvPr/>
              </p:nvGrpSpPr>
              <p:grpSpPr>
                <a:xfrm rot="10800000">
                  <a:off x="2514850" y="4831280"/>
                  <a:ext cx="365400" cy="545395"/>
                  <a:chOff x="993775" y="2585375"/>
                  <a:chExt cx="365400" cy="545395"/>
                </a:xfrm>
              </p:grpSpPr>
              <p:sp>
                <p:nvSpPr>
                  <p:cNvPr id="1828" name="Google Shape;1828;p20"/>
                  <p:cNvSpPr/>
                  <p:nvPr/>
                </p:nvSpPr>
                <p:spPr>
                  <a:xfrm>
                    <a:off x="1104825" y="2896470"/>
                    <a:ext cx="143400" cy="234300"/>
                  </a:xfrm>
                  <a:prstGeom prst="diamond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00"/>
                  </a:p>
                </p:txBody>
              </p:sp>
              <p:sp>
                <p:nvSpPr>
                  <p:cNvPr id="1829" name="Google Shape;1829;p20"/>
                  <p:cNvSpPr txBox="1"/>
                  <p:nvPr/>
                </p:nvSpPr>
                <p:spPr>
                  <a:xfrm>
                    <a:off x="993775" y="2585375"/>
                    <a:ext cx="365400" cy="324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4</a:t>
                    </a:r>
                    <a:endParaRPr sz="1700">
                      <a:solidFill>
                        <a:schemeClr val="dk2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</p:grpSp>
          </p:grpSp>
        </p:grpSp>
        <p:grpSp>
          <p:nvGrpSpPr>
            <p:cNvPr id="1830" name="Google Shape;1830;p20"/>
            <p:cNvGrpSpPr/>
            <p:nvPr/>
          </p:nvGrpSpPr>
          <p:grpSpPr>
            <a:xfrm>
              <a:off x="6978292" y="5060026"/>
              <a:ext cx="657517" cy="1065600"/>
              <a:chOff x="6978292" y="4841256"/>
              <a:chExt cx="657517" cy="1065600"/>
            </a:xfrm>
          </p:grpSpPr>
          <p:sp>
            <p:nvSpPr>
              <p:cNvPr id="1831" name="Google Shape;1831;p20"/>
              <p:cNvSpPr/>
              <p:nvPr/>
            </p:nvSpPr>
            <p:spPr>
              <a:xfrm>
                <a:off x="7167700" y="5450856"/>
                <a:ext cx="278700" cy="4560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/>
              </a:p>
            </p:txBody>
          </p:sp>
          <p:grpSp>
            <p:nvGrpSpPr>
              <p:cNvPr id="1832" name="Google Shape;1832;p20"/>
              <p:cNvGrpSpPr/>
              <p:nvPr/>
            </p:nvGrpSpPr>
            <p:grpSpPr>
              <a:xfrm>
                <a:off x="6978292" y="5146056"/>
                <a:ext cx="657517" cy="456000"/>
                <a:chOff x="4036450" y="4439031"/>
                <a:chExt cx="657517" cy="456000"/>
              </a:xfrm>
            </p:grpSpPr>
            <p:sp>
              <p:nvSpPr>
                <p:cNvPr id="1833" name="Google Shape;1833;p20"/>
                <p:cNvSpPr/>
                <p:nvPr/>
              </p:nvSpPr>
              <p:spPr>
                <a:xfrm>
                  <a:off x="4415267" y="4439031"/>
                  <a:ext cx="278700" cy="456000"/>
                </a:xfrm>
                <a:prstGeom prst="diamond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00"/>
                </a:p>
              </p:txBody>
            </p:sp>
            <p:sp>
              <p:nvSpPr>
                <p:cNvPr id="1834" name="Google Shape;1834;p20"/>
                <p:cNvSpPr/>
                <p:nvPr/>
              </p:nvSpPr>
              <p:spPr>
                <a:xfrm>
                  <a:off x="4036450" y="4439031"/>
                  <a:ext cx="278700" cy="456000"/>
                </a:xfrm>
                <a:prstGeom prst="diamond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00"/>
                </a:p>
              </p:txBody>
            </p:sp>
          </p:grpSp>
          <p:sp>
            <p:nvSpPr>
              <p:cNvPr id="1835" name="Google Shape;1835;p20"/>
              <p:cNvSpPr/>
              <p:nvPr/>
            </p:nvSpPr>
            <p:spPr>
              <a:xfrm>
                <a:off x="7167700" y="4841256"/>
                <a:ext cx="278700" cy="4560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/>
              </a:p>
            </p:txBody>
          </p:sp>
        </p:grpSp>
      </p:grpSp>
      <p:grpSp>
        <p:nvGrpSpPr>
          <p:cNvPr id="1836" name="Google Shape;1836;p20"/>
          <p:cNvGrpSpPr/>
          <p:nvPr/>
        </p:nvGrpSpPr>
        <p:grpSpPr>
          <a:xfrm rot="1490878">
            <a:off x="8436927" y="-669111"/>
            <a:ext cx="1767549" cy="2709822"/>
            <a:chOff x="6246266" y="3663428"/>
            <a:chExt cx="1767600" cy="2709900"/>
          </a:xfrm>
        </p:grpSpPr>
        <p:grpSp>
          <p:nvGrpSpPr>
            <p:cNvPr id="1837" name="Google Shape;1837;p20"/>
            <p:cNvGrpSpPr/>
            <p:nvPr/>
          </p:nvGrpSpPr>
          <p:grpSpPr>
            <a:xfrm>
              <a:off x="6246266" y="3663428"/>
              <a:ext cx="1767600" cy="2709900"/>
              <a:chOff x="6246266" y="3663428"/>
              <a:chExt cx="1767600" cy="2709900"/>
            </a:xfrm>
          </p:grpSpPr>
          <p:sp>
            <p:nvSpPr>
              <p:cNvPr id="1838" name="Google Shape;1838;p20"/>
              <p:cNvSpPr/>
              <p:nvPr/>
            </p:nvSpPr>
            <p:spPr>
              <a:xfrm>
                <a:off x="6246266" y="3663428"/>
                <a:ext cx="1767600" cy="2709900"/>
              </a:xfrm>
              <a:prstGeom prst="roundRect">
                <a:avLst>
                  <a:gd name="adj" fmla="val 11843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1839" name="Google Shape;1839;p20"/>
              <p:cNvGrpSpPr/>
              <p:nvPr/>
            </p:nvGrpSpPr>
            <p:grpSpPr>
              <a:xfrm>
                <a:off x="6306640" y="3723801"/>
                <a:ext cx="1646954" cy="2589157"/>
                <a:chOff x="6306640" y="3723801"/>
                <a:chExt cx="1646954" cy="2589157"/>
              </a:xfrm>
            </p:grpSpPr>
            <p:grpSp>
              <p:nvGrpSpPr>
                <p:cNvPr id="1840" name="Google Shape;1840;p20"/>
                <p:cNvGrpSpPr/>
                <p:nvPr/>
              </p:nvGrpSpPr>
              <p:grpSpPr>
                <a:xfrm>
                  <a:off x="6306640" y="3723801"/>
                  <a:ext cx="289500" cy="396470"/>
                  <a:chOff x="6306640" y="3723801"/>
                  <a:chExt cx="289500" cy="396470"/>
                </a:xfrm>
              </p:grpSpPr>
              <p:sp>
                <p:nvSpPr>
                  <p:cNvPr id="1841" name="Google Shape;1841;p20"/>
                  <p:cNvSpPr txBox="1"/>
                  <p:nvPr/>
                </p:nvSpPr>
                <p:spPr>
                  <a:xfrm>
                    <a:off x="6306640" y="3723801"/>
                    <a:ext cx="289500" cy="256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9</a:t>
                    </a:r>
                    <a:endParaRPr sz="1700">
                      <a:solidFill>
                        <a:schemeClr val="dk1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  <p:grpSp>
                <p:nvGrpSpPr>
                  <p:cNvPr id="1842" name="Google Shape;1842;p20"/>
                  <p:cNvGrpSpPr/>
                  <p:nvPr/>
                </p:nvGrpSpPr>
                <p:grpSpPr>
                  <a:xfrm>
                    <a:off x="6381898" y="3980589"/>
                    <a:ext cx="138998" cy="139683"/>
                    <a:chOff x="8278315" y="4619604"/>
                    <a:chExt cx="1311300" cy="1317762"/>
                  </a:xfrm>
                </p:grpSpPr>
                <p:sp>
                  <p:nvSpPr>
                    <p:cNvPr id="1843" name="Google Shape;1843;p20"/>
                    <p:cNvSpPr/>
                    <p:nvPr/>
                  </p:nvSpPr>
                  <p:spPr>
                    <a:xfrm>
                      <a:off x="8795675" y="5358366"/>
                      <a:ext cx="276600" cy="5790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844" name="Google Shape;1844;p20"/>
                    <p:cNvGrpSpPr/>
                    <p:nvPr/>
                  </p:nvGrpSpPr>
                  <p:grpSpPr>
                    <a:xfrm>
                      <a:off x="8278315" y="4619604"/>
                      <a:ext cx="1311300" cy="1167443"/>
                      <a:chOff x="8278315" y="4619604"/>
                      <a:chExt cx="1311300" cy="1167443"/>
                    </a:xfrm>
                  </p:grpSpPr>
                  <p:sp>
                    <p:nvSpPr>
                      <p:cNvPr id="1845" name="Google Shape;1845;p20"/>
                      <p:cNvSpPr/>
                      <p:nvPr/>
                    </p:nvSpPr>
                    <p:spPr>
                      <a:xfrm rot="8100000">
                        <a:off x="8656284" y="4734623"/>
                        <a:ext cx="555362" cy="555362"/>
                      </a:xfrm>
                      <a:prstGeom prst="teardrop">
                        <a:avLst>
                          <a:gd name="adj" fmla="val 100000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46" name="Google Shape;1846;p20"/>
                      <p:cNvSpPr/>
                      <p:nvPr/>
                    </p:nvSpPr>
                    <p:spPr>
                      <a:xfrm rot="6499636" flipH="1">
                        <a:off x="8351532" y="5158565"/>
                        <a:ext cx="555265" cy="555265"/>
                      </a:xfrm>
                      <a:prstGeom prst="teardrop">
                        <a:avLst>
                          <a:gd name="adj" fmla="val 100000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47" name="Google Shape;1847;p20"/>
                      <p:cNvSpPr/>
                      <p:nvPr/>
                    </p:nvSpPr>
                    <p:spPr>
                      <a:xfrm rot="-6499636">
                        <a:off x="8961132" y="5158565"/>
                        <a:ext cx="555265" cy="555265"/>
                      </a:xfrm>
                      <a:prstGeom prst="teardrop">
                        <a:avLst>
                          <a:gd name="adj" fmla="val 100000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</p:grpSp>
            <p:grpSp>
              <p:nvGrpSpPr>
                <p:cNvPr id="1848" name="Google Shape;1848;p20"/>
                <p:cNvGrpSpPr/>
                <p:nvPr/>
              </p:nvGrpSpPr>
              <p:grpSpPr>
                <a:xfrm>
                  <a:off x="7664094" y="5916464"/>
                  <a:ext cx="289500" cy="396495"/>
                  <a:chOff x="7664094" y="5916464"/>
                  <a:chExt cx="289500" cy="396495"/>
                </a:xfrm>
              </p:grpSpPr>
              <p:sp>
                <p:nvSpPr>
                  <p:cNvPr id="1849" name="Google Shape;1849;p20"/>
                  <p:cNvSpPr txBox="1"/>
                  <p:nvPr/>
                </p:nvSpPr>
                <p:spPr>
                  <a:xfrm rot="10800000">
                    <a:off x="7664094" y="6056158"/>
                    <a:ext cx="289500" cy="256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9</a:t>
                    </a:r>
                    <a:endParaRPr sz="1700">
                      <a:solidFill>
                        <a:schemeClr val="dk1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  <p:grpSp>
                <p:nvGrpSpPr>
                  <p:cNvPr id="1850" name="Google Shape;1850;p20"/>
                  <p:cNvGrpSpPr/>
                  <p:nvPr/>
                </p:nvGrpSpPr>
                <p:grpSpPr>
                  <a:xfrm rot="10800000">
                    <a:off x="7739348" y="5916464"/>
                    <a:ext cx="138998" cy="139683"/>
                    <a:chOff x="8278315" y="4619604"/>
                    <a:chExt cx="1311300" cy="1317762"/>
                  </a:xfrm>
                </p:grpSpPr>
                <p:sp>
                  <p:nvSpPr>
                    <p:cNvPr id="1851" name="Google Shape;1851;p20"/>
                    <p:cNvSpPr/>
                    <p:nvPr/>
                  </p:nvSpPr>
                  <p:spPr>
                    <a:xfrm>
                      <a:off x="8795675" y="5358366"/>
                      <a:ext cx="276600" cy="5790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852" name="Google Shape;1852;p20"/>
                    <p:cNvGrpSpPr/>
                    <p:nvPr/>
                  </p:nvGrpSpPr>
                  <p:grpSpPr>
                    <a:xfrm>
                      <a:off x="8278315" y="4619604"/>
                      <a:ext cx="1311300" cy="1167443"/>
                      <a:chOff x="8278315" y="4619604"/>
                      <a:chExt cx="1311300" cy="1167443"/>
                    </a:xfrm>
                  </p:grpSpPr>
                  <p:sp>
                    <p:nvSpPr>
                      <p:cNvPr id="1853" name="Google Shape;1853;p20"/>
                      <p:cNvSpPr/>
                      <p:nvPr/>
                    </p:nvSpPr>
                    <p:spPr>
                      <a:xfrm rot="8100000">
                        <a:off x="8656284" y="4734623"/>
                        <a:ext cx="555362" cy="555362"/>
                      </a:xfrm>
                      <a:prstGeom prst="teardrop">
                        <a:avLst>
                          <a:gd name="adj" fmla="val 100000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54" name="Google Shape;1854;p20"/>
                      <p:cNvSpPr/>
                      <p:nvPr/>
                    </p:nvSpPr>
                    <p:spPr>
                      <a:xfrm rot="6499636" flipH="1">
                        <a:off x="8351532" y="5158565"/>
                        <a:ext cx="555265" cy="555265"/>
                      </a:xfrm>
                      <a:prstGeom prst="teardrop">
                        <a:avLst>
                          <a:gd name="adj" fmla="val 100000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55" name="Google Shape;1855;p20"/>
                      <p:cNvSpPr/>
                      <p:nvPr/>
                    </p:nvSpPr>
                    <p:spPr>
                      <a:xfrm rot="-6499636">
                        <a:off x="8961132" y="5158565"/>
                        <a:ext cx="555265" cy="555265"/>
                      </a:xfrm>
                      <a:prstGeom prst="teardrop">
                        <a:avLst>
                          <a:gd name="adj" fmla="val 100000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</p:grpSp>
          </p:grpSp>
        </p:grpSp>
        <p:grpSp>
          <p:nvGrpSpPr>
            <p:cNvPr id="1856" name="Google Shape;1856;p20"/>
            <p:cNvGrpSpPr/>
            <p:nvPr/>
          </p:nvGrpSpPr>
          <p:grpSpPr>
            <a:xfrm>
              <a:off x="6515704" y="4243599"/>
              <a:ext cx="1228724" cy="1638150"/>
              <a:chOff x="6515704" y="4243599"/>
              <a:chExt cx="1228724" cy="1638150"/>
            </a:xfrm>
          </p:grpSpPr>
          <p:grpSp>
            <p:nvGrpSpPr>
              <p:cNvPr id="1857" name="Google Shape;1857;p20"/>
              <p:cNvGrpSpPr/>
              <p:nvPr/>
            </p:nvGrpSpPr>
            <p:grpSpPr>
              <a:xfrm>
                <a:off x="6515704" y="4929399"/>
                <a:ext cx="341069" cy="342750"/>
                <a:chOff x="8278315" y="4619604"/>
                <a:chExt cx="1311300" cy="1317762"/>
              </a:xfrm>
            </p:grpSpPr>
            <p:sp>
              <p:nvSpPr>
                <p:cNvPr id="1858" name="Google Shape;1858;p20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859" name="Google Shape;1859;p20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1860" name="Google Shape;1860;p20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name="adj" fmla="val 10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1" name="Google Shape;1861;p20"/>
                  <p:cNvSpPr/>
                  <p:nvPr/>
                </p:nvSpPr>
                <p:spPr>
                  <a:xfrm rot="6499636" flipH="1">
                    <a:off x="8351532" y="5158565"/>
                    <a:ext cx="555265" cy="555265"/>
                  </a:xfrm>
                  <a:prstGeom prst="teardrop">
                    <a:avLst>
                      <a:gd name="adj" fmla="val 10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2" name="Google Shape;1862;p20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name="adj" fmla="val 10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863" name="Google Shape;1863;p20"/>
              <p:cNvGrpSpPr/>
              <p:nvPr/>
            </p:nvGrpSpPr>
            <p:grpSpPr>
              <a:xfrm>
                <a:off x="6959532" y="4929399"/>
                <a:ext cx="341069" cy="342750"/>
                <a:chOff x="8278315" y="4619604"/>
                <a:chExt cx="1311300" cy="1317762"/>
              </a:xfrm>
            </p:grpSpPr>
            <p:sp>
              <p:nvSpPr>
                <p:cNvPr id="1864" name="Google Shape;1864;p20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865" name="Google Shape;1865;p20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1866" name="Google Shape;1866;p20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name="adj" fmla="val 10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7" name="Google Shape;1867;p20"/>
                  <p:cNvSpPr/>
                  <p:nvPr/>
                </p:nvSpPr>
                <p:spPr>
                  <a:xfrm rot="6499636" flipH="1">
                    <a:off x="8351532" y="5158565"/>
                    <a:ext cx="555265" cy="555265"/>
                  </a:xfrm>
                  <a:prstGeom prst="teardrop">
                    <a:avLst>
                      <a:gd name="adj" fmla="val 10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8" name="Google Shape;1868;p20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name="adj" fmla="val 10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869" name="Google Shape;1869;p20"/>
              <p:cNvGrpSpPr/>
              <p:nvPr/>
            </p:nvGrpSpPr>
            <p:grpSpPr>
              <a:xfrm>
                <a:off x="7403359" y="4929399"/>
                <a:ext cx="341069" cy="342750"/>
                <a:chOff x="8278315" y="4619604"/>
                <a:chExt cx="1311300" cy="1317762"/>
              </a:xfrm>
            </p:grpSpPr>
            <p:sp>
              <p:nvSpPr>
                <p:cNvPr id="1870" name="Google Shape;1870;p20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871" name="Google Shape;1871;p20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1872" name="Google Shape;1872;p20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name="adj" fmla="val 10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3" name="Google Shape;1873;p20"/>
                  <p:cNvSpPr/>
                  <p:nvPr/>
                </p:nvSpPr>
                <p:spPr>
                  <a:xfrm rot="6499636" flipH="1">
                    <a:off x="8351532" y="5158565"/>
                    <a:ext cx="555265" cy="555265"/>
                  </a:xfrm>
                  <a:prstGeom prst="teardrop">
                    <a:avLst>
                      <a:gd name="adj" fmla="val 10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4" name="Google Shape;1874;p20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name="adj" fmla="val 10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875" name="Google Shape;1875;p20"/>
              <p:cNvGrpSpPr/>
              <p:nvPr/>
            </p:nvGrpSpPr>
            <p:grpSpPr>
              <a:xfrm>
                <a:off x="6737618" y="4548399"/>
                <a:ext cx="341069" cy="342750"/>
                <a:chOff x="8278315" y="4619604"/>
                <a:chExt cx="1311300" cy="1317762"/>
              </a:xfrm>
            </p:grpSpPr>
            <p:sp>
              <p:nvSpPr>
                <p:cNvPr id="1876" name="Google Shape;1876;p20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877" name="Google Shape;1877;p20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1878" name="Google Shape;1878;p20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name="adj" fmla="val 10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9" name="Google Shape;1879;p20"/>
                  <p:cNvSpPr/>
                  <p:nvPr/>
                </p:nvSpPr>
                <p:spPr>
                  <a:xfrm rot="6499636" flipH="1">
                    <a:off x="8351532" y="5158565"/>
                    <a:ext cx="555265" cy="555265"/>
                  </a:xfrm>
                  <a:prstGeom prst="teardrop">
                    <a:avLst>
                      <a:gd name="adj" fmla="val 10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0" name="Google Shape;1880;p20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name="adj" fmla="val 10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881" name="Google Shape;1881;p20"/>
              <p:cNvGrpSpPr/>
              <p:nvPr/>
            </p:nvGrpSpPr>
            <p:grpSpPr>
              <a:xfrm>
                <a:off x="7181446" y="4548399"/>
                <a:ext cx="341069" cy="342750"/>
                <a:chOff x="8278315" y="4619604"/>
                <a:chExt cx="1311300" cy="1317762"/>
              </a:xfrm>
            </p:grpSpPr>
            <p:sp>
              <p:nvSpPr>
                <p:cNvPr id="1882" name="Google Shape;1882;p20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883" name="Google Shape;1883;p20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1884" name="Google Shape;1884;p20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name="adj" fmla="val 10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5" name="Google Shape;1885;p20"/>
                  <p:cNvSpPr/>
                  <p:nvPr/>
                </p:nvSpPr>
                <p:spPr>
                  <a:xfrm rot="6499636" flipH="1">
                    <a:off x="8351532" y="5158565"/>
                    <a:ext cx="555265" cy="555265"/>
                  </a:xfrm>
                  <a:prstGeom prst="teardrop">
                    <a:avLst>
                      <a:gd name="adj" fmla="val 10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6" name="Google Shape;1886;p20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name="adj" fmla="val 10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887" name="Google Shape;1887;p20"/>
              <p:cNvGrpSpPr/>
              <p:nvPr/>
            </p:nvGrpSpPr>
            <p:grpSpPr>
              <a:xfrm>
                <a:off x="6737618" y="5234199"/>
                <a:ext cx="341069" cy="342750"/>
                <a:chOff x="8278315" y="4619604"/>
                <a:chExt cx="1311300" cy="1317762"/>
              </a:xfrm>
            </p:grpSpPr>
            <p:sp>
              <p:nvSpPr>
                <p:cNvPr id="1888" name="Google Shape;1888;p20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889" name="Google Shape;1889;p20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1890" name="Google Shape;1890;p20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name="adj" fmla="val 10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1" name="Google Shape;1891;p20"/>
                  <p:cNvSpPr/>
                  <p:nvPr/>
                </p:nvSpPr>
                <p:spPr>
                  <a:xfrm rot="6499636" flipH="1">
                    <a:off x="8351532" y="5158565"/>
                    <a:ext cx="555265" cy="555265"/>
                  </a:xfrm>
                  <a:prstGeom prst="teardrop">
                    <a:avLst>
                      <a:gd name="adj" fmla="val 10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2" name="Google Shape;1892;p20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name="adj" fmla="val 10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893" name="Google Shape;1893;p20"/>
              <p:cNvGrpSpPr/>
              <p:nvPr/>
            </p:nvGrpSpPr>
            <p:grpSpPr>
              <a:xfrm>
                <a:off x="7181446" y="5234199"/>
                <a:ext cx="341069" cy="342750"/>
                <a:chOff x="8278315" y="4619604"/>
                <a:chExt cx="1311300" cy="1317762"/>
              </a:xfrm>
            </p:grpSpPr>
            <p:sp>
              <p:nvSpPr>
                <p:cNvPr id="1894" name="Google Shape;1894;p20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895" name="Google Shape;1895;p20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1896" name="Google Shape;1896;p20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name="adj" fmla="val 10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7" name="Google Shape;1897;p20"/>
                  <p:cNvSpPr/>
                  <p:nvPr/>
                </p:nvSpPr>
                <p:spPr>
                  <a:xfrm rot="6499636" flipH="1">
                    <a:off x="8351532" y="5158565"/>
                    <a:ext cx="555265" cy="555265"/>
                  </a:xfrm>
                  <a:prstGeom prst="teardrop">
                    <a:avLst>
                      <a:gd name="adj" fmla="val 10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8" name="Google Shape;1898;p20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name="adj" fmla="val 10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899" name="Google Shape;1899;p20"/>
              <p:cNvGrpSpPr/>
              <p:nvPr/>
            </p:nvGrpSpPr>
            <p:grpSpPr>
              <a:xfrm>
                <a:off x="6959532" y="4243599"/>
                <a:ext cx="341069" cy="342750"/>
                <a:chOff x="8278315" y="4619604"/>
                <a:chExt cx="1311300" cy="1317762"/>
              </a:xfrm>
            </p:grpSpPr>
            <p:sp>
              <p:nvSpPr>
                <p:cNvPr id="1900" name="Google Shape;1900;p20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901" name="Google Shape;1901;p20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1902" name="Google Shape;1902;p20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name="adj" fmla="val 10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03" name="Google Shape;1903;p20"/>
                  <p:cNvSpPr/>
                  <p:nvPr/>
                </p:nvSpPr>
                <p:spPr>
                  <a:xfrm rot="6499636" flipH="1">
                    <a:off x="8351532" y="5158565"/>
                    <a:ext cx="555265" cy="555265"/>
                  </a:xfrm>
                  <a:prstGeom prst="teardrop">
                    <a:avLst>
                      <a:gd name="adj" fmla="val 10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04" name="Google Shape;1904;p20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name="adj" fmla="val 10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905" name="Google Shape;1905;p20"/>
              <p:cNvGrpSpPr/>
              <p:nvPr/>
            </p:nvGrpSpPr>
            <p:grpSpPr>
              <a:xfrm>
                <a:off x="6959532" y="5538999"/>
                <a:ext cx="341069" cy="342750"/>
                <a:chOff x="8278315" y="4619604"/>
                <a:chExt cx="1311300" cy="1317762"/>
              </a:xfrm>
            </p:grpSpPr>
            <p:sp>
              <p:nvSpPr>
                <p:cNvPr id="1906" name="Google Shape;1906;p20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907" name="Google Shape;1907;p20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1908" name="Google Shape;1908;p20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name="adj" fmla="val 10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09" name="Google Shape;1909;p20"/>
                  <p:cNvSpPr/>
                  <p:nvPr/>
                </p:nvSpPr>
                <p:spPr>
                  <a:xfrm rot="6499636" flipH="1">
                    <a:off x="8351532" y="5158565"/>
                    <a:ext cx="555265" cy="555265"/>
                  </a:xfrm>
                  <a:prstGeom prst="teardrop">
                    <a:avLst>
                      <a:gd name="adj" fmla="val 10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0" name="Google Shape;1910;p20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name="adj" fmla="val 10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1911" name="Google Shape;1911;p20"/>
          <p:cNvGrpSpPr/>
          <p:nvPr/>
        </p:nvGrpSpPr>
        <p:grpSpPr>
          <a:xfrm rot="816577">
            <a:off x="-203512" y="5273358"/>
            <a:ext cx="1767661" cy="2709844"/>
            <a:chOff x="509691" y="685778"/>
            <a:chExt cx="1767701" cy="2709904"/>
          </a:xfrm>
        </p:grpSpPr>
        <p:grpSp>
          <p:nvGrpSpPr>
            <p:cNvPr id="1912" name="Google Shape;1912;p20"/>
            <p:cNvGrpSpPr/>
            <p:nvPr/>
          </p:nvGrpSpPr>
          <p:grpSpPr>
            <a:xfrm>
              <a:off x="509691" y="685778"/>
              <a:ext cx="1767701" cy="2709904"/>
              <a:chOff x="725350" y="2032576"/>
              <a:chExt cx="2231100" cy="3420300"/>
            </a:xfrm>
          </p:grpSpPr>
          <p:sp>
            <p:nvSpPr>
              <p:cNvPr id="1913" name="Google Shape;1913;p20"/>
              <p:cNvSpPr/>
              <p:nvPr/>
            </p:nvSpPr>
            <p:spPr>
              <a:xfrm>
                <a:off x="725350" y="2032576"/>
                <a:ext cx="2231100" cy="3420300"/>
              </a:xfrm>
              <a:prstGeom prst="roundRect">
                <a:avLst>
                  <a:gd name="adj" fmla="val 11843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/>
              </a:p>
            </p:txBody>
          </p:sp>
          <p:grpSp>
            <p:nvGrpSpPr>
              <p:cNvPr id="1914" name="Google Shape;1914;p20"/>
              <p:cNvGrpSpPr/>
              <p:nvPr/>
            </p:nvGrpSpPr>
            <p:grpSpPr>
              <a:xfrm>
                <a:off x="801550" y="2108776"/>
                <a:ext cx="2078700" cy="3267900"/>
                <a:chOff x="801550" y="2108776"/>
                <a:chExt cx="2078700" cy="3267900"/>
              </a:xfrm>
            </p:grpSpPr>
            <p:grpSp>
              <p:nvGrpSpPr>
                <p:cNvPr id="1915" name="Google Shape;1915;p20"/>
                <p:cNvGrpSpPr/>
                <p:nvPr/>
              </p:nvGrpSpPr>
              <p:grpSpPr>
                <a:xfrm>
                  <a:off x="801550" y="2108776"/>
                  <a:ext cx="365400" cy="545395"/>
                  <a:chOff x="993775" y="2585375"/>
                  <a:chExt cx="365400" cy="545395"/>
                </a:xfrm>
              </p:grpSpPr>
              <p:sp>
                <p:nvSpPr>
                  <p:cNvPr id="1916" name="Google Shape;1916;p20"/>
                  <p:cNvSpPr/>
                  <p:nvPr/>
                </p:nvSpPr>
                <p:spPr>
                  <a:xfrm>
                    <a:off x="1104825" y="2896470"/>
                    <a:ext cx="143400" cy="234300"/>
                  </a:xfrm>
                  <a:prstGeom prst="diamond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00"/>
                  </a:p>
                </p:txBody>
              </p:sp>
              <p:sp>
                <p:nvSpPr>
                  <p:cNvPr id="1917" name="Google Shape;1917;p20"/>
                  <p:cNvSpPr txBox="1"/>
                  <p:nvPr/>
                </p:nvSpPr>
                <p:spPr>
                  <a:xfrm>
                    <a:off x="993775" y="2585375"/>
                    <a:ext cx="365400" cy="324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A</a:t>
                    </a:r>
                    <a:endParaRPr sz="1700">
                      <a:solidFill>
                        <a:schemeClr val="dk2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</p:grpSp>
            <p:grpSp>
              <p:nvGrpSpPr>
                <p:cNvPr id="1918" name="Google Shape;1918;p20"/>
                <p:cNvGrpSpPr/>
                <p:nvPr/>
              </p:nvGrpSpPr>
              <p:grpSpPr>
                <a:xfrm rot="10800000">
                  <a:off x="2514850" y="4831280"/>
                  <a:ext cx="365400" cy="545395"/>
                  <a:chOff x="993775" y="2585375"/>
                  <a:chExt cx="365400" cy="545395"/>
                </a:xfrm>
              </p:grpSpPr>
              <p:sp>
                <p:nvSpPr>
                  <p:cNvPr id="1919" name="Google Shape;1919;p20"/>
                  <p:cNvSpPr/>
                  <p:nvPr/>
                </p:nvSpPr>
                <p:spPr>
                  <a:xfrm>
                    <a:off x="1104825" y="2896470"/>
                    <a:ext cx="143400" cy="234300"/>
                  </a:xfrm>
                  <a:prstGeom prst="diamond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00"/>
                  </a:p>
                </p:txBody>
              </p:sp>
              <p:sp>
                <p:nvSpPr>
                  <p:cNvPr id="1920" name="Google Shape;1920;p20"/>
                  <p:cNvSpPr txBox="1"/>
                  <p:nvPr/>
                </p:nvSpPr>
                <p:spPr>
                  <a:xfrm>
                    <a:off x="993775" y="2585375"/>
                    <a:ext cx="365400" cy="324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A</a:t>
                    </a:r>
                    <a:endParaRPr sz="1700">
                      <a:solidFill>
                        <a:schemeClr val="dk2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</p:grpSp>
          </p:grpSp>
        </p:grpSp>
        <p:sp>
          <p:nvSpPr>
            <p:cNvPr id="1921" name="Google Shape;1921;p20"/>
            <p:cNvSpPr/>
            <p:nvPr/>
          </p:nvSpPr>
          <p:spPr>
            <a:xfrm>
              <a:off x="1283142" y="1860085"/>
              <a:ext cx="220800" cy="3612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</p:grpSp>
      <p:sp>
        <p:nvSpPr>
          <p:cNvPr id="1922" name="Google Shape;1922;p20"/>
          <p:cNvSpPr txBox="1">
            <a:spLocks noGrp="1"/>
          </p:cNvSpPr>
          <p:nvPr>
            <p:ph type="ctrTitle"/>
          </p:nvPr>
        </p:nvSpPr>
        <p:spPr>
          <a:xfrm>
            <a:off x="1532925" y="1920700"/>
            <a:ext cx="7626000" cy="3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>
                <a:latin typeface="Roboto"/>
                <a:ea typeface="Roboto"/>
                <a:cs typeface="Roboto"/>
                <a:sym typeface="Roboto"/>
              </a:rPr>
              <a:t>Non-textual data extraction assignment</a:t>
            </a:r>
            <a:r>
              <a:rPr lang="en" sz="7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br>
              <a:rPr lang="en" sz="7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7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POKER</a:t>
            </a:r>
            <a:endParaRPr sz="7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1" name="Google Shape;2421;p27"/>
          <p:cNvSpPr txBox="1">
            <a:spLocks noGrp="1"/>
          </p:cNvSpPr>
          <p:nvPr>
            <p:ph type="title"/>
          </p:nvPr>
        </p:nvSpPr>
        <p:spPr>
          <a:xfrm>
            <a:off x="499650" y="685800"/>
            <a:ext cx="9692700" cy="5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First HOG then Histogram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22" name="Google Shape;242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750" y="4057200"/>
            <a:ext cx="9024475" cy="1537275"/>
          </a:xfrm>
          <a:prstGeom prst="rect">
            <a:avLst/>
          </a:prstGeom>
          <a:noFill/>
          <a:ln>
            <a:noFill/>
          </a:ln>
        </p:spPr>
      </p:pic>
      <p:sp>
        <p:nvSpPr>
          <p:cNvPr id="2423" name="Google Shape;2423;p27"/>
          <p:cNvSpPr txBox="1"/>
          <p:nvPr/>
        </p:nvSpPr>
        <p:spPr>
          <a:xfrm>
            <a:off x="1289100" y="2023925"/>
            <a:ext cx="81138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en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Prioritizing color over shape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en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First we get the top 20 ranking images based on the HOG descriptor 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424" name="Google Shape;2424;p27"/>
          <p:cNvGrpSpPr/>
          <p:nvPr/>
        </p:nvGrpSpPr>
        <p:grpSpPr>
          <a:xfrm>
            <a:off x="9651381" y="-685978"/>
            <a:ext cx="1767600" cy="2709900"/>
            <a:chOff x="4433741" y="3954803"/>
            <a:chExt cx="1767600" cy="2709900"/>
          </a:xfrm>
        </p:grpSpPr>
        <p:grpSp>
          <p:nvGrpSpPr>
            <p:cNvPr id="2425" name="Google Shape;2425;p27"/>
            <p:cNvGrpSpPr/>
            <p:nvPr/>
          </p:nvGrpSpPr>
          <p:grpSpPr>
            <a:xfrm>
              <a:off x="4433741" y="3954803"/>
              <a:ext cx="1767600" cy="2709900"/>
              <a:chOff x="4433741" y="3954803"/>
              <a:chExt cx="1767600" cy="2709900"/>
            </a:xfrm>
          </p:grpSpPr>
          <p:sp>
            <p:nvSpPr>
              <p:cNvPr id="2426" name="Google Shape;2426;p27"/>
              <p:cNvSpPr/>
              <p:nvPr/>
            </p:nvSpPr>
            <p:spPr>
              <a:xfrm>
                <a:off x="4433741" y="3954803"/>
                <a:ext cx="1767600" cy="2709900"/>
              </a:xfrm>
              <a:prstGeom prst="roundRect">
                <a:avLst>
                  <a:gd name="adj" fmla="val 11843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/>
              </a:p>
            </p:txBody>
          </p:sp>
          <p:grpSp>
            <p:nvGrpSpPr>
              <p:cNvPr id="2427" name="Google Shape;2427;p27"/>
              <p:cNvGrpSpPr/>
              <p:nvPr/>
            </p:nvGrpSpPr>
            <p:grpSpPr>
              <a:xfrm>
                <a:off x="4494115" y="4015176"/>
                <a:ext cx="1646954" cy="2589157"/>
                <a:chOff x="570065" y="746151"/>
                <a:chExt cx="1646954" cy="2589157"/>
              </a:xfrm>
            </p:grpSpPr>
            <p:grpSp>
              <p:nvGrpSpPr>
                <p:cNvPr id="2428" name="Google Shape;2428;p27"/>
                <p:cNvGrpSpPr/>
                <p:nvPr/>
              </p:nvGrpSpPr>
              <p:grpSpPr>
                <a:xfrm>
                  <a:off x="570065" y="746151"/>
                  <a:ext cx="289500" cy="395745"/>
                  <a:chOff x="570065" y="746151"/>
                  <a:chExt cx="289500" cy="395745"/>
                </a:xfrm>
              </p:grpSpPr>
              <p:sp>
                <p:nvSpPr>
                  <p:cNvPr id="2429" name="Google Shape;2429;p27"/>
                  <p:cNvSpPr txBox="1"/>
                  <p:nvPr/>
                </p:nvSpPr>
                <p:spPr>
                  <a:xfrm>
                    <a:off x="570065" y="746151"/>
                    <a:ext cx="289500" cy="256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8</a:t>
                    </a:r>
                    <a:endParaRPr sz="1700">
                      <a:solidFill>
                        <a:schemeClr val="dk2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  <p:sp>
                <p:nvSpPr>
                  <p:cNvPr id="2430" name="Google Shape;2430;p27"/>
                  <p:cNvSpPr/>
                  <p:nvPr/>
                </p:nvSpPr>
                <p:spPr>
                  <a:xfrm>
                    <a:off x="633975" y="1004196"/>
                    <a:ext cx="144000" cy="137700"/>
                  </a:xfrm>
                  <a:prstGeom prst="hear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431" name="Google Shape;2431;p27"/>
                <p:cNvGrpSpPr/>
                <p:nvPr/>
              </p:nvGrpSpPr>
              <p:grpSpPr>
                <a:xfrm>
                  <a:off x="1927519" y="2942859"/>
                  <a:ext cx="289500" cy="392449"/>
                  <a:chOff x="1927519" y="2942859"/>
                  <a:chExt cx="289500" cy="392449"/>
                </a:xfrm>
              </p:grpSpPr>
              <p:sp>
                <p:nvSpPr>
                  <p:cNvPr id="2432" name="Google Shape;2432;p27"/>
                  <p:cNvSpPr txBox="1"/>
                  <p:nvPr/>
                </p:nvSpPr>
                <p:spPr>
                  <a:xfrm rot="10800000">
                    <a:off x="1927519" y="3078508"/>
                    <a:ext cx="289500" cy="256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8</a:t>
                    </a:r>
                    <a:endParaRPr sz="1700">
                      <a:solidFill>
                        <a:schemeClr val="dk2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  <p:sp>
                <p:nvSpPr>
                  <p:cNvPr id="2433" name="Google Shape;2433;p27"/>
                  <p:cNvSpPr/>
                  <p:nvPr/>
                </p:nvSpPr>
                <p:spPr>
                  <a:xfrm rot="10800000">
                    <a:off x="2009113" y="2942859"/>
                    <a:ext cx="144000" cy="137700"/>
                  </a:xfrm>
                  <a:prstGeom prst="hear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434" name="Google Shape;2434;p27"/>
            <p:cNvGrpSpPr/>
            <p:nvPr/>
          </p:nvGrpSpPr>
          <p:grpSpPr>
            <a:xfrm>
              <a:off x="4733441" y="4571209"/>
              <a:ext cx="1168200" cy="1473000"/>
              <a:chOff x="4733441" y="4571209"/>
              <a:chExt cx="1168200" cy="1473000"/>
            </a:xfrm>
          </p:grpSpPr>
          <p:grpSp>
            <p:nvGrpSpPr>
              <p:cNvPr id="2435" name="Google Shape;2435;p27"/>
              <p:cNvGrpSpPr/>
              <p:nvPr/>
            </p:nvGrpSpPr>
            <p:grpSpPr>
              <a:xfrm>
                <a:off x="4733441" y="4952209"/>
                <a:ext cx="1168200" cy="711000"/>
                <a:chOff x="8657991" y="1492563"/>
                <a:chExt cx="1168200" cy="711000"/>
              </a:xfrm>
            </p:grpSpPr>
            <p:grpSp>
              <p:nvGrpSpPr>
                <p:cNvPr id="2436" name="Google Shape;2436;p27"/>
                <p:cNvGrpSpPr/>
                <p:nvPr/>
              </p:nvGrpSpPr>
              <p:grpSpPr>
                <a:xfrm>
                  <a:off x="8657991" y="1873563"/>
                  <a:ext cx="1168200" cy="330000"/>
                  <a:chOff x="4771791" y="1873563"/>
                  <a:chExt cx="1168200" cy="330000"/>
                </a:xfrm>
              </p:grpSpPr>
              <p:grpSp>
                <p:nvGrpSpPr>
                  <p:cNvPr id="2437" name="Google Shape;2437;p27"/>
                  <p:cNvGrpSpPr/>
                  <p:nvPr/>
                </p:nvGrpSpPr>
                <p:grpSpPr>
                  <a:xfrm>
                    <a:off x="4771791" y="1873563"/>
                    <a:ext cx="1168200" cy="330000"/>
                    <a:chOff x="3209750" y="1873563"/>
                    <a:chExt cx="1168200" cy="330000"/>
                  </a:xfrm>
                </p:grpSpPr>
                <p:sp>
                  <p:nvSpPr>
                    <p:cNvPr id="2438" name="Google Shape;2438;p27"/>
                    <p:cNvSpPr/>
                    <p:nvPr/>
                  </p:nvSpPr>
                  <p:spPr>
                    <a:xfrm>
                      <a:off x="3209750" y="1873563"/>
                      <a:ext cx="330000" cy="330000"/>
                    </a:xfrm>
                    <a:prstGeom prst="hear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39" name="Google Shape;2439;p27"/>
                    <p:cNvSpPr/>
                    <p:nvPr/>
                  </p:nvSpPr>
                  <p:spPr>
                    <a:xfrm>
                      <a:off x="4047950" y="1873563"/>
                      <a:ext cx="330000" cy="330000"/>
                    </a:xfrm>
                    <a:prstGeom prst="hear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2440" name="Google Shape;2440;p27"/>
                  <p:cNvSpPr/>
                  <p:nvPr/>
                </p:nvSpPr>
                <p:spPr>
                  <a:xfrm>
                    <a:off x="5190891" y="1873563"/>
                    <a:ext cx="330000" cy="330000"/>
                  </a:xfrm>
                  <a:prstGeom prst="hear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441" name="Google Shape;2441;p27"/>
                <p:cNvGrpSpPr/>
                <p:nvPr/>
              </p:nvGrpSpPr>
              <p:grpSpPr>
                <a:xfrm>
                  <a:off x="8886591" y="1492563"/>
                  <a:ext cx="711000" cy="330000"/>
                  <a:chOff x="3362150" y="1873563"/>
                  <a:chExt cx="711000" cy="330000"/>
                </a:xfrm>
              </p:grpSpPr>
              <p:sp>
                <p:nvSpPr>
                  <p:cNvPr id="2442" name="Google Shape;2442;p27"/>
                  <p:cNvSpPr/>
                  <p:nvPr/>
                </p:nvSpPr>
                <p:spPr>
                  <a:xfrm>
                    <a:off x="3362150" y="1873563"/>
                    <a:ext cx="330000" cy="330000"/>
                  </a:xfrm>
                  <a:prstGeom prst="hear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43" name="Google Shape;2443;p27"/>
                  <p:cNvSpPr/>
                  <p:nvPr/>
                </p:nvSpPr>
                <p:spPr>
                  <a:xfrm>
                    <a:off x="3743150" y="1873563"/>
                    <a:ext cx="330000" cy="330000"/>
                  </a:xfrm>
                  <a:prstGeom prst="hear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444" name="Google Shape;2444;p27"/>
              <p:cNvGrpSpPr/>
              <p:nvPr/>
            </p:nvGrpSpPr>
            <p:grpSpPr>
              <a:xfrm>
                <a:off x="4962041" y="5714209"/>
                <a:ext cx="711000" cy="330000"/>
                <a:chOff x="3362150" y="1873563"/>
                <a:chExt cx="711000" cy="330000"/>
              </a:xfrm>
            </p:grpSpPr>
            <p:sp>
              <p:nvSpPr>
                <p:cNvPr id="2445" name="Google Shape;2445;p27"/>
                <p:cNvSpPr/>
                <p:nvPr/>
              </p:nvSpPr>
              <p:spPr>
                <a:xfrm>
                  <a:off x="3362150" y="1873563"/>
                  <a:ext cx="330000" cy="330000"/>
                </a:xfrm>
                <a:prstGeom prst="hear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6" name="Google Shape;2446;p27"/>
                <p:cNvSpPr/>
                <p:nvPr/>
              </p:nvSpPr>
              <p:spPr>
                <a:xfrm>
                  <a:off x="3743150" y="1873563"/>
                  <a:ext cx="330000" cy="330000"/>
                </a:xfrm>
                <a:prstGeom prst="hear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447" name="Google Shape;2447;p27"/>
              <p:cNvSpPr/>
              <p:nvPr/>
            </p:nvSpPr>
            <p:spPr>
              <a:xfrm>
                <a:off x="5152541" y="4571209"/>
                <a:ext cx="330000" cy="330000"/>
              </a:xfrm>
              <a:prstGeom prst="hear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2" name="Google Shape;2452;p28"/>
          <p:cNvSpPr txBox="1">
            <a:spLocks noGrp="1"/>
          </p:cNvSpPr>
          <p:nvPr>
            <p:ph type="title"/>
          </p:nvPr>
        </p:nvSpPr>
        <p:spPr>
          <a:xfrm>
            <a:off x="499650" y="685800"/>
            <a:ext cx="9692700" cy="5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First Histogram then HOG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53" name="Google Shape;24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138" y="4255350"/>
            <a:ext cx="9043725" cy="154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454" name="Google Shape;2454;p28"/>
          <p:cNvSpPr txBox="1"/>
          <p:nvPr/>
        </p:nvSpPr>
        <p:spPr>
          <a:xfrm>
            <a:off x="1622775" y="2520225"/>
            <a:ext cx="7937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5" name="Google Shape;2455;p28"/>
          <p:cNvSpPr txBox="1"/>
          <p:nvPr/>
        </p:nvSpPr>
        <p:spPr>
          <a:xfrm>
            <a:off x="1289100" y="2140425"/>
            <a:ext cx="81138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Prioritizing shape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top 20 ranked images are identified based on the Histogram descriptor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456" name="Google Shape;2456;p28"/>
          <p:cNvGrpSpPr/>
          <p:nvPr/>
        </p:nvGrpSpPr>
        <p:grpSpPr>
          <a:xfrm rot="-524561">
            <a:off x="-927958" y="5658449"/>
            <a:ext cx="1767634" cy="2709952"/>
            <a:chOff x="10400075" y="1728308"/>
            <a:chExt cx="1767600" cy="2709900"/>
          </a:xfrm>
        </p:grpSpPr>
        <p:grpSp>
          <p:nvGrpSpPr>
            <p:cNvPr id="2457" name="Google Shape;2457;p28"/>
            <p:cNvGrpSpPr/>
            <p:nvPr/>
          </p:nvGrpSpPr>
          <p:grpSpPr>
            <a:xfrm>
              <a:off x="10400075" y="1728308"/>
              <a:ext cx="1767600" cy="2709900"/>
              <a:chOff x="4141441" y="3663428"/>
              <a:chExt cx="1767600" cy="2709900"/>
            </a:xfrm>
          </p:grpSpPr>
          <p:sp>
            <p:nvSpPr>
              <p:cNvPr id="2458" name="Google Shape;2458;p28"/>
              <p:cNvSpPr/>
              <p:nvPr/>
            </p:nvSpPr>
            <p:spPr>
              <a:xfrm>
                <a:off x="4141441" y="3663428"/>
                <a:ext cx="1767600" cy="2709900"/>
              </a:xfrm>
              <a:prstGeom prst="roundRect">
                <a:avLst>
                  <a:gd name="adj" fmla="val 11843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2459" name="Google Shape;2459;p28"/>
              <p:cNvGrpSpPr/>
              <p:nvPr/>
            </p:nvGrpSpPr>
            <p:grpSpPr>
              <a:xfrm>
                <a:off x="4201815" y="3723801"/>
                <a:ext cx="1646954" cy="2589157"/>
                <a:chOff x="4201815" y="3723801"/>
                <a:chExt cx="1646954" cy="2589157"/>
              </a:xfrm>
            </p:grpSpPr>
            <p:grpSp>
              <p:nvGrpSpPr>
                <p:cNvPr id="2460" name="Google Shape;2460;p28"/>
                <p:cNvGrpSpPr/>
                <p:nvPr/>
              </p:nvGrpSpPr>
              <p:grpSpPr>
                <a:xfrm>
                  <a:off x="4201815" y="3723801"/>
                  <a:ext cx="289500" cy="402250"/>
                  <a:chOff x="4201815" y="3723801"/>
                  <a:chExt cx="289500" cy="402250"/>
                </a:xfrm>
              </p:grpSpPr>
              <p:sp>
                <p:nvSpPr>
                  <p:cNvPr id="2461" name="Google Shape;2461;p28"/>
                  <p:cNvSpPr txBox="1"/>
                  <p:nvPr/>
                </p:nvSpPr>
                <p:spPr>
                  <a:xfrm>
                    <a:off x="4201815" y="3723801"/>
                    <a:ext cx="289500" cy="256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2</a:t>
                    </a:r>
                    <a:endParaRPr sz="1700">
                      <a:solidFill>
                        <a:schemeClr val="dk1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  <p:grpSp>
                <p:nvGrpSpPr>
                  <p:cNvPr id="2462" name="Google Shape;2462;p28"/>
                  <p:cNvGrpSpPr/>
                  <p:nvPr/>
                </p:nvGrpSpPr>
                <p:grpSpPr>
                  <a:xfrm>
                    <a:off x="4285515" y="3980599"/>
                    <a:ext cx="122123" cy="145452"/>
                    <a:chOff x="6755800" y="5036025"/>
                    <a:chExt cx="965400" cy="1150728"/>
                  </a:xfrm>
                </p:grpSpPr>
                <p:sp>
                  <p:nvSpPr>
                    <p:cNvPr id="2463" name="Google Shape;2463;p28"/>
                    <p:cNvSpPr/>
                    <p:nvPr/>
                  </p:nvSpPr>
                  <p:spPr>
                    <a:xfrm>
                      <a:off x="7119550" y="5701653"/>
                      <a:ext cx="237900" cy="4851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64" name="Google Shape;2464;p28"/>
                    <p:cNvSpPr/>
                    <p:nvPr/>
                  </p:nvSpPr>
                  <p:spPr>
                    <a:xfrm rot="10800000">
                      <a:off x="6755800" y="5036025"/>
                      <a:ext cx="965400" cy="965400"/>
                    </a:xfrm>
                    <a:prstGeom prst="hear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2465" name="Google Shape;2465;p28"/>
                <p:cNvGrpSpPr/>
                <p:nvPr/>
              </p:nvGrpSpPr>
              <p:grpSpPr>
                <a:xfrm>
                  <a:off x="5559269" y="5910699"/>
                  <a:ext cx="289500" cy="402259"/>
                  <a:chOff x="5559269" y="5910699"/>
                  <a:chExt cx="289500" cy="402259"/>
                </a:xfrm>
              </p:grpSpPr>
              <p:sp>
                <p:nvSpPr>
                  <p:cNvPr id="2466" name="Google Shape;2466;p28"/>
                  <p:cNvSpPr txBox="1"/>
                  <p:nvPr/>
                </p:nvSpPr>
                <p:spPr>
                  <a:xfrm rot="10800000">
                    <a:off x="5559269" y="6056158"/>
                    <a:ext cx="289500" cy="256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2</a:t>
                    </a:r>
                    <a:endParaRPr sz="1700">
                      <a:solidFill>
                        <a:schemeClr val="dk1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  <p:grpSp>
                <p:nvGrpSpPr>
                  <p:cNvPr id="2467" name="Google Shape;2467;p28"/>
                  <p:cNvGrpSpPr/>
                  <p:nvPr/>
                </p:nvGrpSpPr>
                <p:grpSpPr>
                  <a:xfrm rot="10800000">
                    <a:off x="5635790" y="5910699"/>
                    <a:ext cx="122123" cy="145452"/>
                    <a:chOff x="6755800" y="5036025"/>
                    <a:chExt cx="965400" cy="1150728"/>
                  </a:xfrm>
                </p:grpSpPr>
                <p:sp>
                  <p:nvSpPr>
                    <p:cNvPr id="2468" name="Google Shape;2468;p28"/>
                    <p:cNvSpPr/>
                    <p:nvPr/>
                  </p:nvSpPr>
                  <p:spPr>
                    <a:xfrm>
                      <a:off x="7119550" y="5701653"/>
                      <a:ext cx="237900" cy="4851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69" name="Google Shape;2469;p28"/>
                    <p:cNvSpPr/>
                    <p:nvPr/>
                  </p:nvSpPr>
                  <p:spPr>
                    <a:xfrm rot="10800000">
                      <a:off x="6755800" y="5036025"/>
                      <a:ext cx="965400" cy="965400"/>
                    </a:xfrm>
                    <a:prstGeom prst="hear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</p:grpSp>
        <p:grpSp>
          <p:nvGrpSpPr>
            <p:cNvPr id="2470" name="Google Shape;2470;p28"/>
            <p:cNvGrpSpPr/>
            <p:nvPr/>
          </p:nvGrpSpPr>
          <p:grpSpPr>
            <a:xfrm>
              <a:off x="10925572" y="2911857"/>
              <a:ext cx="716605" cy="342802"/>
              <a:chOff x="4703232" y="4657336"/>
              <a:chExt cx="716605" cy="342802"/>
            </a:xfrm>
          </p:grpSpPr>
          <p:grpSp>
            <p:nvGrpSpPr>
              <p:cNvPr id="2471" name="Google Shape;2471;p28"/>
              <p:cNvGrpSpPr/>
              <p:nvPr/>
            </p:nvGrpSpPr>
            <p:grpSpPr>
              <a:xfrm>
                <a:off x="4703232" y="4657336"/>
                <a:ext cx="287689" cy="342802"/>
                <a:chOff x="6755800" y="5036025"/>
                <a:chExt cx="965400" cy="1150728"/>
              </a:xfrm>
            </p:grpSpPr>
            <p:sp>
              <p:nvSpPr>
                <p:cNvPr id="2472" name="Google Shape;2472;p28"/>
                <p:cNvSpPr/>
                <p:nvPr/>
              </p:nvSpPr>
              <p:spPr>
                <a:xfrm>
                  <a:off x="7119550" y="5701653"/>
                  <a:ext cx="237900" cy="4851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3" name="Google Shape;2473;p28"/>
                <p:cNvSpPr/>
                <p:nvPr/>
              </p:nvSpPr>
              <p:spPr>
                <a:xfrm rot="10800000">
                  <a:off x="6755800" y="5036025"/>
                  <a:ext cx="965400" cy="9654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74" name="Google Shape;2474;p28"/>
              <p:cNvGrpSpPr/>
              <p:nvPr/>
            </p:nvGrpSpPr>
            <p:grpSpPr>
              <a:xfrm>
                <a:off x="5132148" y="4657336"/>
                <a:ext cx="287689" cy="342802"/>
                <a:chOff x="6755800" y="5036025"/>
                <a:chExt cx="965400" cy="1150728"/>
              </a:xfrm>
            </p:grpSpPr>
            <p:sp>
              <p:nvSpPr>
                <p:cNvPr id="2475" name="Google Shape;2475;p28"/>
                <p:cNvSpPr/>
                <p:nvPr/>
              </p:nvSpPr>
              <p:spPr>
                <a:xfrm>
                  <a:off x="7119550" y="5701653"/>
                  <a:ext cx="237900" cy="4851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6" name="Google Shape;2476;p28"/>
                <p:cNvSpPr/>
                <p:nvPr/>
              </p:nvSpPr>
              <p:spPr>
                <a:xfrm rot="10800000">
                  <a:off x="6755800" y="5036025"/>
                  <a:ext cx="965400" cy="9654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477" name="Google Shape;2477;p28"/>
          <p:cNvGrpSpPr/>
          <p:nvPr/>
        </p:nvGrpSpPr>
        <p:grpSpPr>
          <a:xfrm rot="1281082">
            <a:off x="9390872" y="-1661080"/>
            <a:ext cx="1767666" cy="2710001"/>
            <a:chOff x="4433741" y="3954803"/>
            <a:chExt cx="1767600" cy="2709900"/>
          </a:xfrm>
        </p:grpSpPr>
        <p:grpSp>
          <p:nvGrpSpPr>
            <p:cNvPr id="2478" name="Google Shape;2478;p28"/>
            <p:cNvGrpSpPr/>
            <p:nvPr/>
          </p:nvGrpSpPr>
          <p:grpSpPr>
            <a:xfrm>
              <a:off x="4433741" y="3954803"/>
              <a:ext cx="1767600" cy="2709900"/>
              <a:chOff x="4433741" y="3954803"/>
              <a:chExt cx="1767600" cy="2709900"/>
            </a:xfrm>
          </p:grpSpPr>
          <p:sp>
            <p:nvSpPr>
              <p:cNvPr id="2479" name="Google Shape;2479;p28"/>
              <p:cNvSpPr/>
              <p:nvPr/>
            </p:nvSpPr>
            <p:spPr>
              <a:xfrm>
                <a:off x="4433741" y="3954803"/>
                <a:ext cx="1767600" cy="2709900"/>
              </a:xfrm>
              <a:prstGeom prst="roundRect">
                <a:avLst>
                  <a:gd name="adj" fmla="val 11843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/>
              </a:p>
            </p:txBody>
          </p:sp>
          <p:grpSp>
            <p:nvGrpSpPr>
              <p:cNvPr id="2480" name="Google Shape;2480;p28"/>
              <p:cNvGrpSpPr/>
              <p:nvPr/>
            </p:nvGrpSpPr>
            <p:grpSpPr>
              <a:xfrm>
                <a:off x="4494115" y="4015176"/>
                <a:ext cx="1646954" cy="2589157"/>
                <a:chOff x="570065" y="746151"/>
                <a:chExt cx="1646954" cy="2589157"/>
              </a:xfrm>
            </p:grpSpPr>
            <p:grpSp>
              <p:nvGrpSpPr>
                <p:cNvPr id="2481" name="Google Shape;2481;p28"/>
                <p:cNvGrpSpPr/>
                <p:nvPr/>
              </p:nvGrpSpPr>
              <p:grpSpPr>
                <a:xfrm>
                  <a:off x="570065" y="746151"/>
                  <a:ext cx="289500" cy="395745"/>
                  <a:chOff x="570065" y="746151"/>
                  <a:chExt cx="289500" cy="395745"/>
                </a:xfrm>
              </p:grpSpPr>
              <p:sp>
                <p:nvSpPr>
                  <p:cNvPr id="2482" name="Google Shape;2482;p28"/>
                  <p:cNvSpPr txBox="1"/>
                  <p:nvPr/>
                </p:nvSpPr>
                <p:spPr>
                  <a:xfrm>
                    <a:off x="570065" y="746151"/>
                    <a:ext cx="289500" cy="256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8</a:t>
                    </a:r>
                    <a:endParaRPr sz="1700">
                      <a:solidFill>
                        <a:schemeClr val="dk2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  <p:sp>
                <p:nvSpPr>
                  <p:cNvPr id="2483" name="Google Shape;2483;p28"/>
                  <p:cNvSpPr/>
                  <p:nvPr/>
                </p:nvSpPr>
                <p:spPr>
                  <a:xfrm>
                    <a:off x="633975" y="1004196"/>
                    <a:ext cx="144000" cy="137700"/>
                  </a:xfrm>
                  <a:prstGeom prst="hear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484" name="Google Shape;2484;p28"/>
                <p:cNvGrpSpPr/>
                <p:nvPr/>
              </p:nvGrpSpPr>
              <p:grpSpPr>
                <a:xfrm>
                  <a:off x="1927519" y="2942859"/>
                  <a:ext cx="289500" cy="392449"/>
                  <a:chOff x="1927519" y="2942859"/>
                  <a:chExt cx="289500" cy="392449"/>
                </a:xfrm>
              </p:grpSpPr>
              <p:sp>
                <p:nvSpPr>
                  <p:cNvPr id="2485" name="Google Shape;2485;p28"/>
                  <p:cNvSpPr txBox="1"/>
                  <p:nvPr/>
                </p:nvSpPr>
                <p:spPr>
                  <a:xfrm rot="10800000">
                    <a:off x="1927519" y="3078508"/>
                    <a:ext cx="289500" cy="256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8</a:t>
                    </a:r>
                    <a:endParaRPr sz="1700">
                      <a:solidFill>
                        <a:schemeClr val="dk2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  <p:sp>
                <p:nvSpPr>
                  <p:cNvPr id="2486" name="Google Shape;2486;p28"/>
                  <p:cNvSpPr/>
                  <p:nvPr/>
                </p:nvSpPr>
                <p:spPr>
                  <a:xfrm rot="10800000">
                    <a:off x="2009113" y="2942859"/>
                    <a:ext cx="144000" cy="137700"/>
                  </a:xfrm>
                  <a:prstGeom prst="hear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487" name="Google Shape;2487;p28"/>
            <p:cNvGrpSpPr/>
            <p:nvPr/>
          </p:nvGrpSpPr>
          <p:grpSpPr>
            <a:xfrm>
              <a:off x="4733441" y="4571209"/>
              <a:ext cx="1168200" cy="1473000"/>
              <a:chOff x="4733441" y="4571209"/>
              <a:chExt cx="1168200" cy="1473000"/>
            </a:xfrm>
          </p:grpSpPr>
          <p:grpSp>
            <p:nvGrpSpPr>
              <p:cNvPr id="2488" name="Google Shape;2488;p28"/>
              <p:cNvGrpSpPr/>
              <p:nvPr/>
            </p:nvGrpSpPr>
            <p:grpSpPr>
              <a:xfrm>
                <a:off x="4733441" y="4952209"/>
                <a:ext cx="1168200" cy="711000"/>
                <a:chOff x="8657991" y="1492563"/>
                <a:chExt cx="1168200" cy="711000"/>
              </a:xfrm>
            </p:grpSpPr>
            <p:grpSp>
              <p:nvGrpSpPr>
                <p:cNvPr id="2489" name="Google Shape;2489;p28"/>
                <p:cNvGrpSpPr/>
                <p:nvPr/>
              </p:nvGrpSpPr>
              <p:grpSpPr>
                <a:xfrm>
                  <a:off x="8657991" y="1873563"/>
                  <a:ext cx="1168200" cy="330000"/>
                  <a:chOff x="4771791" y="1873563"/>
                  <a:chExt cx="1168200" cy="330000"/>
                </a:xfrm>
              </p:grpSpPr>
              <p:grpSp>
                <p:nvGrpSpPr>
                  <p:cNvPr id="2490" name="Google Shape;2490;p28"/>
                  <p:cNvGrpSpPr/>
                  <p:nvPr/>
                </p:nvGrpSpPr>
                <p:grpSpPr>
                  <a:xfrm>
                    <a:off x="4771791" y="1873563"/>
                    <a:ext cx="1168200" cy="330000"/>
                    <a:chOff x="3209750" y="1873563"/>
                    <a:chExt cx="1168200" cy="330000"/>
                  </a:xfrm>
                </p:grpSpPr>
                <p:sp>
                  <p:nvSpPr>
                    <p:cNvPr id="2491" name="Google Shape;2491;p28"/>
                    <p:cNvSpPr/>
                    <p:nvPr/>
                  </p:nvSpPr>
                  <p:spPr>
                    <a:xfrm>
                      <a:off x="3209750" y="1873563"/>
                      <a:ext cx="330000" cy="330000"/>
                    </a:xfrm>
                    <a:prstGeom prst="hear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92" name="Google Shape;2492;p28"/>
                    <p:cNvSpPr/>
                    <p:nvPr/>
                  </p:nvSpPr>
                  <p:spPr>
                    <a:xfrm>
                      <a:off x="4047950" y="1873563"/>
                      <a:ext cx="330000" cy="330000"/>
                    </a:xfrm>
                    <a:prstGeom prst="hear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2493" name="Google Shape;2493;p28"/>
                  <p:cNvSpPr/>
                  <p:nvPr/>
                </p:nvSpPr>
                <p:spPr>
                  <a:xfrm>
                    <a:off x="5190891" y="1873563"/>
                    <a:ext cx="330000" cy="330000"/>
                  </a:xfrm>
                  <a:prstGeom prst="hear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494" name="Google Shape;2494;p28"/>
                <p:cNvGrpSpPr/>
                <p:nvPr/>
              </p:nvGrpSpPr>
              <p:grpSpPr>
                <a:xfrm>
                  <a:off x="8886591" y="1492563"/>
                  <a:ext cx="711000" cy="330000"/>
                  <a:chOff x="3362150" y="1873563"/>
                  <a:chExt cx="711000" cy="330000"/>
                </a:xfrm>
              </p:grpSpPr>
              <p:sp>
                <p:nvSpPr>
                  <p:cNvPr id="2495" name="Google Shape;2495;p28"/>
                  <p:cNvSpPr/>
                  <p:nvPr/>
                </p:nvSpPr>
                <p:spPr>
                  <a:xfrm>
                    <a:off x="3362150" y="1873563"/>
                    <a:ext cx="330000" cy="330000"/>
                  </a:xfrm>
                  <a:prstGeom prst="hear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96" name="Google Shape;2496;p28"/>
                  <p:cNvSpPr/>
                  <p:nvPr/>
                </p:nvSpPr>
                <p:spPr>
                  <a:xfrm>
                    <a:off x="3743150" y="1873563"/>
                    <a:ext cx="330000" cy="330000"/>
                  </a:xfrm>
                  <a:prstGeom prst="hear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497" name="Google Shape;2497;p28"/>
              <p:cNvGrpSpPr/>
              <p:nvPr/>
            </p:nvGrpSpPr>
            <p:grpSpPr>
              <a:xfrm>
                <a:off x="4962041" y="5714209"/>
                <a:ext cx="711000" cy="330000"/>
                <a:chOff x="3362150" y="1873563"/>
                <a:chExt cx="711000" cy="330000"/>
              </a:xfrm>
            </p:grpSpPr>
            <p:sp>
              <p:nvSpPr>
                <p:cNvPr id="2498" name="Google Shape;2498;p28"/>
                <p:cNvSpPr/>
                <p:nvPr/>
              </p:nvSpPr>
              <p:spPr>
                <a:xfrm>
                  <a:off x="3362150" y="1873563"/>
                  <a:ext cx="330000" cy="330000"/>
                </a:xfrm>
                <a:prstGeom prst="hear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9" name="Google Shape;2499;p28"/>
                <p:cNvSpPr/>
                <p:nvPr/>
              </p:nvSpPr>
              <p:spPr>
                <a:xfrm>
                  <a:off x="3743150" y="1873563"/>
                  <a:ext cx="330000" cy="330000"/>
                </a:xfrm>
                <a:prstGeom prst="hear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500" name="Google Shape;2500;p28"/>
              <p:cNvSpPr/>
              <p:nvPr/>
            </p:nvSpPr>
            <p:spPr>
              <a:xfrm>
                <a:off x="5152541" y="4571209"/>
                <a:ext cx="330000" cy="330000"/>
              </a:xfrm>
              <a:prstGeom prst="hear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21"/>
          <p:cNvSpPr txBox="1">
            <a:spLocks noGrp="1"/>
          </p:cNvSpPr>
          <p:nvPr>
            <p:ph type="title"/>
          </p:nvPr>
        </p:nvSpPr>
        <p:spPr>
          <a:xfrm>
            <a:off x="933375" y="824000"/>
            <a:ext cx="4513500" cy="9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>
                <a:latin typeface="Roboto"/>
                <a:ea typeface="Roboto"/>
                <a:cs typeface="Roboto"/>
                <a:sym typeface="Roboto"/>
              </a:rPr>
              <a:t>Motivation</a:t>
            </a:r>
            <a:endParaRPr sz="5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8" name="Google Shape;1928;p21"/>
          <p:cNvSpPr/>
          <p:nvPr/>
        </p:nvSpPr>
        <p:spPr>
          <a:xfrm>
            <a:off x="6214575" y="1469850"/>
            <a:ext cx="3258600" cy="4804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</a:t>
            </a:r>
            <a:endParaRPr/>
          </a:p>
        </p:txBody>
      </p:sp>
      <p:sp>
        <p:nvSpPr>
          <p:cNvPr id="1929" name="Google Shape;1929;p21"/>
          <p:cNvSpPr/>
          <p:nvPr/>
        </p:nvSpPr>
        <p:spPr>
          <a:xfrm>
            <a:off x="6401925" y="1661525"/>
            <a:ext cx="2883900" cy="4421100"/>
          </a:xfrm>
          <a:prstGeom prst="rect">
            <a:avLst/>
          </a:prstGeom>
          <a:solidFill>
            <a:srgbClr val="FFFFFF">
              <a:alpha val="22020"/>
            </a:srgbClr>
          </a:solidFill>
          <a:ln w="9525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30" name="Google Shape;1930;p21"/>
          <p:cNvGrpSpPr/>
          <p:nvPr/>
        </p:nvGrpSpPr>
        <p:grpSpPr>
          <a:xfrm>
            <a:off x="6135530" y="1396625"/>
            <a:ext cx="3416670" cy="4950525"/>
            <a:chOff x="6059330" y="1396625"/>
            <a:chExt cx="3416670" cy="4950525"/>
          </a:xfrm>
        </p:grpSpPr>
        <p:grpSp>
          <p:nvGrpSpPr>
            <p:cNvPr id="1931" name="Google Shape;1931;p21"/>
            <p:cNvGrpSpPr/>
            <p:nvPr/>
          </p:nvGrpSpPr>
          <p:grpSpPr>
            <a:xfrm>
              <a:off x="6059330" y="6082543"/>
              <a:ext cx="266400" cy="264300"/>
              <a:chOff x="6059330" y="6082543"/>
              <a:chExt cx="266400" cy="264300"/>
            </a:xfrm>
          </p:grpSpPr>
          <p:cxnSp>
            <p:nvCxnSpPr>
              <p:cNvPr id="1932" name="Google Shape;1932;p21"/>
              <p:cNvCxnSpPr/>
              <p:nvPr/>
            </p:nvCxnSpPr>
            <p:spPr>
              <a:xfrm rot="10800000">
                <a:off x="6325725" y="6082543"/>
                <a:ext cx="0" cy="264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3" name="Google Shape;1933;p21"/>
              <p:cNvCxnSpPr/>
              <p:nvPr/>
            </p:nvCxnSpPr>
            <p:spPr>
              <a:xfrm rot="10800000">
                <a:off x="6059330" y="6082547"/>
                <a:ext cx="266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934" name="Google Shape;1934;p21"/>
            <p:cNvGrpSpPr/>
            <p:nvPr/>
          </p:nvGrpSpPr>
          <p:grpSpPr>
            <a:xfrm>
              <a:off x="9209600" y="6082850"/>
              <a:ext cx="266400" cy="264300"/>
              <a:chOff x="9545625" y="6082850"/>
              <a:chExt cx="266400" cy="264300"/>
            </a:xfrm>
          </p:grpSpPr>
          <p:cxnSp>
            <p:nvCxnSpPr>
              <p:cNvPr id="1935" name="Google Shape;1935;p21"/>
              <p:cNvCxnSpPr/>
              <p:nvPr/>
            </p:nvCxnSpPr>
            <p:spPr>
              <a:xfrm rot="10800000">
                <a:off x="9545625" y="6082850"/>
                <a:ext cx="0" cy="264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6" name="Google Shape;1936;p21"/>
              <p:cNvCxnSpPr/>
              <p:nvPr/>
            </p:nvCxnSpPr>
            <p:spPr>
              <a:xfrm>
                <a:off x="9545625" y="6087000"/>
                <a:ext cx="266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937" name="Google Shape;1937;p21"/>
            <p:cNvGrpSpPr/>
            <p:nvPr/>
          </p:nvGrpSpPr>
          <p:grpSpPr>
            <a:xfrm>
              <a:off x="6059330" y="1396932"/>
              <a:ext cx="266400" cy="264300"/>
              <a:chOff x="6059330" y="1396932"/>
              <a:chExt cx="266400" cy="264300"/>
            </a:xfrm>
          </p:grpSpPr>
          <p:cxnSp>
            <p:nvCxnSpPr>
              <p:cNvPr id="1938" name="Google Shape;1938;p21"/>
              <p:cNvCxnSpPr/>
              <p:nvPr/>
            </p:nvCxnSpPr>
            <p:spPr>
              <a:xfrm rot="10800000">
                <a:off x="6059330" y="1661218"/>
                <a:ext cx="266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9" name="Google Shape;1939;p21"/>
              <p:cNvCxnSpPr/>
              <p:nvPr/>
            </p:nvCxnSpPr>
            <p:spPr>
              <a:xfrm>
                <a:off x="6325727" y="1396932"/>
                <a:ext cx="0" cy="264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940" name="Google Shape;1940;p21"/>
            <p:cNvGrpSpPr/>
            <p:nvPr/>
          </p:nvGrpSpPr>
          <p:grpSpPr>
            <a:xfrm>
              <a:off x="9209598" y="1396625"/>
              <a:ext cx="266402" cy="264600"/>
              <a:chOff x="9545623" y="1396625"/>
              <a:chExt cx="266402" cy="264600"/>
            </a:xfrm>
          </p:grpSpPr>
          <p:cxnSp>
            <p:nvCxnSpPr>
              <p:cNvPr id="1941" name="Google Shape;1941;p21"/>
              <p:cNvCxnSpPr/>
              <p:nvPr/>
            </p:nvCxnSpPr>
            <p:spPr>
              <a:xfrm>
                <a:off x="9545625" y="1661225"/>
                <a:ext cx="266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2" name="Google Shape;1942;p21"/>
              <p:cNvCxnSpPr/>
              <p:nvPr/>
            </p:nvCxnSpPr>
            <p:spPr>
              <a:xfrm>
                <a:off x="9545623" y="1396625"/>
                <a:ext cx="0" cy="264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943" name="Google Shape;1943;p21"/>
          <p:cNvGrpSpPr/>
          <p:nvPr/>
        </p:nvGrpSpPr>
        <p:grpSpPr>
          <a:xfrm>
            <a:off x="402875" y="4202708"/>
            <a:ext cx="1767600" cy="2709900"/>
            <a:chOff x="10400075" y="1728308"/>
            <a:chExt cx="1767600" cy="2709900"/>
          </a:xfrm>
        </p:grpSpPr>
        <p:grpSp>
          <p:nvGrpSpPr>
            <p:cNvPr id="1944" name="Google Shape;1944;p21"/>
            <p:cNvGrpSpPr/>
            <p:nvPr/>
          </p:nvGrpSpPr>
          <p:grpSpPr>
            <a:xfrm>
              <a:off x="10400075" y="1728308"/>
              <a:ext cx="1767600" cy="2709900"/>
              <a:chOff x="4141441" y="3663428"/>
              <a:chExt cx="1767600" cy="2709900"/>
            </a:xfrm>
          </p:grpSpPr>
          <p:sp>
            <p:nvSpPr>
              <p:cNvPr id="1945" name="Google Shape;1945;p21"/>
              <p:cNvSpPr/>
              <p:nvPr/>
            </p:nvSpPr>
            <p:spPr>
              <a:xfrm>
                <a:off x="4141441" y="3663428"/>
                <a:ext cx="1767600" cy="2709900"/>
              </a:xfrm>
              <a:prstGeom prst="roundRect">
                <a:avLst>
                  <a:gd name="adj" fmla="val 11843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1946" name="Google Shape;1946;p21"/>
              <p:cNvGrpSpPr/>
              <p:nvPr/>
            </p:nvGrpSpPr>
            <p:grpSpPr>
              <a:xfrm>
                <a:off x="4201815" y="3723801"/>
                <a:ext cx="1646954" cy="2589157"/>
                <a:chOff x="4201815" y="3723801"/>
                <a:chExt cx="1646954" cy="2589157"/>
              </a:xfrm>
            </p:grpSpPr>
            <p:grpSp>
              <p:nvGrpSpPr>
                <p:cNvPr id="1947" name="Google Shape;1947;p21"/>
                <p:cNvGrpSpPr/>
                <p:nvPr/>
              </p:nvGrpSpPr>
              <p:grpSpPr>
                <a:xfrm>
                  <a:off x="4201815" y="3723801"/>
                  <a:ext cx="289500" cy="402250"/>
                  <a:chOff x="4201815" y="3723801"/>
                  <a:chExt cx="289500" cy="402250"/>
                </a:xfrm>
              </p:grpSpPr>
              <p:sp>
                <p:nvSpPr>
                  <p:cNvPr id="1948" name="Google Shape;1948;p21"/>
                  <p:cNvSpPr txBox="1"/>
                  <p:nvPr/>
                </p:nvSpPr>
                <p:spPr>
                  <a:xfrm>
                    <a:off x="4201815" y="3723801"/>
                    <a:ext cx="289500" cy="256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2</a:t>
                    </a:r>
                    <a:endParaRPr sz="1700">
                      <a:solidFill>
                        <a:schemeClr val="dk1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  <p:grpSp>
                <p:nvGrpSpPr>
                  <p:cNvPr id="1949" name="Google Shape;1949;p21"/>
                  <p:cNvGrpSpPr/>
                  <p:nvPr/>
                </p:nvGrpSpPr>
                <p:grpSpPr>
                  <a:xfrm>
                    <a:off x="4285515" y="3980599"/>
                    <a:ext cx="122123" cy="145452"/>
                    <a:chOff x="6755800" y="5036025"/>
                    <a:chExt cx="965400" cy="1150728"/>
                  </a:xfrm>
                </p:grpSpPr>
                <p:sp>
                  <p:nvSpPr>
                    <p:cNvPr id="1950" name="Google Shape;1950;p21"/>
                    <p:cNvSpPr/>
                    <p:nvPr/>
                  </p:nvSpPr>
                  <p:spPr>
                    <a:xfrm>
                      <a:off x="7119550" y="5701653"/>
                      <a:ext cx="237900" cy="4851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51" name="Google Shape;1951;p21"/>
                    <p:cNvSpPr/>
                    <p:nvPr/>
                  </p:nvSpPr>
                  <p:spPr>
                    <a:xfrm rot="10800000">
                      <a:off x="6755800" y="5036025"/>
                      <a:ext cx="965400" cy="965400"/>
                    </a:xfrm>
                    <a:prstGeom prst="hear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1952" name="Google Shape;1952;p21"/>
                <p:cNvGrpSpPr/>
                <p:nvPr/>
              </p:nvGrpSpPr>
              <p:grpSpPr>
                <a:xfrm>
                  <a:off x="5559269" y="5910699"/>
                  <a:ext cx="289500" cy="402259"/>
                  <a:chOff x="5559269" y="5910699"/>
                  <a:chExt cx="289500" cy="402259"/>
                </a:xfrm>
              </p:grpSpPr>
              <p:sp>
                <p:nvSpPr>
                  <p:cNvPr id="1953" name="Google Shape;1953;p21"/>
                  <p:cNvSpPr txBox="1"/>
                  <p:nvPr/>
                </p:nvSpPr>
                <p:spPr>
                  <a:xfrm rot="10800000">
                    <a:off x="5559269" y="6056158"/>
                    <a:ext cx="289500" cy="256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2</a:t>
                    </a:r>
                    <a:endParaRPr sz="1700">
                      <a:solidFill>
                        <a:schemeClr val="dk1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  <p:grpSp>
                <p:nvGrpSpPr>
                  <p:cNvPr id="1954" name="Google Shape;1954;p21"/>
                  <p:cNvGrpSpPr/>
                  <p:nvPr/>
                </p:nvGrpSpPr>
                <p:grpSpPr>
                  <a:xfrm rot="10800000">
                    <a:off x="5635790" y="5910699"/>
                    <a:ext cx="122123" cy="145452"/>
                    <a:chOff x="6755800" y="5036025"/>
                    <a:chExt cx="965400" cy="1150728"/>
                  </a:xfrm>
                </p:grpSpPr>
                <p:sp>
                  <p:nvSpPr>
                    <p:cNvPr id="1955" name="Google Shape;1955;p21"/>
                    <p:cNvSpPr/>
                    <p:nvPr/>
                  </p:nvSpPr>
                  <p:spPr>
                    <a:xfrm>
                      <a:off x="7119550" y="5701653"/>
                      <a:ext cx="237900" cy="4851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56" name="Google Shape;1956;p21"/>
                    <p:cNvSpPr/>
                    <p:nvPr/>
                  </p:nvSpPr>
                  <p:spPr>
                    <a:xfrm rot="10800000">
                      <a:off x="6755800" y="5036025"/>
                      <a:ext cx="965400" cy="965400"/>
                    </a:xfrm>
                    <a:prstGeom prst="hear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</p:grpSp>
        <p:grpSp>
          <p:nvGrpSpPr>
            <p:cNvPr id="1957" name="Google Shape;1957;p21"/>
            <p:cNvGrpSpPr/>
            <p:nvPr/>
          </p:nvGrpSpPr>
          <p:grpSpPr>
            <a:xfrm>
              <a:off x="10925572" y="2911857"/>
              <a:ext cx="716605" cy="342802"/>
              <a:chOff x="4703232" y="4657336"/>
              <a:chExt cx="716605" cy="342802"/>
            </a:xfrm>
          </p:grpSpPr>
          <p:grpSp>
            <p:nvGrpSpPr>
              <p:cNvPr id="1958" name="Google Shape;1958;p21"/>
              <p:cNvGrpSpPr/>
              <p:nvPr/>
            </p:nvGrpSpPr>
            <p:grpSpPr>
              <a:xfrm>
                <a:off x="4703232" y="4657336"/>
                <a:ext cx="287689" cy="342802"/>
                <a:chOff x="6755800" y="5036025"/>
                <a:chExt cx="965400" cy="1150728"/>
              </a:xfrm>
            </p:grpSpPr>
            <p:sp>
              <p:nvSpPr>
                <p:cNvPr id="1959" name="Google Shape;1959;p21"/>
                <p:cNvSpPr/>
                <p:nvPr/>
              </p:nvSpPr>
              <p:spPr>
                <a:xfrm>
                  <a:off x="7119550" y="5701653"/>
                  <a:ext cx="237900" cy="4851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0" name="Google Shape;1960;p21"/>
                <p:cNvSpPr/>
                <p:nvPr/>
              </p:nvSpPr>
              <p:spPr>
                <a:xfrm rot="10800000">
                  <a:off x="6755800" y="5036025"/>
                  <a:ext cx="965400" cy="9654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61" name="Google Shape;1961;p21"/>
              <p:cNvGrpSpPr/>
              <p:nvPr/>
            </p:nvGrpSpPr>
            <p:grpSpPr>
              <a:xfrm>
                <a:off x="5132148" y="4657336"/>
                <a:ext cx="287689" cy="342802"/>
                <a:chOff x="6755800" y="5036025"/>
                <a:chExt cx="965400" cy="1150728"/>
              </a:xfrm>
            </p:grpSpPr>
            <p:sp>
              <p:nvSpPr>
                <p:cNvPr id="1962" name="Google Shape;1962;p21"/>
                <p:cNvSpPr/>
                <p:nvPr/>
              </p:nvSpPr>
              <p:spPr>
                <a:xfrm>
                  <a:off x="7119550" y="5701653"/>
                  <a:ext cx="237900" cy="4851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3" name="Google Shape;1963;p21"/>
                <p:cNvSpPr/>
                <p:nvPr/>
              </p:nvSpPr>
              <p:spPr>
                <a:xfrm rot="10800000">
                  <a:off x="6755800" y="5036025"/>
                  <a:ext cx="965400" cy="9654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964" name="Google Shape;1964;p21"/>
          <p:cNvGrpSpPr/>
          <p:nvPr/>
        </p:nvGrpSpPr>
        <p:grpSpPr>
          <a:xfrm rot="-952663">
            <a:off x="-589935" y="5340848"/>
            <a:ext cx="1767796" cy="2710051"/>
            <a:chOff x="2473629" y="685741"/>
            <a:chExt cx="1767701" cy="2709904"/>
          </a:xfrm>
        </p:grpSpPr>
        <p:grpSp>
          <p:nvGrpSpPr>
            <p:cNvPr id="1965" name="Google Shape;1965;p21"/>
            <p:cNvGrpSpPr/>
            <p:nvPr/>
          </p:nvGrpSpPr>
          <p:grpSpPr>
            <a:xfrm>
              <a:off x="2473629" y="685741"/>
              <a:ext cx="1767701" cy="2709904"/>
              <a:chOff x="725350" y="2032576"/>
              <a:chExt cx="2231100" cy="3420300"/>
            </a:xfrm>
          </p:grpSpPr>
          <p:sp>
            <p:nvSpPr>
              <p:cNvPr id="1966" name="Google Shape;1966;p21"/>
              <p:cNvSpPr/>
              <p:nvPr/>
            </p:nvSpPr>
            <p:spPr>
              <a:xfrm>
                <a:off x="725350" y="2032576"/>
                <a:ext cx="2231100" cy="3420300"/>
              </a:xfrm>
              <a:prstGeom prst="roundRect">
                <a:avLst>
                  <a:gd name="adj" fmla="val 11843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/>
              </a:p>
            </p:txBody>
          </p:sp>
          <p:grpSp>
            <p:nvGrpSpPr>
              <p:cNvPr id="1967" name="Google Shape;1967;p21"/>
              <p:cNvGrpSpPr/>
              <p:nvPr/>
            </p:nvGrpSpPr>
            <p:grpSpPr>
              <a:xfrm>
                <a:off x="801550" y="2108776"/>
                <a:ext cx="2078700" cy="3267900"/>
                <a:chOff x="801550" y="2108776"/>
                <a:chExt cx="2078700" cy="3267900"/>
              </a:xfrm>
            </p:grpSpPr>
            <p:grpSp>
              <p:nvGrpSpPr>
                <p:cNvPr id="1968" name="Google Shape;1968;p21"/>
                <p:cNvGrpSpPr/>
                <p:nvPr/>
              </p:nvGrpSpPr>
              <p:grpSpPr>
                <a:xfrm>
                  <a:off x="801550" y="2108776"/>
                  <a:ext cx="365400" cy="545395"/>
                  <a:chOff x="993775" y="2585375"/>
                  <a:chExt cx="365400" cy="545395"/>
                </a:xfrm>
              </p:grpSpPr>
              <p:sp>
                <p:nvSpPr>
                  <p:cNvPr id="1969" name="Google Shape;1969;p21"/>
                  <p:cNvSpPr/>
                  <p:nvPr/>
                </p:nvSpPr>
                <p:spPr>
                  <a:xfrm>
                    <a:off x="1104825" y="2896470"/>
                    <a:ext cx="143400" cy="234300"/>
                  </a:xfrm>
                  <a:prstGeom prst="diamond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00"/>
                  </a:p>
                </p:txBody>
              </p:sp>
              <p:sp>
                <p:nvSpPr>
                  <p:cNvPr id="1970" name="Google Shape;1970;p21"/>
                  <p:cNvSpPr txBox="1"/>
                  <p:nvPr/>
                </p:nvSpPr>
                <p:spPr>
                  <a:xfrm>
                    <a:off x="993775" y="2585375"/>
                    <a:ext cx="365400" cy="324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2</a:t>
                    </a:r>
                    <a:endParaRPr sz="1700">
                      <a:solidFill>
                        <a:schemeClr val="dk2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</p:grpSp>
            <p:grpSp>
              <p:nvGrpSpPr>
                <p:cNvPr id="1971" name="Google Shape;1971;p21"/>
                <p:cNvGrpSpPr/>
                <p:nvPr/>
              </p:nvGrpSpPr>
              <p:grpSpPr>
                <a:xfrm rot="10800000">
                  <a:off x="2514850" y="4831280"/>
                  <a:ext cx="365400" cy="545395"/>
                  <a:chOff x="993775" y="2585375"/>
                  <a:chExt cx="365400" cy="545395"/>
                </a:xfrm>
              </p:grpSpPr>
              <p:sp>
                <p:nvSpPr>
                  <p:cNvPr id="1972" name="Google Shape;1972;p21"/>
                  <p:cNvSpPr/>
                  <p:nvPr/>
                </p:nvSpPr>
                <p:spPr>
                  <a:xfrm>
                    <a:off x="1104825" y="2896470"/>
                    <a:ext cx="143400" cy="234300"/>
                  </a:xfrm>
                  <a:prstGeom prst="diamond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00"/>
                  </a:p>
                </p:txBody>
              </p:sp>
              <p:sp>
                <p:nvSpPr>
                  <p:cNvPr id="1973" name="Google Shape;1973;p21"/>
                  <p:cNvSpPr txBox="1"/>
                  <p:nvPr/>
                </p:nvSpPr>
                <p:spPr>
                  <a:xfrm>
                    <a:off x="993775" y="2585375"/>
                    <a:ext cx="365400" cy="324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2</a:t>
                    </a:r>
                    <a:endParaRPr sz="1700">
                      <a:solidFill>
                        <a:schemeClr val="dk2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</p:grpSp>
          </p:grpSp>
        </p:grpSp>
        <p:grpSp>
          <p:nvGrpSpPr>
            <p:cNvPr id="1974" name="Google Shape;1974;p21"/>
            <p:cNvGrpSpPr/>
            <p:nvPr/>
          </p:nvGrpSpPr>
          <p:grpSpPr>
            <a:xfrm>
              <a:off x="2946936" y="1860048"/>
              <a:ext cx="821087" cy="361289"/>
              <a:chOff x="1304400" y="3600756"/>
              <a:chExt cx="1036334" cy="456000"/>
            </a:xfrm>
          </p:grpSpPr>
          <p:sp>
            <p:nvSpPr>
              <p:cNvPr id="1975" name="Google Shape;1975;p21"/>
              <p:cNvSpPr/>
              <p:nvPr/>
            </p:nvSpPr>
            <p:spPr>
              <a:xfrm>
                <a:off x="1304400" y="3600756"/>
                <a:ext cx="278700" cy="4560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/>
              </a:p>
            </p:txBody>
          </p:sp>
          <p:sp>
            <p:nvSpPr>
              <p:cNvPr id="1976" name="Google Shape;1976;p21"/>
              <p:cNvSpPr/>
              <p:nvPr/>
            </p:nvSpPr>
            <p:spPr>
              <a:xfrm>
                <a:off x="2062034" y="3600756"/>
                <a:ext cx="278700" cy="4560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/>
              </a:p>
            </p:txBody>
          </p:sp>
        </p:grpSp>
      </p:grpSp>
      <p:sp>
        <p:nvSpPr>
          <p:cNvPr id="1977" name="Google Shape;1977;p21"/>
          <p:cNvSpPr txBox="1">
            <a:spLocks noGrp="1"/>
          </p:cNvSpPr>
          <p:nvPr>
            <p:ph type="body" idx="1"/>
          </p:nvPr>
        </p:nvSpPr>
        <p:spPr>
          <a:xfrm>
            <a:off x="861275" y="2026550"/>
            <a:ext cx="51357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Effortlessly find and acquire poker cards user desires, for collection or gameplay.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Card identification in training application.</a:t>
            </a:r>
            <a:endParaRPr sz="2900">
              <a:solidFill>
                <a:srgbClr val="FFFFFF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8" name="Google Shape;1978;p21"/>
          <p:cNvSpPr/>
          <p:nvPr/>
        </p:nvSpPr>
        <p:spPr>
          <a:xfrm>
            <a:off x="6214575" y="1469850"/>
            <a:ext cx="3258600" cy="4804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</a:t>
            </a:r>
            <a:endParaRPr/>
          </a:p>
        </p:txBody>
      </p:sp>
      <p:sp>
        <p:nvSpPr>
          <p:cNvPr id="1979" name="Google Shape;1979;p21"/>
          <p:cNvSpPr/>
          <p:nvPr/>
        </p:nvSpPr>
        <p:spPr>
          <a:xfrm>
            <a:off x="6401925" y="1661525"/>
            <a:ext cx="2883900" cy="4421100"/>
          </a:xfrm>
          <a:prstGeom prst="rect">
            <a:avLst/>
          </a:prstGeom>
          <a:solidFill>
            <a:srgbClr val="FFFFFF">
              <a:alpha val="22020"/>
            </a:srgbClr>
          </a:solidFill>
          <a:ln w="9525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80" name="Google Shape;1980;p21"/>
          <p:cNvGrpSpPr/>
          <p:nvPr/>
        </p:nvGrpSpPr>
        <p:grpSpPr>
          <a:xfrm>
            <a:off x="6135530" y="1396625"/>
            <a:ext cx="3416670" cy="4950525"/>
            <a:chOff x="6059330" y="1396625"/>
            <a:chExt cx="3416670" cy="4950525"/>
          </a:xfrm>
        </p:grpSpPr>
        <p:grpSp>
          <p:nvGrpSpPr>
            <p:cNvPr id="1981" name="Google Shape;1981;p21"/>
            <p:cNvGrpSpPr/>
            <p:nvPr/>
          </p:nvGrpSpPr>
          <p:grpSpPr>
            <a:xfrm>
              <a:off x="6059330" y="6082543"/>
              <a:ext cx="266400" cy="264300"/>
              <a:chOff x="6059330" y="6082543"/>
              <a:chExt cx="266400" cy="264300"/>
            </a:xfrm>
          </p:grpSpPr>
          <p:cxnSp>
            <p:nvCxnSpPr>
              <p:cNvPr id="1982" name="Google Shape;1982;p21"/>
              <p:cNvCxnSpPr/>
              <p:nvPr/>
            </p:nvCxnSpPr>
            <p:spPr>
              <a:xfrm rot="10800000">
                <a:off x="6325725" y="6082543"/>
                <a:ext cx="0" cy="264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3" name="Google Shape;1983;p21"/>
              <p:cNvCxnSpPr/>
              <p:nvPr/>
            </p:nvCxnSpPr>
            <p:spPr>
              <a:xfrm rot="10800000">
                <a:off x="6059330" y="6082547"/>
                <a:ext cx="266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984" name="Google Shape;1984;p21"/>
            <p:cNvGrpSpPr/>
            <p:nvPr/>
          </p:nvGrpSpPr>
          <p:grpSpPr>
            <a:xfrm>
              <a:off x="9209600" y="6082850"/>
              <a:ext cx="266400" cy="264300"/>
              <a:chOff x="9545625" y="6082850"/>
              <a:chExt cx="266400" cy="264300"/>
            </a:xfrm>
          </p:grpSpPr>
          <p:cxnSp>
            <p:nvCxnSpPr>
              <p:cNvPr id="1985" name="Google Shape;1985;p21"/>
              <p:cNvCxnSpPr/>
              <p:nvPr/>
            </p:nvCxnSpPr>
            <p:spPr>
              <a:xfrm rot="10800000">
                <a:off x="9545625" y="6082850"/>
                <a:ext cx="0" cy="264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6" name="Google Shape;1986;p21"/>
              <p:cNvCxnSpPr/>
              <p:nvPr/>
            </p:nvCxnSpPr>
            <p:spPr>
              <a:xfrm>
                <a:off x="9545625" y="6087000"/>
                <a:ext cx="266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987" name="Google Shape;1987;p21"/>
            <p:cNvGrpSpPr/>
            <p:nvPr/>
          </p:nvGrpSpPr>
          <p:grpSpPr>
            <a:xfrm>
              <a:off x="6059330" y="1396932"/>
              <a:ext cx="266400" cy="264300"/>
              <a:chOff x="6059330" y="1396932"/>
              <a:chExt cx="266400" cy="264300"/>
            </a:xfrm>
          </p:grpSpPr>
          <p:cxnSp>
            <p:nvCxnSpPr>
              <p:cNvPr id="1988" name="Google Shape;1988;p21"/>
              <p:cNvCxnSpPr/>
              <p:nvPr/>
            </p:nvCxnSpPr>
            <p:spPr>
              <a:xfrm rot="10800000">
                <a:off x="6059330" y="1661218"/>
                <a:ext cx="266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9" name="Google Shape;1989;p21"/>
              <p:cNvCxnSpPr/>
              <p:nvPr/>
            </p:nvCxnSpPr>
            <p:spPr>
              <a:xfrm>
                <a:off x="6325727" y="1396932"/>
                <a:ext cx="0" cy="264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990" name="Google Shape;1990;p21"/>
            <p:cNvGrpSpPr/>
            <p:nvPr/>
          </p:nvGrpSpPr>
          <p:grpSpPr>
            <a:xfrm>
              <a:off x="9209598" y="1396625"/>
              <a:ext cx="266402" cy="264600"/>
              <a:chOff x="9545623" y="1396625"/>
              <a:chExt cx="266402" cy="264600"/>
            </a:xfrm>
          </p:grpSpPr>
          <p:cxnSp>
            <p:nvCxnSpPr>
              <p:cNvPr id="1991" name="Google Shape;1991;p21"/>
              <p:cNvCxnSpPr/>
              <p:nvPr/>
            </p:nvCxnSpPr>
            <p:spPr>
              <a:xfrm>
                <a:off x="9545625" y="1661225"/>
                <a:ext cx="266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2" name="Google Shape;1992;p21"/>
              <p:cNvCxnSpPr/>
              <p:nvPr/>
            </p:nvCxnSpPr>
            <p:spPr>
              <a:xfrm>
                <a:off x="9545623" y="1396625"/>
                <a:ext cx="0" cy="264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993" name="Google Shape;1993;p21"/>
          <p:cNvGrpSpPr/>
          <p:nvPr/>
        </p:nvGrpSpPr>
        <p:grpSpPr>
          <a:xfrm>
            <a:off x="6401942" y="1661551"/>
            <a:ext cx="2883839" cy="4421202"/>
            <a:chOff x="509691" y="685751"/>
            <a:chExt cx="1767600" cy="2709900"/>
          </a:xfrm>
        </p:grpSpPr>
        <p:grpSp>
          <p:nvGrpSpPr>
            <p:cNvPr id="1994" name="Google Shape;1994;p21"/>
            <p:cNvGrpSpPr/>
            <p:nvPr/>
          </p:nvGrpSpPr>
          <p:grpSpPr>
            <a:xfrm>
              <a:off x="509691" y="685751"/>
              <a:ext cx="1767600" cy="2709900"/>
              <a:chOff x="509691" y="685778"/>
              <a:chExt cx="1767600" cy="2709900"/>
            </a:xfrm>
          </p:grpSpPr>
          <p:sp>
            <p:nvSpPr>
              <p:cNvPr id="1995" name="Google Shape;1995;p21"/>
              <p:cNvSpPr/>
              <p:nvPr/>
            </p:nvSpPr>
            <p:spPr>
              <a:xfrm>
                <a:off x="509691" y="685778"/>
                <a:ext cx="1767600" cy="2709900"/>
              </a:xfrm>
              <a:prstGeom prst="roundRect">
                <a:avLst>
                  <a:gd name="adj" fmla="val 11843"/>
                </a:avLst>
              </a:prstGeom>
              <a:solidFill>
                <a:schemeClr val="lt1"/>
              </a:solidFill>
              <a:ln w="9525" cap="flat" cmpd="sng">
                <a:solidFill>
                  <a:schemeClr val="accent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/>
              </a:p>
            </p:txBody>
          </p:sp>
          <p:grpSp>
            <p:nvGrpSpPr>
              <p:cNvPr id="1996" name="Google Shape;1996;p21"/>
              <p:cNvGrpSpPr/>
              <p:nvPr/>
            </p:nvGrpSpPr>
            <p:grpSpPr>
              <a:xfrm>
                <a:off x="570065" y="746151"/>
                <a:ext cx="1646954" cy="2589157"/>
                <a:chOff x="801550" y="2108776"/>
                <a:chExt cx="2078700" cy="3267900"/>
              </a:xfrm>
            </p:grpSpPr>
            <p:grpSp>
              <p:nvGrpSpPr>
                <p:cNvPr id="1997" name="Google Shape;1997;p21"/>
                <p:cNvGrpSpPr/>
                <p:nvPr/>
              </p:nvGrpSpPr>
              <p:grpSpPr>
                <a:xfrm>
                  <a:off x="801550" y="2108776"/>
                  <a:ext cx="365400" cy="545395"/>
                  <a:chOff x="993775" y="2585375"/>
                  <a:chExt cx="365400" cy="545395"/>
                </a:xfrm>
              </p:grpSpPr>
              <p:sp>
                <p:nvSpPr>
                  <p:cNvPr id="1998" name="Google Shape;1998;p21"/>
                  <p:cNvSpPr/>
                  <p:nvPr/>
                </p:nvSpPr>
                <p:spPr>
                  <a:xfrm>
                    <a:off x="1104825" y="2896470"/>
                    <a:ext cx="143400" cy="234300"/>
                  </a:xfrm>
                  <a:prstGeom prst="diamond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00"/>
                  </a:p>
                </p:txBody>
              </p:sp>
              <p:sp>
                <p:nvSpPr>
                  <p:cNvPr id="1999" name="Google Shape;1999;p21"/>
                  <p:cNvSpPr txBox="1"/>
                  <p:nvPr/>
                </p:nvSpPr>
                <p:spPr>
                  <a:xfrm>
                    <a:off x="993775" y="2585375"/>
                    <a:ext cx="365400" cy="324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J</a:t>
                    </a:r>
                    <a:endParaRPr sz="1700">
                      <a:solidFill>
                        <a:schemeClr val="dk2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</p:grpSp>
            <p:grpSp>
              <p:nvGrpSpPr>
                <p:cNvPr id="2000" name="Google Shape;2000;p21"/>
                <p:cNvGrpSpPr/>
                <p:nvPr/>
              </p:nvGrpSpPr>
              <p:grpSpPr>
                <a:xfrm rot="10800000">
                  <a:off x="2514850" y="4831280"/>
                  <a:ext cx="365400" cy="545395"/>
                  <a:chOff x="993775" y="2585375"/>
                  <a:chExt cx="365400" cy="545395"/>
                </a:xfrm>
              </p:grpSpPr>
              <p:sp>
                <p:nvSpPr>
                  <p:cNvPr id="2001" name="Google Shape;2001;p21"/>
                  <p:cNvSpPr/>
                  <p:nvPr/>
                </p:nvSpPr>
                <p:spPr>
                  <a:xfrm>
                    <a:off x="1104825" y="2896470"/>
                    <a:ext cx="143400" cy="234300"/>
                  </a:xfrm>
                  <a:prstGeom prst="diamond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00"/>
                  </a:p>
                </p:txBody>
              </p:sp>
              <p:sp>
                <p:nvSpPr>
                  <p:cNvPr id="2002" name="Google Shape;2002;p21"/>
                  <p:cNvSpPr txBox="1"/>
                  <p:nvPr/>
                </p:nvSpPr>
                <p:spPr>
                  <a:xfrm>
                    <a:off x="993775" y="2585375"/>
                    <a:ext cx="365400" cy="324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J</a:t>
                    </a:r>
                    <a:endParaRPr sz="1700">
                      <a:solidFill>
                        <a:schemeClr val="dk2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</p:grpSp>
          </p:grpSp>
        </p:grpSp>
        <p:grpSp>
          <p:nvGrpSpPr>
            <p:cNvPr id="2003" name="Google Shape;2003;p21"/>
            <p:cNvGrpSpPr/>
            <p:nvPr/>
          </p:nvGrpSpPr>
          <p:grpSpPr>
            <a:xfrm>
              <a:off x="830551" y="1643600"/>
              <a:ext cx="1125896" cy="794201"/>
              <a:chOff x="7509076" y="5426805"/>
              <a:chExt cx="1125896" cy="794201"/>
            </a:xfrm>
          </p:grpSpPr>
          <p:sp>
            <p:nvSpPr>
              <p:cNvPr id="2004" name="Google Shape;2004;p21"/>
              <p:cNvSpPr/>
              <p:nvPr/>
            </p:nvSpPr>
            <p:spPr>
              <a:xfrm>
                <a:off x="8031275" y="5426805"/>
                <a:ext cx="113700" cy="1857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/>
              </a:p>
            </p:txBody>
          </p:sp>
          <p:sp>
            <p:nvSpPr>
              <p:cNvPr id="2005" name="Google Shape;2005;p21"/>
              <p:cNvSpPr/>
              <p:nvPr/>
            </p:nvSpPr>
            <p:spPr>
              <a:xfrm>
                <a:off x="7735075" y="5612508"/>
                <a:ext cx="647808" cy="424113"/>
              </a:xfrm>
              <a:custGeom>
                <a:avLst/>
                <a:gdLst/>
                <a:ahLst/>
                <a:cxnLst/>
                <a:rect l="l" t="t" r="r" b="b"/>
                <a:pathLst>
                  <a:path w="12050" h="7889" extrusionOk="0">
                    <a:moveTo>
                      <a:pt x="6566" y="0"/>
                    </a:moveTo>
                    <a:cubicBezTo>
                      <a:pt x="6124" y="0"/>
                      <a:pt x="5710" y="349"/>
                      <a:pt x="5377" y="675"/>
                    </a:cubicBezTo>
                    <a:cubicBezTo>
                      <a:pt x="4958" y="1089"/>
                      <a:pt x="4537" y="1502"/>
                      <a:pt x="4116" y="1915"/>
                    </a:cubicBezTo>
                    <a:cubicBezTo>
                      <a:pt x="3374" y="2642"/>
                      <a:pt x="717" y="6239"/>
                      <a:pt x="161" y="7309"/>
                    </a:cubicBezTo>
                    <a:cubicBezTo>
                      <a:pt x="63" y="7499"/>
                      <a:pt x="0" y="7794"/>
                      <a:pt x="199" y="7871"/>
                    </a:cubicBezTo>
                    <a:cubicBezTo>
                      <a:pt x="244" y="7887"/>
                      <a:pt x="292" y="7888"/>
                      <a:pt x="338" y="7888"/>
                    </a:cubicBezTo>
                    <a:cubicBezTo>
                      <a:pt x="3934" y="7885"/>
                      <a:pt x="7530" y="7881"/>
                      <a:pt x="11127" y="7878"/>
                    </a:cubicBezTo>
                    <a:cubicBezTo>
                      <a:pt x="11447" y="7877"/>
                      <a:pt x="11793" y="7869"/>
                      <a:pt x="12050" y="7676"/>
                    </a:cubicBezTo>
                    <a:cubicBezTo>
                      <a:pt x="12041" y="7249"/>
                      <a:pt x="11704" y="6912"/>
                      <a:pt x="11478" y="6550"/>
                    </a:cubicBezTo>
                    <a:cubicBezTo>
                      <a:pt x="11221" y="6136"/>
                      <a:pt x="11209" y="5606"/>
                      <a:pt x="10944" y="5199"/>
                    </a:cubicBezTo>
                    <a:cubicBezTo>
                      <a:pt x="8031" y="716"/>
                      <a:pt x="6936" y="72"/>
                      <a:pt x="6783" y="29"/>
                    </a:cubicBezTo>
                    <a:cubicBezTo>
                      <a:pt x="6710" y="9"/>
                      <a:pt x="6638" y="0"/>
                      <a:pt x="65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006;p21"/>
              <p:cNvSpPr/>
              <p:nvPr/>
            </p:nvSpPr>
            <p:spPr>
              <a:xfrm>
                <a:off x="7524774" y="5913015"/>
                <a:ext cx="1096758" cy="307991"/>
              </a:xfrm>
              <a:custGeom>
                <a:avLst/>
                <a:gdLst/>
                <a:ahLst/>
                <a:cxnLst/>
                <a:rect l="l" t="t" r="r" b="b"/>
                <a:pathLst>
                  <a:path w="20401" h="5729" extrusionOk="0">
                    <a:moveTo>
                      <a:pt x="8365" y="1"/>
                    </a:moveTo>
                    <a:cubicBezTo>
                      <a:pt x="5836" y="1"/>
                      <a:pt x="3314" y="135"/>
                      <a:pt x="820" y="545"/>
                    </a:cubicBezTo>
                    <a:cubicBezTo>
                      <a:pt x="455" y="605"/>
                      <a:pt x="1" y="771"/>
                      <a:pt x="1" y="1141"/>
                    </a:cubicBezTo>
                    <a:cubicBezTo>
                      <a:pt x="1" y="1327"/>
                      <a:pt x="128" y="1486"/>
                      <a:pt x="247" y="1629"/>
                    </a:cubicBezTo>
                    <a:cubicBezTo>
                      <a:pt x="1262" y="2855"/>
                      <a:pt x="2163" y="4175"/>
                      <a:pt x="2932" y="5568"/>
                    </a:cubicBezTo>
                    <a:cubicBezTo>
                      <a:pt x="4619" y="5191"/>
                      <a:pt x="6329" y="5055"/>
                      <a:pt x="8051" y="5055"/>
                    </a:cubicBezTo>
                    <a:cubicBezTo>
                      <a:pt x="10991" y="5055"/>
                      <a:pt x="13964" y="5451"/>
                      <a:pt x="16902" y="5718"/>
                    </a:cubicBezTo>
                    <a:cubicBezTo>
                      <a:pt x="16964" y="5723"/>
                      <a:pt x="17027" y="5728"/>
                      <a:pt x="17089" y="5728"/>
                    </a:cubicBezTo>
                    <a:cubicBezTo>
                      <a:pt x="17173" y="5728"/>
                      <a:pt x="17255" y="5719"/>
                      <a:pt x="17332" y="5685"/>
                    </a:cubicBezTo>
                    <a:cubicBezTo>
                      <a:pt x="17469" y="5626"/>
                      <a:pt x="17565" y="5503"/>
                      <a:pt x="17653" y="5384"/>
                    </a:cubicBezTo>
                    <a:cubicBezTo>
                      <a:pt x="18613" y="4101"/>
                      <a:pt x="19474" y="2742"/>
                      <a:pt x="20222" y="1324"/>
                    </a:cubicBezTo>
                    <a:cubicBezTo>
                      <a:pt x="20317" y="1143"/>
                      <a:pt x="20401" y="895"/>
                      <a:pt x="20248" y="759"/>
                    </a:cubicBezTo>
                    <a:cubicBezTo>
                      <a:pt x="18732" y="407"/>
                      <a:pt x="17169" y="327"/>
                      <a:pt x="15614" y="247"/>
                    </a:cubicBezTo>
                    <a:cubicBezTo>
                      <a:pt x="13203" y="123"/>
                      <a:pt x="10780" y="1"/>
                      <a:pt x="83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007;p21"/>
              <p:cNvSpPr/>
              <p:nvPr/>
            </p:nvSpPr>
            <p:spPr>
              <a:xfrm>
                <a:off x="7509076" y="5880384"/>
                <a:ext cx="1125896" cy="218642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4067" extrusionOk="0">
                    <a:moveTo>
                      <a:pt x="6530" y="0"/>
                    </a:moveTo>
                    <a:cubicBezTo>
                      <a:pt x="4268" y="0"/>
                      <a:pt x="388" y="658"/>
                      <a:pt x="195" y="941"/>
                    </a:cubicBezTo>
                    <a:cubicBezTo>
                      <a:pt x="0" y="1226"/>
                      <a:pt x="116" y="1612"/>
                      <a:pt x="324" y="1888"/>
                    </a:cubicBezTo>
                    <a:lnTo>
                      <a:pt x="324" y="1887"/>
                    </a:lnTo>
                    <a:cubicBezTo>
                      <a:pt x="581" y="2229"/>
                      <a:pt x="3007" y="3527"/>
                      <a:pt x="3255" y="3621"/>
                    </a:cubicBezTo>
                    <a:cubicBezTo>
                      <a:pt x="3341" y="3653"/>
                      <a:pt x="3415" y="3667"/>
                      <a:pt x="3480" y="3667"/>
                    </a:cubicBezTo>
                    <a:cubicBezTo>
                      <a:pt x="3824" y="3667"/>
                      <a:pt x="3890" y="3265"/>
                      <a:pt x="4005" y="3075"/>
                    </a:cubicBezTo>
                    <a:cubicBezTo>
                      <a:pt x="4466" y="2317"/>
                      <a:pt x="5046" y="1615"/>
                      <a:pt x="5461" y="1176"/>
                    </a:cubicBezTo>
                    <a:cubicBezTo>
                      <a:pt x="5481" y="1156"/>
                      <a:pt x="5506" y="1146"/>
                      <a:pt x="5532" y="1146"/>
                    </a:cubicBezTo>
                    <a:cubicBezTo>
                      <a:pt x="5548" y="1146"/>
                      <a:pt x="5564" y="1150"/>
                      <a:pt x="5580" y="1158"/>
                    </a:cubicBezTo>
                    <a:cubicBezTo>
                      <a:pt x="5923" y="1322"/>
                      <a:pt x="6602" y="1943"/>
                      <a:pt x="6741" y="2146"/>
                    </a:cubicBezTo>
                    <a:cubicBezTo>
                      <a:pt x="6939" y="2436"/>
                      <a:pt x="7313" y="2754"/>
                      <a:pt x="7557" y="3006"/>
                    </a:cubicBezTo>
                    <a:cubicBezTo>
                      <a:pt x="7641" y="3093"/>
                      <a:pt x="7742" y="3182"/>
                      <a:pt x="7861" y="3182"/>
                    </a:cubicBezTo>
                    <a:cubicBezTo>
                      <a:pt x="7866" y="3182"/>
                      <a:pt x="7872" y="3182"/>
                      <a:pt x="7877" y="3181"/>
                    </a:cubicBezTo>
                    <a:cubicBezTo>
                      <a:pt x="7994" y="3172"/>
                      <a:pt x="8082" y="3075"/>
                      <a:pt x="8157" y="2987"/>
                    </a:cubicBezTo>
                    <a:cubicBezTo>
                      <a:pt x="8612" y="2445"/>
                      <a:pt x="9511" y="1059"/>
                      <a:pt x="10027" y="1059"/>
                    </a:cubicBezTo>
                    <a:cubicBezTo>
                      <a:pt x="10035" y="1059"/>
                      <a:pt x="10043" y="1059"/>
                      <a:pt x="10050" y="1060"/>
                    </a:cubicBezTo>
                    <a:cubicBezTo>
                      <a:pt x="10459" y="1094"/>
                      <a:pt x="10527" y="1776"/>
                      <a:pt x="11450" y="3075"/>
                    </a:cubicBezTo>
                    <a:cubicBezTo>
                      <a:pt x="11500" y="3145"/>
                      <a:pt x="11548" y="3180"/>
                      <a:pt x="11607" y="3180"/>
                    </a:cubicBezTo>
                    <a:cubicBezTo>
                      <a:pt x="11760" y="3180"/>
                      <a:pt x="11980" y="2947"/>
                      <a:pt x="12474" y="2528"/>
                    </a:cubicBezTo>
                    <a:cubicBezTo>
                      <a:pt x="13151" y="1951"/>
                      <a:pt x="13513" y="1664"/>
                      <a:pt x="14204" y="1159"/>
                    </a:cubicBezTo>
                    <a:cubicBezTo>
                      <a:pt x="14234" y="1137"/>
                      <a:pt x="14270" y="1125"/>
                      <a:pt x="14306" y="1125"/>
                    </a:cubicBezTo>
                    <a:cubicBezTo>
                      <a:pt x="14333" y="1125"/>
                      <a:pt x="14360" y="1132"/>
                      <a:pt x="14384" y="1147"/>
                    </a:cubicBezTo>
                    <a:cubicBezTo>
                      <a:pt x="15080" y="1571"/>
                      <a:pt x="15295" y="2508"/>
                      <a:pt x="15821" y="3148"/>
                    </a:cubicBezTo>
                    <a:cubicBezTo>
                      <a:pt x="15904" y="3247"/>
                      <a:pt x="16004" y="3344"/>
                      <a:pt x="16131" y="3361"/>
                    </a:cubicBezTo>
                    <a:cubicBezTo>
                      <a:pt x="16143" y="3362"/>
                      <a:pt x="16156" y="3363"/>
                      <a:pt x="16168" y="3363"/>
                    </a:cubicBezTo>
                    <a:cubicBezTo>
                      <a:pt x="16303" y="3363"/>
                      <a:pt x="16427" y="3274"/>
                      <a:pt x="16535" y="3188"/>
                    </a:cubicBezTo>
                    <a:lnTo>
                      <a:pt x="18210" y="1869"/>
                    </a:lnTo>
                    <a:cubicBezTo>
                      <a:pt x="18234" y="1849"/>
                      <a:pt x="18263" y="1840"/>
                      <a:pt x="18291" y="1840"/>
                    </a:cubicBezTo>
                    <a:cubicBezTo>
                      <a:pt x="18336" y="1840"/>
                      <a:pt x="18379" y="1864"/>
                      <a:pt x="18401" y="1907"/>
                    </a:cubicBezTo>
                    <a:cubicBezTo>
                      <a:pt x="18796" y="2681"/>
                      <a:pt x="19186" y="4067"/>
                      <a:pt x="19316" y="4067"/>
                    </a:cubicBezTo>
                    <a:cubicBezTo>
                      <a:pt x="19323" y="4067"/>
                      <a:pt x="19329" y="4063"/>
                      <a:pt x="19334" y="4055"/>
                    </a:cubicBezTo>
                    <a:cubicBezTo>
                      <a:pt x="19880" y="3225"/>
                      <a:pt x="20284" y="2814"/>
                      <a:pt x="20703" y="1913"/>
                    </a:cubicBezTo>
                    <a:cubicBezTo>
                      <a:pt x="20943" y="1401"/>
                      <a:pt x="20629" y="1155"/>
                      <a:pt x="20560" y="1144"/>
                    </a:cubicBezTo>
                    <a:cubicBezTo>
                      <a:pt x="18040" y="718"/>
                      <a:pt x="11689" y="35"/>
                      <a:pt x="6601" y="1"/>
                    </a:cubicBezTo>
                    <a:cubicBezTo>
                      <a:pt x="6577" y="1"/>
                      <a:pt x="6554" y="0"/>
                      <a:pt x="65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" name="Google Shape;2008;p21"/>
              <p:cNvSpPr/>
              <p:nvPr/>
            </p:nvSpPr>
            <p:spPr>
              <a:xfrm>
                <a:off x="7903122" y="5814262"/>
                <a:ext cx="55373" cy="25912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482" extrusionOk="0">
                    <a:moveTo>
                      <a:pt x="854" y="0"/>
                    </a:moveTo>
                    <a:cubicBezTo>
                      <a:pt x="777" y="0"/>
                      <a:pt x="683" y="54"/>
                      <a:pt x="621" y="90"/>
                    </a:cubicBezTo>
                    <a:cubicBezTo>
                      <a:pt x="453" y="190"/>
                      <a:pt x="256" y="276"/>
                      <a:pt x="72" y="344"/>
                    </a:cubicBezTo>
                    <a:cubicBezTo>
                      <a:pt x="0" y="372"/>
                      <a:pt x="8" y="480"/>
                      <a:pt x="91" y="481"/>
                    </a:cubicBezTo>
                    <a:lnTo>
                      <a:pt x="90" y="481"/>
                    </a:lnTo>
                    <a:cubicBezTo>
                      <a:pt x="100" y="482"/>
                      <a:pt x="111" y="482"/>
                      <a:pt x="122" y="482"/>
                    </a:cubicBezTo>
                    <a:cubicBezTo>
                      <a:pt x="287" y="482"/>
                      <a:pt x="455" y="472"/>
                      <a:pt x="612" y="418"/>
                    </a:cubicBezTo>
                    <a:cubicBezTo>
                      <a:pt x="730" y="378"/>
                      <a:pt x="1029" y="272"/>
                      <a:pt x="973" y="93"/>
                    </a:cubicBezTo>
                    <a:cubicBezTo>
                      <a:pt x="951" y="24"/>
                      <a:pt x="906" y="0"/>
                      <a:pt x="8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2009;p21"/>
              <p:cNvSpPr/>
              <p:nvPr/>
            </p:nvSpPr>
            <p:spPr>
              <a:xfrm>
                <a:off x="7955590" y="5765503"/>
                <a:ext cx="32148" cy="31127"/>
              </a:xfrm>
              <a:custGeom>
                <a:avLst/>
                <a:gdLst/>
                <a:ahLst/>
                <a:cxnLst/>
                <a:rect l="l" t="t" r="r" b="b"/>
                <a:pathLst>
                  <a:path w="598" h="579" extrusionOk="0">
                    <a:moveTo>
                      <a:pt x="104" y="0"/>
                    </a:moveTo>
                    <a:cubicBezTo>
                      <a:pt x="46" y="0"/>
                      <a:pt x="1" y="76"/>
                      <a:pt x="30" y="132"/>
                    </a:cubicBezTo>
                    <a:cubicBezTo>
                      <a:pt x="86" y="239"/>
                      <a:pt x="138" y="337"/>
                      <a:pt x="220" y="425"/>
                    </a:cubicBezTo>
                    <a:cubicBezTo>
                      <a:pt x="313" y="524"/>
                      <a:pt x="370" y="578"/>
                      <a:pt x="506" y="578"/>
                    </a:cubicBezTo>
                    <a:cubicBezTo>
                      <a:pt x="509" y="578"/>
                      <a:pt x="511" y="578"/>
                      <a:pt x="514" y="578"/>
                    </a:cubicBezTo>
                    <a:cubicBezTo>
                      <a:pt x="571" y="577"/>
                      <a:pt x="598" y="528"/>
                      <a:pt x="590" y="478"/>
                    </a:cubicBezTo>
                    <a:cubicBezTo>
                      <a:pt x="572" y="349"/>
                      <a:pt x="519" y="308"/>
                      <a:pt x="424" y="219"/>
                    </a:cubicBezTo>
                    <a:cubicBezTo>
                      <a:pt x="338" y="141"/>
                      <a:pt x="243" y="81"/>
                      <a:pt x="148" y="15"/>
                    </a:cubicBezTo>
                    <a:cubicBezTo>
                      <a:pt x="133" y="5"/>
                      <a:pt x="118" y="0"/>
                      <a:pt x="1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2010;p21"/>
              <p:cNvSpPr/>
              <p:nvPr/>
            </p:nvSpPr>
            <p:spPr>
              <a:xfrm>
                <a:off x="8004779" y="5708735"/>
                <a:ext cx="34621" cy="28923"/>
              </a:xfrm>
              <a:custGeom>
                <a:avLst/>
                <a:gdLst/>
                <a:ahLst/>
                <a:cxnLst/>
                <a:rect l="l" t="t" r="r" b="b"/>
                <a:pathLst>
                  <a:path w="644" h="538" extrusionOk="0">
                    <a:moveTo>
                      <a:pt x="110" y="0"/>
                    </a:moveTo>
                    <a:cubicBezTo>
                      <a:pt x="51" y="0"/>
                      <a:pt x="0" y="77"/>
                      <a:pt x="37" y="129"/>
                    </a:cubicBezTo>
                    <a:cubicBezTo>
                      <a:pt x="166" y="313"/>
                      <a:pt x="307" y="485"/>
                      <a:pt x="535" y="536"/>
                    </a:cubicBezTo>
                    <a:cubicBezTo>
                      <a:pt x="541" y="537"/>
                      <a:pt x="547" y="538"/>
                      <a:pt x="553" y="538"/>
                    </a:cubicBezTo>
                    <a:cubicBezTo>
                      <a:pt x="602" y="538"/>
                      <a:pt x="644" y="494"/>
                      <a:pt x="629" y="441"/>
                    </a:cubicBezTo>
                    <a:cubicBezTo>
                      <a:pt x="560" y="203"/>
                      <a:pt x="357" y="81"/>
                      <a:pt x="134" y="4"/>
                    </a:cubicBezTo>
                    <a:cubicBezTo>
                      <a:pt x="126" y="1"/>
                      <a:pt x="118" y="0"/>
                      <a:pt x="1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2011;p21"/>
              <p:cNvSpPr/>
              <p:nvPr/>
            </p:nvSpPr>
            <p:spPr>
              <a:xfrm>
                <a:off x="8046710" y="5779265"/>
                <a:ext cx="26772" cy="16827"/>
              </a:xfrm>
              <a:custGeom>
                <a:avLst/>
                <a:gdLst/>
                <a:ahLst/>
                <a:cxnLst/>
                <a:rect l="l" t="t" r="r" b="b"/>
                <a:pathLst>
                  <a:path w="498" h="313" extrusionOk="0">
                    <a:moveTo>
                      <a:pt x="150" y="1"/>
                    </a:moveTo>
                    <a:cubicBezTo>
                      <a:pt x="39" y="1"/>
                      <a:pt x="1" y="180"/>
                      <a:pt x="123" y="208"/>
                    </a:cubicBezTo>
                    <a:cubicBezTo>
                      <a:pt x="223" y="231"/>
                      <a:pt x="315" y="313"/>
                      <a:pt x="416" y="313"/>
                    </a:cubicBezTo>
                    <a:cubicBezTo>
                      <a:pt x="419" y="313"/>
                      <a:pt x="422" y="313"/>
                      <a:pt x="424" y="313"/>
                    </a:cubicBezTo>
                    <a:cubicBezTo>
                      <a:pt x="459" y="310"/>
                      <a:pt x="497" y="282"/>
                      <a:pt x="494" y="243"/>
                    </a:cubicBezTo>
                    <a:cubicBezTo>
                      <a:pt x="478" y="94"/>
                      <a:pt x="307" y="39"/>
                      <a:pt x="180" y="5"/>
                    </a:cubicBezTo>
                    <a:cubicBezTo>
                      <a:pt x="169" y="2"/>
                      <a:pt x="159" y="1"/>
                      <a:pt x="1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" name="Google Shape;2012;p21"/>
              <p:cNvSpPr/>
              <p:nvPr/>
            </p:nvSpPr>
            <p:spPr>
              <a:xfrm>
                <a:off x="8008434" y="5828991"/>
                <a:ext cx="49083" cy="32632"/>
              </a:xfrm>
              <a:custGeom>
                <a:avLst/>
                <a:gdLst/>
                <a:ahLst/>
                <a:cxnLst/>
                <a:rect l="l" t="t" r="r" b="b"/>
                <a:pathLst>
                  <a:path w="913" h="607" extrusionOk="0">
                    <a:moveTo>
                      <a:pt x="148" y="1"/>
                    </a:moveTo>
                    <a:cubicBezTo>
                      <a:pt x="63" y="1"/>
                      <a:pt x="0" y="101"/>
                      <a:pt x="71" y="178"/>
                    </a:cubicBezTo>
                    <a:cubicBezTo>
                      <a:pt x="154" y="268"/>
                      <a:pt x="253" y="346"/>
                      <a:pt x="355" y="413"/>
                    </a:cubicBezTo>
                    <a:cubicBezTo>
                      <a:pt x="452" y="477"/>
                      <a:pt x="577" y="566"/>
                      <a:pt x="687" y="599"/>
                    </a:cubicBezTo>
                    <a:cubicBezTo>
                      <a:pt x="704" y="604"/>
                      <a:pt x="720" y="606"/>
                      <a:pt x="735" y="606"/>
                    </a:cubicBezTo>
                    <a:cubicBezTo>
                      <a:pt x="849" y="606"/>
                      <a:pt x="912" y="473"/>
                      <a:pt x="864" y="368"/>
                    </a:cubicBezTo>
                    <a:cubicBezTo>
                      <a:pt x="757" y="131"/>
                      <a:pt x="407" y="110"/>
                      <a:pt x="199" y="13"/>
                    </a:cubicBezTo>
                    <a:cubicBezTo>
                      <a:pt x="182" y="5"/>
                      <a:pt x="165" y="1"/>
                      <a:pt x="1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" name="Google Shape;2013;p21"/>
              <p:cNvSpPr/>
              <p:nvPr/>
            </p:nvSpPr>
            <p:spPr>
              <a:xfrm>
                <a:off x="8068858" y="5689920"/>
                <a:ext cx="38546" cy="18440"/>
              </a:xfrm>
              <a:custGeom>
                <a:avLst/>
                <a:gdLst/>
                <a:ahLst/>
                <a:cxnLst/>
                <a:rect l="l" t="t" r="r" b="b"/>
                <a:pathLst>
                  <a:path w="717" h="343" extrusionOk="0">
                    <a:moveTo>
                      <a:pt x="510" y="1"/>
                    </a:moveTo>
                    <a:cubicBezTo>
                      <a:pt x="342" y="1"/>
                      <a:pt x="176" y="93"/>
                      <a:pt x="58" y="210"/>
                    </a:cubicBezTo>
                    <a:cubicBezTo>
                      <a:pt x="1" y="268"/>
                      <a:pt x="54" y="342"/>
                      <a:pt x="119" y="342"/>
                    </a:cubicBezTo>
                    <a:cubicBezTo>
                      <a:pt x="131" y="342"/>
                      <a:pt x="143" y="340"/>
                      <a:pt x="155" y="335"/>
                    </a:cubicBezTo>
                    <a:cubicBezTo>
                      <a:pt x="332" y="256"/>
                      <a:pt x="545" y="316"/>
                      <a:pt x="681" y="149"/>
                    </a:cubicBezTo>
                    <a:cubicBezTo>
                      <a:pt x="717" y="104"/>
                      <a:pt x="705" y="40"/>
                      <a:pt x="647" y="23"/>
                    </a:cubicBezTo>
                    <a:cubicBezTo>
                      <a:pt x="602" y="8"/>
                      <a:pt x="556" y="1"/>
                      <a:pt x="5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21"/>
              <p:cNvSpPr/>
              <p:nvPr/>
            </p:nvSpPr>
            <p:spPr>
              <a:xfrm>
                <a:off x="8044452" y="5643043"/>
                <a:ext cx="35750" cy="26719"/>
              </a:xfrm>
              <a:custGeom>
                <a:avLst/>
                <a:gdLst/>
                <a:ahLst/>
                <a:cxnLst/>
                <a:rect l="l" t="t" r="r" b="b"/>
                <a:pathLst>
                  <a:path w="665" h="497" extrusionOk="0">
                    <a:moveTo>
                      <a:pt x="506" y="1"/>
                    </a:moveTo>
                    <a:cubicBezTo>
                      <a:pt x="316" y="1"/>
                      <a:pt x="102" y="252"/>
                      <a:pt x="28" y="385"/>
                    </a:cubicBezTo>
                    <a:cubicBezTo>
                      <a:pt x="1" y="431"/>
                      <a:pt x="42" y="497"/>
                      <a:pt x="91" y="497"/>
                    </a:cubicBezTo>
                    <a:cubicBezTo>
                      <a:pt x="103" y="497"/>
                      <a:pt x="116" y="493"/>
                      <a:pt x="128" y="484"/>
                    </a:cubicBezTo>
                    <a:cubicBezTo>
                      <a:pt x="279" y="367"/>
                      <a:pt x="646" y="349"/>
                      <a:pt x="662" y="114"/>
                    </a:cubicBezTo>
                    <a:cubicBezTo>
                      <a:pt x="664" y="81"/>
                      <a:pt x="641" y="51"/>
                      <a:pt x="615" y="33"/>
                    </a:cubicBezTo>
                    <a:cubicBezTo>
                      <a:pt x="581" y="11"/>
                      <a:pt x="544" y="1"/>
                      <a:pt x="5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21"/>
              <p:cNvSpPr/>
              <p:nvPr/>
            </p:nvSpPr>
            <p:spPr>
              <a:xfrm>
                <a:off x="8146055" y="5693091"/>
                <a:ext cx="24622" cy="29138"/>
              </a:xfrm>
              <a:custGeom>
                <a:avLst/>
                <a:gdLst/>
                <a:ahLst/>
                <a:cxnLst/>
                <a:rect l="l" t="t" r="r" b="b"/>
                <a:pathLst>
                  <a:path w="458" h="542" extrusionOk="0">
                    <a:moveTo>
                      <a:pt x="45" y="1"/>
                    </a:moveTo>
                    <a:cubicBezTo>
                      <a:pt x="22" y="1"/>
                      <a:pt x="1" y="19"/>
                      <a:pt x="9" y="45"/>
                    </a:cubicBezTo>
                    <a:cubicBezTo>
                      <a:pt x="44" y="160"/>
                      <a:pt x="83" y="255"/>
                      <a:pt x="142" y="361"/>
                    </a:cubicBezTo>
                    <a:cubicBezTo>
                      <a:pt x="170" y="409"/>
                      <a:pt x="210" y="452"/>
                      <a:pt x="246" y="494"/>
                    </a:cubicBezTo>
                    <a:cubicBezTo>
                      <a:pt x="280" y="532"/>
                      <a:pt x="327" y="521"/>
                      <a:pt x="370" y="538"/>
                    </a:cubicBezTo>
                    <a:cubicBezTo>
                      <a:pt x="377" y="540"/>
                      <a:pt x="383" y="541"/>
                      <a:pt x="389" y="541"/>
                    </a:cubicBezTo>
                    <a:cubicBezTo>
                      <a:pt x="426" y="541"/>
                      <a:pt x="449" y="499"/>
                      <a:pt x="443" y="464"/>
                    </a:cubicBezTo>
                    <a:cubicBezTo>
                      <a:pt x="437" y="424"/>
                      <a:pt x="457" y="391"/>
                      <a:pt x="432" y="351"/>
                    </a:cubicBezTo>
                    <a:cubicBezTo>
                      <a:pt x="401" y="302"/>
                      <a:pt x="370" y="257"/>
                      <a:pt x="333" y="213"/>
                    </a:cubicBezTo>
                    <a:cubicBezTo>
                      <a:pt x="255" y="118"/>
                      <a:pt x="173" y="56"/>
                      <a:pt x="63" y="5"/>
                    </a:cubicBezTo>
                    <a:cubicBezTo>
                      <a:pt x="57" y="2"/>
                      <a:pt x="51" y="1"/>
                      <a:pt x="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21"/>
              <p:cNvSpPr/>
              <p:nvPr/>
            </p:nvSpPr>
            <p:spPr>
              <a:xfrm>
                <a:off x="8120627" y="5752978"/>
                <a:ext cx="31235" cy="31127"/>
              </a:xfrm>
              <a:custGeom>
                <a:avLst/>
                <a:gdLst/>
                <a:ahLst/>
                <a:cxnLst/>
                <a:rect l="l" t="t" r="r" b="b"/>
                <a:pathLst>
                  <a:path w="581" h="579" extrusionOk="0">
                    <a:moveTo>
                      <a:pt x="112" y="0"/>
                    </a:moveTo>
                    <a:cubicBezTo>
                      <a:pt x="55" y="0"/>
                      <a:pt x="0" y="65"/>
                      <a:pt x="37" y="125"/>
                    </a:cubicBezTo>
                    <a:cubicBezTo>
                      <a:pt x="131" y="280"/>
                      <a:pt x="252" y="408"/>
                      <a:pt x="372" y="544"/>
                    </a:cubicBezTo>
                    <a:cubicBezTo>
                      <a:pt x="392" y="567"/>
                      <a:pt x="424" y="578"/>
                      <a:pt x="455" y="578"/>
                    </a:cubicBezTo>
                    <a:cubicBezTo>
                      <a:pt x="466" y="578"/>
                      <a:pt x="477" y="577"/>
                      <a:pt x="487" y="574"/>
                    </a:cubicBezTo>
                    <a:cubicBezTo>
                      <a:pt x="520" y="566"/>
                      <a:pt x="543" y="553"/>
                      <a:pt x="557" y="520"/>
                    </a:cubicBezTo>
                    <a:cubicBezTo>
                      <a:pt x="580" y="468"/>
                      <a:pt x="579" y="419"/>
                      <a:pt x="539" y="375"/>
                    </a:cubicBezTo>
                    <a:cubicBezTo>
                      <a:pt x="423" y="250"/>
                      <a:pt x="283" y="149"/>
                      <a:pt x="166" y="25"/>
                    </a:cubicBezTo>
                    <a:cubicBezTo>
                      <a:pt x="150" y="8"/>
                      <a:pt x="131" y="0"/>
                      <a:pt x="1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21"/>
              <p:cNvSpPr/>
              <p:nvPr/>
            </p:nvSpPr>
            <p:spPr>
              <a:xfrm>
                <a:off x="8120789" y="5832378"/>
                <a:ext cx="40051" cy="31288"/>
              </a:xfrm>
              <a:custGeom>
                <a:avLst/>
                <a:gdLst/>
                <a:ahLst/>
                <a:cxnLst/>
                <a:rect l="l" t="t" r="r" b="b"/>
                <a:pathLst>
                  <a:path w="745" h="582" extrusionOk="0">
                    <a:moveTo>
                      <a:pt x="135" y="0"/>
                    </a:moveTo>
                    <a:cubicBezTo>
                      <a:pt x="51" y="0"/>
                      <a:pt x="0" y="121"/>
                      <a:pt x="64" y="184"/>
                    </a:cubicBezTo>
                    <a:cubicBezTo>
                      <a:pt x="158" y="275"/>
                      <a:pt x="247" y="361"/>
                      <a:pt x="349" y="445"/>
                    </a:cubicBezTo>
                    <a:cubicBezTo>
                      <a:pt x="431" y="511"/>
                      <a:pt x="511" y="582"/>
                      <a:pt x="614" y="582"/>
                    </a:cubicBezTo>
                    <a:cubicBezTo>
                      <a:pt x="634" y="582"/>
                      <a:pt x="654" y="579"/>
                      <a:pt x="675" y="574"/>
                    </a:cubicBezTo>
                    <a:cubicBezTo>
                      <a:pt x="716" y="563"/>
                      <a:pt x="743" y="525"/>
                      <a:pt x="744" y="484"/>
                    </a:cubicBezTo>
                    <a:cubicBezTo>
                      <a:pt x="745" y="347"/>
                      <a:pt x="637" y="274"/>
                      <a:pt x="536" y="201"/>
                    </a:cubicBezTo>
                    <a:cubicBezTo>
                      <a:pt x="419" y="116"/>
                      <a:pt x="303" y="56"/>
                      <a:pt x="167" y="6"/>
                    </a:cubicBezTo>
                    <a:cubicBezTo>
                      <a:pt x="156" y="2"/>
                      <a:pt x="145" y="0"/>
                      <a:pt x="1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21"/>
              <p:cNvSpPr/>
              <p:nvPr/>
            </p:nvSpPr>
            <p:spPr>
              <a:xfrm>
                <a:off x="8192340" y="5762493"/>
                <a:ext cx="21450" cy="43814"/>
              </a:xfrm>
              <a:custGeom>
                <a:avLst/>
                <a:gdLst/>
                <a:ahLst/>
                <a:cxnLst/>
                <a:rect l="l" t="t" r="r" b="b"/>
                <a:pathLst>
                  <a:path w="399" h="815" extrusionOk="0">
                    <a:moveTo>
                      <a:pt x="201" y="1"/>
                    </a:moveTo>
                    <a:cubicBezTo>
                      <a:pt x="184" y="1"/>
                      <a:pt x="169" y="10"/>
                      <a:pt x="166" y="32"/>
                    </a:cubicBezTo>
                    <a:cubicBezTo>
                      <a:pt x="146" y="180"/>
                      <a:pt x="100" y="311"/>
                      <a:pt x="51" y="452"/>
                    </a:cubicBezTo>
                    <a:cubicBezTo>
                      <a:pt x="13" y="558"/>
                      <a:pt x="1" y="701"/>
                      <a:pt x="76" y="789"/>
                    </a:cubicBezTo>
                    <a:cubicBezTo>
                      <a:pt x="92" y="806"/>
                      <a:pt x="115" y="815"/>
                      <a:pt x="139" y="815"/>
                    </a:cubicBezTo>
                    <a:cubicBezTo>
                      <a:pt x="155" y="815"/>
                      <a:pt x="172" y="811"/>
                      <a:pt x="185" y="803"/>
                    </a:cubicBezTo>
                    <a:cubicBezTo>
                      <a:pt x="399" y="672"/>
                      <a:pt x="273" y="242"/>
                      <a:pt x="251" y="43"/>
                    </a:cubicBezTo>
                    <a:cubicBezTo>
                      <a:pt x="248" y="18"/>
                      <a:pt x="223" y="1"/>
                      <a:pt x="2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21"/>
              <p:cNvSpPr/>
              <p:nvPr/>
            </p:nvSpPr>
            <p:spPr>
              <a:xfrm>
                <a:off x="8229326" y="5831840"/>
                <a:ext cx="20536" cy="37148"/>
              </a:xfrm>
              <a:custGeom>
                <a:avLst/>
                <a:gdLst/>
                <a:ahLst/>
                <a:cxnLst/>
                <a:rect l="l" t="t" r="r" b="b"/>
                <a:pathLst>
                  <a:path w="382" h="691" extrusionOk="0">
                    <a:moveTo>
                      <a:pt x="220" y="1"/>
                    </a:moveTo>
                    <a:cubicBezTo>
                      <a:pt x="175" y="1"/>
                      <a:pt x="133" y="27"/>
                      <a:pt x="122" y="87"/>
                    </a:cubicBezTo>
                    <a:cubicBezTo>
                      <a:pt x="89" y="260"/>
                      <a:pt x="0" y="563"/>
                      <a:pt x="173" y="683"/>
                    </a:cubicBezTo>
                    <a:cubicBezTo>
                      <a:pt x="181" y="688"/>
                      <a:pt x="192" y="691"/>
                      <a:pt x="204" y="691"/>
                    </a:cubicBezTo>
                    <a:cubicBezTo>
                      <a:pt x="215" y="691"/>
                      <a:pt x="225" y="688"/>
                      <a:pt x="233" y="683"/>
                    </a:cubicBezTo>
                    <a:cubicBezTo>
                      <a:pt x="382" y="568"/>
                      <a:pt x="326" y="319"/>
                      <a:pt x="351" y="151"/>
                    </a:cubicBezTo>
                    <a:cubicBezTo>
                      <a:pt x="365" y="61"/>
                      <a:pt x="289" y="1"/>
                      <a:pt x="2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21"/>
              <p:cNvSpPr/>
              <p:nvPr/>
            </p:nvSpPr>
            <p:spPr>
              <a:xfrm>
                <a:off x="7682607" y="6088480"/>
                <a:ext cx="57039" cy="50158"/>
              </a:xfrm>
              <a:custGeom>
                <a:avLst/>
                <a:gdLst/>
                <a:ahLst/>
                <a:cxnLst/>
                <a:rect l="l" t="t" r="r" b="b"/>
                <a:pathLst>
                  <a:path w="1061" h="933" extrusionOk="0">
                    <a:moveTo>
                      <a:pt x="481" y="1"/>
                    </a:moveTo>
                    <a:cubicBezTo>
                      <a:pt x="228" y="1"/>
                      <a:pt x="1" y="194"/>
                      <a:pt x="1" y="467"/>
                    </a:cubicBezTo>
                    <a:cubicBezTo>
                      <a:pt x="1" y="740"/>
                      <a:pt x="228" y="933"/>
                      <a:pt x="481" y="933"/>
                    </a:cubicBezTo>
                    <a:cubicBezTo>
                      <a:pt x="518" y="933"/>
                      <a:pt x="556" y="929"/>
                      <a:pt x="595" y="920"/>
                    </a:cubicBezTo>
                    <a:cubicBezTo>
                      <a:pt x="661" y="903"/>
                      <a:pt x="723" y="878"/>
                      <a:pt x="780" y="842"/>
                    </a:cubicBezTo>
                    <a:cubicBezTo>
                      <a:pt x="1061" y="663"/>
                      <a:pt x="1061" y="271"/>
                      <a:pt x="780" y="92"/>
                    </a:cubicBezTo>
                    <a:cubicBezTo>
                      <a:pt x="723" y="55"/>
                      <a:pt x="661" y="29"/>
                      <a:pt x="595" y="14"/>
                    </a:cubicBezTo>
                    <a:cubicBezTo>
                      <a:pt x="556" y="5"/>
                      <a:pt x="518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21"/>
              <p:cNvSpPr/>
              <p:nvPr/>
            </p:nvSpPr>
            <p:spPr>
              <a:xfrm>
                <a:off x="7897048" y="6073858"/>
                <a:ext cx="50051" cy="50051"/>
              </a:xfrm>
              <a:custGeom>
                <a:avLst/>
                <a:gdLst/>
                <a:ahLst/>
                <a:cxnLst/>
                <a:rect l="l" t="t" r="r" b="b"/>
                <a:pathLst>
                  <a:path w="931" h="931" extrusionOk="0">
                    <a:moveTo>
                      <a:pt x="466" y="1"/>
                    </a:moveTo>
                    <a:cubicBezTo>
                      <a:pt x="212" y="1"/>
                      <a:pt x="0" y="212"/>
                      <a:pt x="0" y="465"/>
                    </a:cubicBezTo>
                    <a:cubicBezTo>
                      <a:pt x="0" y="720"/>
                      <a:pt x="211" y="931"/>
                      <a:pt x="466" y="931"/>
                    </a:cubicBezTo>
                    <a:cubicBezTo>
                      <a:pt x="718" y="931"/>
                      <a:pt x="930" y="720"/>
                      <a:pt x="930" y="465"/>
                    </a:cubicBezTo>
                    <a:cubicBezTo>
                      <a:pt x="930" y="212"/>
                      <a:pt x="718" y="1"/>
                      <a:pt x="4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21"/>
              <p:cNvSpPr/>
              <p:nvPr/>
            </p:nvSpPr>
            <p:spPr>
              <a:xfrm>
                <a:off x="8108424" y="6073536"/>
                <a:ext cx="50481" cy="42202"/>
              </a:xfrm>
              <a:custGeom>
                <a:avLst/>
                <a:gdLst/>
                <a:ahLst/>
                <a:cxnLst/>
                <a:rect l="l" t="t" r="r" b="b"/>
                <a:pathLst>
                  <a:path w="939" h="785" extrusionOk="0">
                    <a:moveTo>
                      <a:pt x="492" y="0"/>
                    </a:moveTo>
                    <a:cubicBezTo>
                      <a:pt x="356" y="0"/>
                      <a:pt x="215" y="66"/>
                      <a:pt x="127" y="191"/>
                    </a:cubicBezTo>
                    <a:cubicBezTo>
                      <a:pt x="123" y="196"/>
                      <a:pt x="119" y="201"/>
                      <a:pt x="116" y="206"/>
                    </a:cubicBezTo>
                    <a:cubicBezTo>
                      <a:pt x="0" y="367"/>
                      <a:pt x="77" y="645"/>
                      <a:pt x="253" y="731"/>
                    </a:cubicBezTo>
                    <a:cubicBezTo>
                      <a:pt x="258" y="734"/>
                      <a:pt x="264" y="738"/>
                      <a:pt x="270" y="740"/>
                    </a:cubicBezTo>
                    <a:cubicBezTo>
                      <a:pt x="333" y="770"/>
                      <a:pt x="399" y="785"/>
                      <a:pt x="464" y="785"/>
                    </a:cubicBezTo>
                    <a:cubicBezTo>
                      <a:pt x="714" y="785"/>
                      <a:pt x="938" y="573"/>
                      <a:pt x="861" y="286"/>
                    </a:cubicBezTo>
                    <a:cubicBezTo>
                      <a:pt x="807" y="92"/>
                      <a:pt x="653" y="0"/>
                      <a:pt x="4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21"/>
              <p:cNvSpPr/>
              <p:nvPr/>
            </p:nvSpPr>
            <p:spPr>
              <a:xfrm>
                <a:off x="8353829" y="6095039"/>
                <a:ext cx="48599" cy="44406"/>
              </a:xfrm>
              <a:custGeom>
                <a:avLst/>
                <a:gdLst/>
                <a:ahLst/>
                <a:cxnLst/>
                <a:rect l="l" t="t" r="r" b="b"/>
                <a:pathLst>
                  <a:path w="904" h="826" extrusionOk="0">
                    <a:moveTo>
                      <a:pt x="421" y="1"/>
                    </a:moveTo>
                    <a:cubicBezTo>
                      <a:pt x="204" y="1"/>
                      <a:pt x="0" y="176"/>
                      <a:pt x="0" y="413"/>
                    </a:cubicBezTo>
                    <a:cubicBezTo>
                      <a:pt x="0" y="649"/>
                      <a:pt x="204" y="825"/>
                      <a:pt x="420" y="825"/>
                    </a:cubicBezTo>
                    <a:cubicBezTo>
                      <a:pt x="488" y="825"/>
                      <a:pt x="558" y="808"/>
                      <a:pt x="622" y="769"/>
                    </a:cubicBezTo>
                    <a:cubicBezTo>
                      <a:pt x="631" y="765"/>
                      <a:pt x="639" y="760"/>
                      <a:pt x="647" y="754"/>
                    </a:cubicBezTo>
                    <a:cubicBezTo>
                      <a:pt x="904" y="602"/>
                      <a:pt x="904" y="225"/>
                      <a:pt x="647" y="71"/>
                    </a:cubicBezTo>
                    <a:cubicBezTo>
                      <a:pt x="639" y="66"/>
                      <a:pt x="630" y="62"/>
                      <a:pt x="622" y="56"/>
                    </a:cubicBezTo>
                    <a:cubicBezTo>
                      <a:pt x="558" y="18"/>
                      <a:pt x="489" y="1"/>
                      <a:pt x="4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21"/>
              <p:cNvSpPr/>
              <p:nvPr/>
            </p:nvSpPr>
            <p:spPr>
              <a:xfrm>
                <a:off x="7670619" y="6155893"/>
                <a:ext cx="30912" cy="39567"/>
              </a:xfrm>
              <a:custGeom>
                <a:avLst/>
                <a:gdLst/>
                <a:ahLst/>
                <a:cxnLst/>
                <a:rect l="l" t="t" r="r" b="b"/>
                <a:pathLst>
                  <a:path w="575" h="736" extrusionOk="0">
                    <a:moveTo>
                      <a:pt x="186" y="1"/>
                    </a:moveTo>
                    <a:cubicBezTo>
                      <a:pt x="91" y="1"/>
                      <a:pt x="0" y="104"/>
                      <a:pt x="64" y="203"/>
                    </a:cubicBezTo>
                    <a:cubicBezTo>
                      <a:pt x="145" y="328"/>
                      <a:pt x="178" y="474"/>
                      <a:pt x="213" y="616"/>
                    </a:cubicBezTo>
                    <a:cubicBezTo>
                      <a:pt x="233" y="700"/>
                      <a:pt x="297" y="736"/>
                      <a:pt x="365" y="736"/>
                    </a:cubicBezTo>
                    <a:cubicBezTo>
                      <a:pt x="467" y="736"/>
                      <a:pt x="574" y="652"/>
                      <a:pt x="537" y="527"/>
                    </a:cubicBezTo>
                    <a:cubicBezTo>
                      <a:pt x="481" y="341"/>
                      <a:pt x="416" y="178"/>
                      <a:pt x="277" y="40"/>
                    </a:cubicBezTo>
                    <a:cubicBezTo>
                      <a:pt x="250" y="12"/>
                      <a:pt x="218" y="1"/>
                      <a:pt x="1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21"/>
              <p:cNvSpPr/>
              <p:nvPr/>
            </p:nvSpPr>
            <p:spPr>
              <a:xfrm>
                <a:off x="7714056" y="6146754"/>
                <a:ext cx="25751" cy="37578"/>
              </a:xfrm>
              <a:custGeom>
                <a:avLst/>
                <a:gdLst/>
                <a:ahLst/>
                <a:cxnLst/>
                <a:rect l="l" t="t" r="r" b="b"/>
                <a:pathLst>
                  <a:path w="479" h="699" extrusionOk="0">
                    <a:moveTo>
                      <a:pt x="126" y="1"/>
                    </a:moveTo>
                    <a:cubicBezTo>
                      <a:pt x="63" y="1"/>
                      <a:pt x="0" y="53"/>
                      <a:pt x="26" y="127"/>
                    </a:cubicBezTo>
                    <a:cubicBezTo>
                      <a:pt x="85" y="301"/>
                      <a:pt x="135" y="471"/>
                      <a:pt x="227" y="633"/>
                    </a:cubicBezTo>
                    <a:cubicBezTo>
                      <a:pt x="249" y="671"/>
                      <a:pt x="295" y="698"/>
                      <a:pt x="340" y="698"/>
                    </a:cubicBezTo>
                    <a:cubicBezTo>
                      <a:pt x="351" y="698"/>
                      <a:pt x="363" y="696"/>
                      <a:pt x="374" y="693"/>
                    </a:cubicBezTo>
                    <a:cubicBezTo>
                      <a:pt x="397" y="684"/>
                      <a:pt x="412" y="674"/>
                      <a:pt x="431" y="659"/>
                    </a:cubicBezTo>
                    <a:cubicBezTo>
                      <a:pt x="478" y="620"/>
                      <a:pt x="474" y="551"/>
                      <a:pt x="451" y="502"/>
                    </a:cubicBezTo>
                    <a:cubicBezTo>
                      <a:pt x="379" y="345"/>
                      <a:pt x="303" y="195"/>
                      <a:pt x="213" y="48"/>
                    </a:cubicBezTo>
                    <a:cubicBezTo>
                      <a:pt x="192" y="15"/>
                      <a:pt x="159" y="1"/>
                      <a:pt x="1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026;p21"/>
              <p:cNvSpPr/>
              <p:nvPr/>
            </p:nvSpPr>
            <p:spPr>
              <a:xfrm>
                <a:off x="7755987" y="6136432"/>
                <a:ext cx="34030" cy="48169"/>
              </a:xfrm>
              <a:custGeom>
                <a:avLst/>
                <a:gdLst/>
                <a:ahLst/>
                <a:cxnLst/>
                <a:rect l="l" t="t" r="r" b="b"/>
                <a:pathLst>
                  <a:path w="633" h="896" extrusionOk="0">
                    <a:moveTo>
                      <a:pt x="200" y="1"/>
                    </a:moveTo>
                    <a:cubicBezTo>
                      <a:pt x="169" y="1"/>
                      <a:pt x="138" y="18"/>
                      <a:pt x="123" y="43"/>
                    </a:cubicBezTo>
                    <a:lnTo>
                      <a:pt x="123" y="44"/>
                    </a:lnTo>
                    <a:cubicBezTo>
                      <a:pt x="0" y="269"/>
                      <a:pt x="114" y="652"/>
                      <a:pt x="271" y="836"/>
                    </a:cubicBezTo>
                    <a:cubicBezTo>
                      <a:pt x="307" y="877"/>
                      <a:pt x="357" y="896"/>
                      <a:pt x="408" y="896"/>
                    </a:cubicBezTo>
                    <a:cubicBezTo>
                      <a:pt x="518" y="896"/>
                      <a:pt x="633" y="811"/>
                      <a:pt x="621" y="691"/>
                    </a:cubicBezTo>
                    <a:cubicBezTo>
                      <a:pt x="607" y="533"/>
                      <a:pt x="541" y="404"/>
                      <a:pt x="478" y="261"/>
                    </a:cubicBezTo>
                    <a:cubicBezTo>
                      <a:pt x="426" y="144"/>
                      <a:pt x="345" y="44"/>
                      <a:pt x="221" y="4"/>
                    </a:cubicBezTo>
                    <a:cubicBezTo>
                      <a:pt x="214" y="2"/>
                      <a:pt x="207" y="1"/>
                      <a:pt x="2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21"/>
              <p:cNvSpPr/>
              <p:nvPr/>
            </p:nvSpPr>
            <p:spPr>
              <a:xfrm>
                <a:off x="7806358" y="6135035"/>
                <a:ext cx="21934" cy="44782"/>
              </a:xfrm>
              <a:custGeom>
                <a:avLst/>
                <a:gdLst/>
                <a:ahLst/>
                <a:cxnLst/>
                <a:rect l="l" t="t" r="r" b="b"/>
                <a:pathLst>
                  <a:path w="408" h="833" extrusionOk="0">
                    <a:moveTo>
                      <a:pt x="124" y="0"/>
                    </a:moveTo>
                    <a:cubicBezTo>
                      <a:pt x="64" y="0"/>
                      <a:pt x="1" y="46"/>
                      <a:pt x="3" y="113"/>
                    </a:cubicBezTo>
                    <a:cubicBezTo>
                      <a:pt x="8" y="324"/>
                      <a:pt x="6" y="563"/>
                      <a:pt x="106" y="755"/>
                    </a:cubicBezTo>
                    <a:cubicBezTo>
                      <a:pt x="134" y="810"/>
                      <a:pt x="181" y="833"/>
                      <a:pt x="229" y="833"/>
                    </a:cubicBezTo>
                    <a:cubicBezTo>
                      <a:pt x="309" y="833"/>
                      <a:pt x="392" y="768"/>
                      <a:pt x="397" y="677"/>
                    </a:cubicBezTo>
                    <a:cubicBezTo>
                      <a:pt x="408" y="461"/>
                      <a:pt x="300" y="245"/>
                      <a:pt x="212" y="56"/>
                    </a:cubicBezTo>
                    <a:cubicBezTo>
                      <a:pt x="194" y="17"/>
                      <a:pt x="159" y="0"/>
                      <a:pt x="1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21"/>
              <p:cNvSpPr/>
              <p:nvPr/>
            </p:nvSpPr>
            <p:spPr>
              <a:xfrm>
                <a:off x="7851730" y="6127831"/>
                <a:ext cx="25536" cy="48223"/>
              </a:xfrm>
              <a:custGeom>
                <a:avLst/>
                <a:gdLst/>
                <a:ahLst/>
                <a:cxnLst/>
                <a:rect l="l" t="t" r="r" b="b"/>
                <a:pathLst>
                  <a:path w="475" h="897" extrusionOk="0">
                    <a:moveTo>
                      <a:pt x="149" y="1"/>
                    </a:moveTo>
                    <a:cubicBezTo>
                      <a:pt x="78" y="1"/>
                      <a:pt x="11" y="48"/>
                      <a:pt x="9" y="144"/>
                    </a:cubicBezTo>
                    <a:cubicBezTo>
                      <a:pt x="6" y="364"/>
                      <a:pt x="1" y="609"/>
                      <a:pt x="115" y="804"/>
                    </a:cubicBezTo>
                    <a:cubicBezTo>
                      <a:pt x="153" y="868"/>
                      <a:pt x="214" y="897"/>
                      <a:pt x="276" y="897"/>
                    </a:cubicBezTo>
                    <a:cubicBezTo>
                      <a:pt x="374" y="897"/>
                      <a:pt x="471" y="824"/>
                      <a:pt x="473" y="707"/>
                    </a:cubicBezTo>
                    <a:cubicBezTo>
                      <a:pt x="475" y="498"/>
                      <a:pt x="378" y="295"/>
                      <a:pt x="302" y="105"/>
                    </a:cubicBezTo>
                    <a:cubicBezTo>
                      <a:pt x="274" y="36"/>
                      <a:pt x="210" y="1"/>
                      <a:pt x="14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21"/>
              <p:cNvSpPr/>
              <p:nvPr/>
            </p:nvSpPr>
            <p:spPr>
              <a:xfrm>
                <a:off x="7896510" y="6132293"/>
                <a:ext cx="21719" cy="4123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767" extrusionOk="0">
                    <a:moveTo>
                      <a:pt x="179" y="1"/>
                    </a:moveTo>
                    <a:cubicBezTo>
                      <a:pt x="113" y="1"/>
                      <a:pt x="49" y="46"/>
                      <a:pt x="47" y="130"/>
                    </a:cubicBezTo>
                    <a:cubicBezTo>
                      <a:pt x="43" y="321"/>
                      <a:pt x="1" y="505"/>
                      <a:pt x="89" y="683"/>
                    </a:cubicBezTo>
                    <a:cubicBezTo>
                      <a:pt x="117" y="741"/>
                      <a:pt x="169" y="766"/>
                      <a:pt x="223" y="766"/>
                    </a:cubicBezTo>
                    <a:cubicBezTo>
                      <a:pt x="311" y="766"/>
                      <a:pt x="403" y="698"/>
                      <a:pt x="402" y="598"/>
                    </a:cubicBezTo>
                    <a:cubicBezTo>
                      <a:pt x="399" y="431"/>
                      <a:pt x="358" y="254"/>
                      <a:pt x="307" y="94"/>
                    </a:cubicBezTo>
                    <a:cubicBezTo>
                      <a:pt x="286" y="31"/>
                      <a:pt x="232" y="1"/>
                      <a:pt x="1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21"/>
              <p:cNvSpPr/>
              <p:nvPr/>
            </p:nvSpPr>
            <p:spPr>
              <a:xfrm>
                <a:off x="7942527" y="6128154"/>
                <a:ext cx="28654" cy="43761"/>
              </a:xfrm>
              <a:custGeom>
                <a:avLst/>
                <a:gdLst/>
                <a:ahLst/>
                <a:cxnLst/>
                <a:rect l="l" t="t" r="r" b="b"/>
                <a:pathLst>
                  <a:path w="533" h="814" extrusionOk="0">
                    <a:moveTo>
                      <a:pt x="209" y="0"/>
                    </a:moveTo>
                    <a:cubicBezTo>
                      <a:pt x="175" y="0"/>
                      <a:pt x="142" y="17"/>
                      <a:pt x="119" y="51"/>
                    </a:cubicBezTo>
                    <a:lnTo>
                      <a:pt x="120" y="51"/>
                    </a:lnTo>
                    <a:cubicBezTo>
                      <a:pt x="0" y="225"/>
                      <a:pt x="19" y="467"/>
                      <a:pt x="90" y="660"/>
                    </a:cubicBezTo>
                    <a:cubicBezTo>
                      <a:pt x="127" y="762"/>
                      <a:pt x="226" y="813"/>
                      <a:pt x="320" y="813"/>
                    </a:cubicBezTo>
                    <a:cubicBezTo>
                      <a:pt x="430" y="813"/>
                      <a:pt x="533" y="743"/>
                      <a:pt x="523" y="600"/>
                    </a:cubicBezTo>
                    <a:cubicBezTo>
                      <a:pt x="509" y="394"/>
                      <a:pt x="449" y="165"/>
                      <a:pt x="285" y="29"/>
                    </a:cubicBezTo>
                    <a:cubicBezTo>
                      <a:pt x="262" y="10"/>
                      <a:pt x="235" y="0"/>
                      <a:pt x="2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21"/>
              <p:cNvSpPr/>
              <p:nvPr/>
            </p:nvSpPr>
            <p:spPr>
              <a:xfrm>
                <a:off x="7994780" y="6133261"/>
                <a:ext cx="18225" cy="37041"/>
              </a:xfrm>
              <a:custGeom>
                <a:avLst/>
                <a:gdLst/>
                <a:ahLst/>
                <a:cxnLst/>
                <a:rect l="l" t="t" r="r" b="b"/>
                <a:pathLst>
                  <a:path w="339" h="689" extrusionOk="0">
                    <a:moveTo>
                      <a:pt x="149" y="1"/>
                    </a:moveTo>
                    <a:cubicBezTo>
                      <a:pt x="104" y="1"/>
                      <a:pt x="63" y="25"/>
                      <a:pt x="53" y="81"/>
                    </a:cubicBezTo>
                    <a:cubicBezTo>
                      <a:pt x="23" y="242"/>
                      <a:pt x="1" y="418"/>
                      <a:pt x="42" y="578"/>
                    </a:cubicBezTo>
                    <a:cubicBezTo>
                      <a:pt x="59" y="648"/>
                      <a:pt x="119" y="680"/>
                      <a:pt x="186" y="688"/>
                    </a:cubicBezTo>
                    <a:cubicBezTo>
                      <a:pt x="190" y="688"/>
                      <a:pt x="193" y="689"/>
                      <a:pt x="196" y="689"/>
                    </a:cubicBezTo>
                    <a:cubicBezTo>
                      <a:pt x="220" y="689"/>
                      <a:pt x="240" y="678"/>
                      <a:pt x="262" y="667"/>
                    </a:cubicBezTo>
                    <a:cubicBezTo>
                      <a:pt x="306" y="647"/>
                      <a:pt x="339" y="587"/>
                      <a:pt x="335" y="538"/>
                    </a:cubicBezTo>
                    <a:cubicBezTo>
                      <a:pt x="328" y="394"/>
                      <a:pt x="280" y="256"/>
                      <a:pt x="273" y="112"/>
                    </a:cubicBezTo>
                    <a:cubicBezTo>
                      <a:pt x="270" y="43"/>
                      <a:pt x="207" y="1"/>
                      <a:pt x="14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21"/>
              <p:cNvSpPr/>
              <p:nvPr/>
            </p:nvSpPr>
            <p:spPr>
              <a:xfrm>
                <a:off x="8031335" y="6129068"/>
                <a:ext cx="30751" cy="45857"/>
              </a:xfrm>
              <a:custGeom>
                <a:avLst/>
                <a:gdLst/>
                <a:ahLst/>
                <a:cxnLst/>
                <a:rect l="l" t="t" r="r" b="b"/>
                <a:pathLst>
                  <a:path w="572" h="853" extrusionOk="0">
                    <a:moveTo>
                      <a:pt x="166" y="0"/>
                    </a:moveTo>
                    <a:cubicBezTo>
                      <a:pt x="83" y="0"/>
                      <a:pt x="1" y="58"/>
                      <a:pt x="6" y="156"/>
                    </a:cubicBezTo>
                    <a:cubicBezTo>
                      <a:pt x="11" y="290"/>
                      <a:pt x="2" y="421"/>
                      <a:pt x="9" y="555"/>
                    </a:cubicBezTo>
                    <a:cubicBezTo>
                      <a:pt x="14" y="669"/>
                      <a:pt x="80" y="853"/>
                      <a:pt x="214" y="853"/>
                    </a:cubicBezTo>
                    <a:cubicBezTo>
                      <a:pt x="232" y="853"/>
                      <a:pt x="251" y="849"/>
                      <a:pt x="271" y="842"/>
                    </a:cubicBezTo>
                    <a:cubicBezTo>
                      <a:pt x="571" y="737"/>
                      <a:pt x="413" y="270"/>
                      <a:pt x="301" y="76"/>
                    </a:cubicBezTo>
                    <a:cubicBezTo>
                      <a:pt x="271" y="24"/>
                      <a:pt x="218" y="0"/>
                      <a:pt x="1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21"/>
              <p:cNvSpPr/>
              <p:nvPr/>
            </p:nvSpPr>
            <p:spPr>
              <a:xfrm>
                <a:off x="8081276" y="6131272"/>
                <a:ext cx="26772" cy="42685"/>
              </a:xfrm>
              <a:custGeom>
                <a:avLst/>
                <a:gdLst/>
                <a:ahLst/>
                <a:cxnLst/>
                <a:rect l="l" t="t" r="r" b="b"/>
                <a:pathLst>
                  <a:path w="498" h="794" extrusionOk="0">
                    <a:moveTo>
                      <a:pt x="260" y="1"/>
                    </a:moveTo>
                    <a:cubicBezTo>
                      <a:pt x="212" y="1"/>
                      <a:pt x="163" y="29"/>
                      <a:pt x="148" y="85"/>
                    </a:cubicBezTo>
                    <a:cubicBezTo>
                      <a:pt x="92" y="282"/>
                      <a:pt x="1" y="589"/>
                      <a:pt x="179" y="752"/>
                    </a:cubicBezTo>
                    <a:cubicBezTo>
                      <a:pt x="208" y="779"/>
                      <a:pt x="248" y="793"/>
                      <a:pt x="288" y="793"/>
                    </a:cubicBezTo>
                    <a:cubicBezTo>
                      <a:pt x="337" y="793"/>
                      <a:pt x="384" y="771"/>
                      <a:pt x="408" y="722"/>
                    </a:cubicBezTo>
                    <a:cubicBezTo>
                      <a:pt x="498" y="536"/>
                      <a:pt x="421" y="275"/>
                      <a:pt x="371" y="85"/>
                    </a:cubicBezTo>
                    <a:cubicBezTo>
                      <a:pt x="356" y="29"/>
                      <a:pt x="308" y="1"/>
                      <a:pt x="2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21"/>
              <p:cNvSpPr/>
              <p:nvPr/>
            </p:nvSpPr>
            <p:spPr>
              <a:xfrm>
                <a:off x="8126541" y="6130089"/>
                <a:ext cx="25590" cy="47578"/>
              </a:xfrm>
              <a:custGeom>
                <a:avLst/>
                <a:gdLst/>
                <a:ahLst/>
                <a:cxnLst/>
                <a:rect l="l" t="t" r="r" b="b"/>
                <a:pathLst>
                  <a:path w="476" h="885" extrusionOk="0">
                    <a:moveTo>
                      <a:pt x="256" y="1"/>
                    </a:moveTo>
                    <a:cubicBezTo>
                      <a:pt x="218" y="1"/>
                      <a:pt x="181" y="21"/>
                      <a:pt x="156" y="70"/>
                    </a:cubicBezTo>
                    <a:cubicBezTo>
                      <a:pt x="45" y="296"/>
                      <a:pt x="1" y="630"/>
                      <a:pt x="166" y="841"/>
                    </a:cubicBezTo>
                    <a:cubicBezTo>
                      <a:pt x="190" y="871"/>
                      <a:pt x="220" y="884"/>
                      <a:pt x="251" y="884"/>
                    </a:cubicBezTo>
                    <a:cubicBezTo>
                      <a:pt x="313" y="884"/>
                      <a:pt x="378" y="834"/>
                      <a:pt x="401" y="777"/>
                    </a:cubicBezTo>
                    <a:cubicBezTo>
                      <a:pt x="476" y="595"/>
                      <a:pt x="371" y="366"/>
                      <a:pt x="399" y="172"/>
                    </a:cubicBezTo>
                    <a:cubicBezTo>
                      <a:pt x="411" y="81"/>
                      <a:pt x="332" y="1"/>
                      <a:pt x="2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21"/>
              <p:cNvSpPr/>
              <p:nvPr/>
            </p:nvSpPr>
            <p:spPr>
              <a:xfrm>
                <a:off x="8167827" y="6133852"/>
                <a:ext cx="24568" cy="48223"/>
              </a:xfrm>
              <a:custGeom>
                <a:avLst/>
                <a:gdLst/>
                <a:ahLst/>
                <a:cxnLst/>
                <a:rect l="l" t="t" r="r" b="b"/>
                <a:pathLst>
                  <a:path w="457" h="897" extrusionOk="0">
                    <a:moveTo>
                      <a:pt x="290" y="1"/>
                    </a:moveTo>
                    <a:cubicBezTo>
                      <a:pt x="223" y="1"/>
                      <a:pt x="155" y="46"/>
                      <a:pt x="149" y="135"/>
                    </a:cubicBezTo>
                    <a:cubicBezTo>
                      <a:pt x="137" y="319"/>
                      <a:pt x="0" y="897"/>
                      <a:pt x="322" y="897"/>
                    </a:cubicBezTo>
                    <a:cubicBezTo>
                      <a:pt x="457" y="897"/>
                      <a:pt x="445" y="702"/>
                      <a:pt x="444" y="617"/>
                    </a:cubicBezTo>
                    <a:cubicBezTo>
                      <a:pt x="442" y="457"/>
                      <a:pt x="434" y="294"/>
                      <a:pt x="428" y="135"/>
                    </a:cubicBezTo>
                    <a:cubicBezTo>
                      <a:pt x="423" y="46"/>
                      <a:pt x="357" y="1"/>
                      <a:pt x="2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21"/>
              <p:cNvSpPr/>
              <p:nvPr/>
            </p:nvSpPr>
            <p:spPr>
              <a:xfrm>
                <a:off x="8202232" y="6136701"/>
                <a:ext cx="33277" cy="50857"/>
              </a:xfrm>
              <a:custGeom>
                <a:avLst/>
                <a:gdLst/>
                <a:ahLst/>
                <a:cxnLst/>
                <a:rect l="l" t="t" r="r" b="b"/>
                <a:pathLst>
                  <a:path w="619" h="946" extrusionOk="0">
                    <a:moveTo>
                      <a:pt x="420" y="1"/>
                    </a:moveTo>
                    <a:cubicBezTo>
                      <a:pt x="353" y="1"/>
                      <a:pt x="280" y="49"/>
                      <a:pt x="256" y="111"/>
                    </a:cubicBezTo>
                    <a:cubicBezTo>
                      <a:pt x="174" y="321"/>
                      <a:pt x="1" y="712"/>
                      <a:pt x="223" y="890"/>
                    </a:cubicBezTo>
                    <a:cubicBezTo>
                      <a:pt x="268" y="927"/>
                      <a:pt x="316" y="945"/>
                      <a:pt x="364" y="945"/>
                    </a:cubicBezTo>
                    <a:cubicBezTo>
                      <a:pt x="411" y="945"/>
                      <a:pt x="459" y="927"/>
                      <a:pt x="504" y="890"/>
                    </a:cubicBezTo>
                    <a:cubicBezTo>
                      <a:pt x="618" y="795"/>
                      <a:pt x="614" y="638"/>
                      <a:pt x="613" y="500"/>
                    </a:cubicBezTo>
                    <a:cubicBezTo>
                      <a:pt x="611" y="342"/>
                      <a:pt x="590" y="222"/>
                      <a:pt x="528" y="75"/>
                    </a:cubicBezTo>
                    <a:cubicBezTo>
                      <a:pt x="506" y="22"/>
                      <a:pt x="464" y="1"/>
                      <a:pt x="4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" name="Google Shape;2037;p21"/>
              <p:cNvSpPr/>
              <p:nvPr/>
            </p:nvSpPr>
            <p:spPr>
              <a:xfrm>
                <a:off x="8252657" y="6144819"/>
                <a:ext cx="36664" cy="49190"/>
              </a:xfrm>
              <a:custGeom>
                <a:avLst/>
                <a:gdLst/>
                <a:ahLst/>
                <a:cxnLst/>
                <a:rect l="l" t="t" r="r" b="b"/>
                <a:pathLst>
                  <a:path w="682" h="915" extrusionOk="0">
                    <a:moveTo>
                      <a:pt x="396" y="1"/>
                    </a:moveTo>
                    <a:cubicBezTo>
                      <a:pt x="346" y="1"/>
                      <a:pt x="293" y="25"/>
                      <a:pt x="263" y="66"/>
                    </a:cubicBezTo>
                    <a:cubicBezTo>
                      <a:pt x="119" y="270"/>
                      <a:pt x="0" y="730"/>
                      <a:pt x="258" y="890"/>
                    </a:cubicBezTo>
                    <a:cubicBezTo>
                      <a:pt x="285" y="906"/>
                      <a:pt x="318" y="915"/>
                      <a:pt x="351" y="915"/>
                    </a:cubicBezTo>
                    <a:cubicBezTo>
                      <a:pt x="383" y="915"/>
                      <a:pt x="415" y="907"/>
                      <a:pt x="440" y="890"/>
                    </a:cubicBezTo>
                    <a:cubicBezTo>
                      <a:pt x="682" y="731"/>
                      <a:pt x="561" y="335"/>
                      <a:pt x="518" y="100"/>
                    </a:cubicBezTo>
                    <a:cubicBezTo>
                      <a:pt x="505" y="31"/>
                      <a:pt x="452" y="1"/>
                      <a:pt x="3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" name="Google Shape;2038;p21"/>
              <p:cNvSpPr/>
              <p:nvPr/>
            </p:nvSpPr>
            <p:spPr>
              <a:xfrm>
                <a:off x="8304748" y="6147829"/>
                <a:ext cx="21504" cy="46395"/>
              </a:xfrm>
              <a:custGeom>
                <a:avLst/>
                <a:gdLst/>
                <a:ahLst/>
                <a:cxnLst/>
                <a:rect l="l" t="t" r="r" b="b"/>
                <a:pathLst>
                  <a:path w="400" h="863" extrusionOk="0">
                    <a:moveTo>
                      <a:pt x="234" y="0"/>
                    </a:moveTo>
                    <a:cubicBezTo>
                      <a:pt x="185" y="0"/>
                      <a:pt x="135" y="28"/>
                      <a:pt x="123" y="83"/>
                    </a:cubicBezTo>
                    <a:cubicBezTo>
                      <a:pt x="76" y="282"/>
                      <a:pt x="21" y="469"/>
                      <a:pt x="8" y="676"/>
                    </a:cubicBezTo>
                    <a:cubicBezTo>
                      <a:pt x="0" y="800"/>
                      <a:pt x="96" y="863"/>
                      <a:pt x="194" y="863"/>
                    </a:cubicBezTo>
                    <a:cubicBezTo>
                      <a:pt x="292" y="863"/>
                      <a:pt x="391" y="801"/>
                      <a:pt x="394" y="676"/>
                    </a:cubicBezTo>
                    <a:cubicBezTo>
                      <a:pt x="399" y="472"/>
                      <a:pt x="389" y="282"/>
                      <a:pt x="346" y="83"/>
                    </a:cubicBezTo>
                    <a:cubicBezTo>
                      <a:pt x="333" y="28"/>
                      <a:pt x="284" y="0"/>
                      <a:pt x="2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21"/>
              <p:cNvSpPr/>
              <p:nvPr/>
            </p:nvSpPr>
            <p:spPr>
              <a:xfrm>
                <a:off x="8341143" y="6155355"/>
                <a:ext cx="27041" cy="46771"/>
              </a:xfrm>
              <a:custGeom>
                <a:avLst/>
                <a:gdLst/>
                <a:ahLst/>
                <a:cxnLst/>
                <a:rect l="l" t="t" r="r" b="b"/>
                <a:pathLst>
                  <a:path w="503" h="870" extrusionOk="0">
                    <a:moveTo>
                      <a:pt x="344" y="1"/>
                    </a:moveTo>
                    <a:cubicBezTo>
                      <a:pt x="330" y="1"/>
                      <a:pt x="316" y="4"/>
                      <a:pt x="304" y="11"/>
                    </a:cubicBezTo>
                    <a:cubicBezTo>
                      <a:pt x="66" y="133"/>
                      <a:pt x="0" y="550"/>
                      <a:pt x="103" y="773"/>
                    </a:cubicBezTo>
                    <a:cubicBezTo>
                      <a:pt x="134" y="841"/>
                      <a:pt x="190" y="869"/>
                      <a:pt x="248" y="869"/>
                    </a:cubicBezTo>
                    <a:cubicBezTo>
                      <a:pt x="334" y="869"/>
                      <a:pt x="425" y="810"/>
                      <a:pt x="456" y="726"/>
                    </a:cubicBezTo>
                    <a:cubicBezTo>
                      <a:pt x="503" y="598"/>
                      <a:pt x="484" y="458"/>
                      <a:pt x="491" y="323"/>
                    </a:cubicBezTo>
                    <a:cubicBezTo>
                      <a:pt x="497" y="214"/>
                      <a:pt x="469" y="102"/>
                      <a:pt x="396" y="23"/>
                    </a:cubicBezTo>
                    <a:cubicBezTo>
                      <a:pt x="382" y="7"/>
                      <a:pt x="363" y="1"/>
                      <a:pt x="34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21"/>
              <p:cNvSpPr/>
              <p:nvPr/>
            </p:nvSpPr>
            <p:spPr>
              <a:xfrm>
                <a:off x="8382267" y="6163311"/>
                <a:ext cx="24353" cy="41987"/>
              </a:xfrm>
              <a:custGeom>
                <a:avLst/>
                <a:gdLst/>
                <a:ahLst/>
                <a:cxnLst/>
                <a:rect l="l" t="t" r="r" b="b"/>
                <a:pathLst>
                  <a:path w="453" h="781" extrusionOk="0">
                    <a:moveTo>
                      <a:pt x="267" y="0"/>
                    </a:moveTo>
                    <a:cubicBezTo>
                      <a:pt x="224" y="0"/>
                      <a:pt x="180" y="24"/>
                      <a:pt x="162" y="71"/>
                    </a:cubicBezTo>
                    <a:cubicBezTo>
                      <a:pt x="92" y="242"/>
                      <a:pt x="1" y="490"/>
                      <a:pt x="56" y="673"/>
                    </a:cubicBezTo>
                    <a:cubicBezTo>
                      <a:pt x="78" y="745"/>
                      <a:pt x="136" y="781"/>
                      <a:pt x="197" y="781"/>
                    </a:cubicBezTo>
                    <a:cubicBezTo>
                      <a:pt x="247" y="781"/>
                      <a:pt x="298" y="757"/>
                      <a:pt x="333" y="710"/>
                    </a:cubicBezTo>
                    <a:cubicBezTo>
                      <a:pt x="452" y="542"/>
                      <a:pt x="365" y="289"/>
                      <a:pt x="363" y="99"/>
                    </a:cubicBezTo>
                    <a:cubicBezTo>
                      <a:pt x="362" y="33"/>
                      <a:pt x="315" y="0"/>
                      <a:pt x="2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041;p21"/>
              <p:cNvSpPr/>
              <p:nvPr/>
            </p:nvSpPr>
            <p:spPr>
              <a:xfrm>
                <a:off x="8416189" y="6162881"/>
                <a:ext cx="34621" cy="51878"/>
              </a:xfrm>
              <a:custGeom>
                <a:avLst/>
                <a:gdLst/>
                <a:ahLst/>
                <a:cxnLst/>
                <a:rect l="l" t="t" r="r" b="b"/>
                <a:pathLst>
                  <a:path w="644" h="965" extrusionOk="0">
                    <a:moveTo>
                      <a:pt x="450" y="1"/>
                    </a:moveTo>
                    <a:cubicBezTo>
                      <a:pt x="401" y="1"/>
                      <a:pt x="352" y="23"/>
                      <a:pt x="326" y="70"/>
                    </a:cubicBezTo>
                    <a:cubicBezTo>
                      <a:pt x="192" y="308"/>
                      <a:pt x="1" y="576"/>
                      <a:pt x="125" y="855"/>
                    </a:cubicBezTo>
                    <a:cubicBezTo>
                      <a:pt x="156" y="926"/>
                      <a:pt x="238" y="964"/>
                      <a:pt x="318" y="964"/>
                    </a:cubicBezTo>
                    <a:cubicBezTo>
                      <a:pt x="378" y="964"/>
                      <a:pt x="438" y="943"/>
                      <a:pt x="475" y="899"/>
                    </a:cubicBezTo>
                    <a:cubicBezTo>
                      <a:pt x="643" y="699"/>
                      <a:pt x="641" y="350"/>
                      <a:pt x="586" y="103"/>
                    </a:cubicBezTo>
                    <a:cubicBezTo>
                      <a:pt x="571" y="36"/>
                      <a:pt x="510" y="1"/>
                      <a:pt x="4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Google Shape;2046;p22"/>
          <p:cNvSpPr txBox="1"/>
          <p:nvPr/>
        </p:nvSpPr>
        <p:spPr>
          <a:xfrm>
            <a:off x="1475200" y="2626800"/>
            <a:ext cx="3297000" cy="17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Harris Corner</a:t>
            </a:r>
            <a:endParaRPr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blockSize: 2 </a:t>
            </a:r>
            <a:endParaRPr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Ksize: 3</a:t>
            </a:r>
            <a:endParaRPr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K: 0.04</a:t>
            </a:r>
            <a:endParaRPr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7" name="Google Shape;2047;p22"/>
          <p:cNvSpPr txBox="1">
            <a:spLocks noGrp="1"/>
          </p:cNvSpPr>
          <p:nvPr>
            <p:ph type="title"/>
          </p:nvPr>
        </p:nvSpPr>
        <p:spPr>
          <a:xfrm>
            <a:off x="648900" y="685325"/>
            <a:ext cx="9394200" cy="17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Harris+ Histogram of Oriented Gradients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48" name="Google Shape;20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475" y="4941150"/>
            <a:ext cx="8957050" cy="1525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9" name="Google Shape;2049;p22"/>
          <p:cNvSpPr txBox="1"/>
          <p:nvPr/>
        </p:nvSpPr>
        <p:spPr>
          <a:xfrm>
            <a:off x="6374200" y="2465850"/>
            <a:ext cx="3297000" cy="21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Hog Descriptor</a:t>
            </a:r>
            <a:endParaRPr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WinSize: 220 x 220</a:t>
            </a:r>
            <a:endParaRPr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blockSize: 112 x 90</a:t>
            </a:r>
            <a:endParaRPr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cellSize: 56 x 45</a:t>
            </a:r>
            <a:endParaRPr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Nbins : 16</a:t>
            </a:r>
            <a:endParaRPr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p23"/>
          <p:cNvSpPr txBox="1">
            <a:spLocks noGrp="1"/>
          </p:cNvSpPr>
          <p:nvPr>
            <p:ph type="title"/>
          </p:nvPr>
        </p:nvSpPr>
        <p:spPr>
          <a:xfrm>
            <a:off x="499650" y="685800"/>
            <a:ext cx="9692700" cy="8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Histogram Descriptor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55" name="Google Shape;2055;p23"/>
          <p:cNvGrpSpPr/>
          <p:nvPr/>
        </p:nvGrpSpPr>
        <p:grpSpPr>
          <a:xfrm rot="-1490422">
            <a:off x="9646085" y="-715865"/>
            <a:ext cx="1767636" cy="2709955"/>
            <a:chOff x="2473452" y="4145457"/>
            <a:chExt cx="1767600" cy="2709900"/>
          </a:xfrm>
        </p:grpSpPr>
        <p:grpSp>
          <p:nvGrpSpPr>
            <p:cNvPr id="2056" name="Google Shape;2056;p23"/>
            <p:cNvGrpSpPr/>
            <p:nvPr/>
          </p:nvGrpSpPr>
          <p:grpSpPr>
            <a:xfrm>
              <a:off x="2473452" y="4145457"/>
              <a:ext cx="1767600" cy="2709900"/>
              <a:chOff x="2473452" y="3954778"/>
              <a:chExt cx="1767600" cy="2709900"/>
            </a:xfrm>
          </p:grpSpPr>
          <p:sp>
            <p:nvSpPr>
              <p:cNvPr id="2057" name="Google Shape;2057;p23"/>
              <p:cNvSpPr/>
              <p:nvPr/>
            </p:nvSpPr>
            <p:spPr>
              <a:xfrm>
                <a:off x="2473452" y="3954778"/>
                <a:ext cx="1767600" cy="2709900"/>
              </a:xfrm>
              <a:prstGeom prst="roundRect">
                <a:avLst>
                  <a:gd name="adj" fmla="val 11843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/>
              </a:p>
            </p:txBody>
          </p:sp>
          <p:grpSp>
            <p:nvGrpSpPr>
              <p:cNvPr id="2058" name="Google Shape;2058;p23"/>
              <p:cNvGrpSpPr/>
              <p:nvPr/>
            </p:nvGrpSpPr>
            <p:grpSpPr>
              <a:xfrm>
                <a:off x="2533825" y="4015152"/>
                <a:ext cx="1646954" cy="2589157"/>
                <a:chOff x="801550" y="2108776"/>
                <a:chExt cx="2078700" cy="3267900"/>
              </a:xfrm>
            </p:grpSpPr>
            <p:grpSp>
              <p:nvGrpSpPr>
                <p:cNvPr id="2059" name="Google Shape;2059;p23"/>
                <p:cNvGrpSpPr/>
                <p:nvPr/>
              </p:nvGrpSpPr>
              <p:grpSpPr>
                <a:xfrm>
                  <a:off x="801550" y="2108776"/>
                  <a:ext cx="365400" cy="545395"/>
                  <a:chOff x="993775" y="2585375"/>
                  <a:chExt cx="365400" cy="545395"/>
                </a:xfrm>
              </p:grpSpPr>
              <p:sp>
                <p:nvSpPr>
                  <p:cNvPr id="2060" name="Google Shape;2060;p23"/>
                  <p:cNvSpPr/>
                  <p:nvPr/>
                </p:nvSpPr>
                <p:spPr>
                  <a:xfrm>
                    <a:off x="1104825" y="2896470"/>
                    <a:ext cx="143400" cy="234300"/>
                  </a:xfrm>
                  <a:prstGeom prst="diamond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00"/>
                  </a:p>
                </p:txBody>
              </p:sp>
              <p:sp>
                <p:nvSpPr>
                  <p:cNvPr id="2061" name="Google Shape;2061;p23"/>
                  <p:cNvSpPr txBox="1"/>
                  <p:nvPr/>
                </p:nvSpPr>
                <p:spPr>
                  <a:xfrm>
                    <a:off x="993775" y="2585375"/>
                    <a:ext cx="365400" cy="324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7</a:t>
                    </a:r>
                    <a:endParaRPr sz="1700">
                      <a:solidFill>
                        <a:schemeClr val="dk2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</p:grpSp>
            <p:grpSp>
              <p:nvGrpSpPr>
                <p:cNvPr id="2062" name="Google Shape;2062;p23"/>
                <p:cNvGrpSpPr/>
                <p:nvPr/>
              </p:nvGrpSpPr>
              <p:grpSpPr>
                <a:xfrm rot="10800000">
                  <a:off x="2514850" y="4831280"/>
                  <a:ext cx="365400" cy="545395"/>
                  <a:chOff x="993775" y="2585375"/>
                  <a:chExt cx="365400" cy="545395"/>
                </a:xfrm>
              </p:grpSpPr>
              <p:sp>
                <p:nvSpPr>
                  <p:cNvPr id="2063" name="Google Shape;2063;p23"/>
                  <p:cNvSpPr/>
                  <p:nvPr/>
                </p:nvSpPr>
                <p:spPr>
                  <a:xfrm>
                    <a:off x="1104825" y="2896470"/>
                    <a:ext cx="143400" cy="234300"/>
                  </a:xfrm>
                  <a:prstGeom prst="diamond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00"/>
                  </a:p>
                </p:txBody>
              </p:sp>
              <p:sp>
                <p:nvSpPr>
                  <p:cNvPr id="2064" name="Google Shape;2064;p23"/>
                  <p:cNvSpPr txBox="1"/>
                  <p:nvPr/>
                </p:nvSpPr>
                <p:spPr>
                  <a:xfrm>
                    <a:off x="993775" y="2585375"/>
                    <a:ext cx="365400" cy="324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7</a:t>
                    </a:r>
                    <a:endParaRPr sz="1700">
                      <a:solidFill>
                        <a:schemeClr val="dk2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</p:grpSp>
          </p:grpSp>
        </p:grpSp>
        <p:grpSp>
          <p:nvGrpSpPr>
            <p:cNvPr id="2065" name="Google Shape;2065;p23"/>
            <p:cNvGrpSpPr/>
            <p:nvPr/>
          </p:nvGrpSpPr>
          <p:grpSpPr>
            <a:xfrm>
              <a:off x="2946759" y="4836778"/>
              <a:ext cx="821087" cy="1327172"/>
              <a:chOff x="2946759" y="4714258"/>
              <a:chExt cx="821087" cy="1327172"/>
            </a:xfrm>
          </p:grpSpPr>
          <p:grpSp>
            <p:nvGrpSpPr>
              <p:cNvPr id="2066" name="Google Shape;2066;p23"/>
              <p:cNvGrpSpPr/>
              <p:nvPr/>
            </p:nvGrpSpPr>
            <p:grpSpPr>
              <a:xfrm>
                <a:off x="2946759" y="5197244"/>
                <a:ext cx="821087" cy="361289"/>
                <a:chOff x="3657633" y="4439031"/>
                <a:chExt cx="1036334" cy="456000"/>
              </a:xfrm>
            </p:grpSpPr>
            <p:grpSp>
              <p:nvGrpSpPr>
                <p:cNvPr id="2067" name="Google Shape;2067;p23"/>
                <p:cNvGrpSpPr/>
                <p:nvPr/>
              </p:nvGrpSpPr>
              <p:grpSpPr>
                <a:xfrm>
                  <a:off x="3657633" y="4439031"/>
                  <a:ext cx="1036334" cy="456000"/>
                  <a:chOff x="1304400" y="3600756"/>
                  <a:chExt cx="1036334" cy="456000"/>
                </a:xfrm>
              </p:grpSpPr>
              <p:sp>
                <p:nvSpPr>
                  <p:cNvPr id="2068" name="Google Shape;2068;p23"/>
                  <p:cNvSpPr/>
                  <p:nvPr/>
                </p:nvSpPr>
                <p:spPr>
                  <a:xfrm>
                    <a:off x="1304400" y="3600756"/>
                    <a:ext cx="278700" cy="456000"/>
                  </a:xfrm>
                  <a:prstGeom prst="diamond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00"/>
                  </a:p>
                </p:txBody>
              </p:sp>
              <p:sp>
                <p:nvSpPr>
                  <p:cNvPr id="2069" name="Google Shape;2069;p23"/>
                  <p:cNvSpPr/>
                  <p:nvPr/>
                </p:nvSpPr>
                <p:spPr>
                  <a:xfrm>
                    <a:off x="2062034" y="3600756"/>
                    <a:ext cx="278700" cy="456000"/>
                  </a:xfrm>
                  <a:prstGeom prst="diamond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00"/>
                  </a:p>
                </p:txBody>
              </p:sp>
            </p:grpSp>
            <p:sp>
              <p:nvSpPr>
                <p:cNvPr id="2070" name="Google Shape;2070;p23"/>
                <p:cNvSpPr/>
                <p:nvPr/>
              </p:nvSpPr>
              <p:spPr>
                <a:xfrm>
                  <a:off x="4036450" y="4439031"/>
                  <a:ext cx="278700" cy="456000"/>
                </a:xfrm>
                <a:prstGeom prst="diamond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00"/>
                </a:p>
              </p:txBody>
            </p:sp>
          </p:grpSp>
          <p:grpSp>
            <p:nvGrpSpPr>
              <p:cNvPr id="2071" name="Google Shape;2071;p23"/>
              <p:cNvGrpSpPr/>
              <p:nvPr/>
            </p:nvGrpSpPr>
            <p:grpSpPr>
              <a:xfrm>
                <a:off x="3096827" y="5438737"/>
                <a:ext cx="520951" cy="361289"/>
                <a:chOff x="4036450" y="4439031"/>
                <a:chExt cx="657517" cy="456000"/>
              </a:xfrm>
            </p:grpSpPr>
            <p:sp>
              <p:nvSpPr>
                <p:cNvPr id="2072" name="Google Shape;2072;p23"/>
                <p:cNvSpPr/>
                <p:nvPr/>
              </p:nvSpPr>
              <p:spPr>
                <a:xfrm>
                  <a:off x="4415267" y="4439031"/>
                  <a:ext cx="278700" cy="456000"/>
                </a:xfrm>
                <a:prstGeom prst="diamond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00"/>
                </a:p>
              </p:txBody>
            </p:sp>
            <p:sp>
              <p:nvSpPr>
                <p:cNvPr id="2073" name="Google Shape;2073;p23"/>
                <p:cNvSpPr/>
                <p:nvPr/>
              </p:nvSpPr>
              <p:spPr>
                <a:xfrm>
                  <a:off x="4036450" y="4439031"/>
                  <a:ext cx="278700" cy="456000"/>
                </a:xfrm>
                <a:prstGeom prst="diamond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00"/>
                </a:p>
              </p:txBody>
            </p:sp>
          </p:grpSp>
          <p:sp>
            <p:nvSpPr>
              <p:cNvPr id="2074" name="Google Shape;2074;p23"/>
              <p:cNvSpPr/>
              <p:nvPr/>
            </p:nvSpPr>
            <p:spPr>
              <a:xfrm>
                <a:off x="3246895" y="4714258"/>
                <a:ext cx="220800" cy="3612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/>
              </a:p>
            </p:txBody>
          </p:sp>
          <p:sp>
            <p:nvSpPr>
              <p:cNvPr id="2075" name="Google Shape;2075;p23"/>
              <p:cNvSpPr/>
              <p:nvPr/>
            </p:nvSpPr>
            <p:spPr>
              <a:xfrm>
                <a:off x="3246895" y="5680230"/>
                <a:ext cx="220800" cy="3612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/>
              </a:p>
            </p:txBody>
          </p:sp>
        </p:grp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FD4A47AE-A5DD-51C9-60AD-06D9CE537F75}"/>
              </a:ext>
            </a:extLst>
          </p:cNvPr>
          <p:cNvGrpSpPr/>
          <p:nvPr/>
        </p:nvGrpSpPr>
        <p:grpSpPr>
          <a:xfrm>
            <a:off x="5348580" y="1533600"/>
            <a:ext cx="4164150" cy="4140086"/>
            <a:chOff x="1062675" y="1533600"/>
            <a:chExt cx="4164150" cy="4140086"/>
          </a:xfrm>
        </p:grpSpPr>
        <p:pic>
          <p:nvPicPr>
            <p:cNvPr id="2076" name="Google Shape;2076;p23"/>
            <p:cNvPicPr preferRelativeResize="0"/>
            <p:nvPr/>
          </p:nvPicPr>
          <p:blipFill>
            <a:blip r:embed="rId3"/>
            <a:srcRect/>
            <a:stretch/>
          </p:blipFill>
          <p:spPr>
            <a:xfrm>
              <a:off x="1619375" y="1915899"/>
              <a:ext cx="3253900" cy="37577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9" name="Google Shape;2079;p23"/>
            <p:cNvSpPr txBox="1"/>
            <p:nvPr/>
          </p:nvSpPr>
          <p:spPr>
            <a:xfrm>
              <a:off x="1708775" y="1533600"/>
              <a:ext cx="893100" cy="30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40</a:t>
              </a:r>
              <a:endParaRPr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080" name="Google Shape;2080;p23"/>
            <p:cNvSpPr txBox="1"/>
            <p:nvPr/>
          </p:nvSpPr>
          <p:spPr>
            <a:xfrm>
              <a:off x="4333725" y="1571150"/>
              <a:ext cx="893100" cy="30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40</a:t>
              </a:r>
              <a:endParaRPr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081" name="Google Shape;2081;p23"/>
            <p:cNvSpPr txBox="1"/>
            <p:nvPr/>
          </p:nvSpPr>
          <p:spPr>
            <a:xfrm>
              <a:off x="2337175" y="1533600"/>
              <a:ext cx="893100" cy="30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48</a:t>
              </a:r>
              <a:endParaRPr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082" name="Google Shape;2082;p23"/>
            <p:cNvSpPr txBox="1"/>
            <p:nvPr/>
          </p:nvSpPr>
          <p:spPr>
            <a:xfrm>
              <a:off x="3021250" y="1533600"/>
              <a:ext cx="893100" cy="30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48</a:t>
              </a:r>
              <a:endParaRPr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083" name="Google Shape;2083;p23"/>
            <p:cNvSpPr txBox="1"/>
            <p:nvPr/>
          </p:nvSpPr>
          <p:spPr>
            <a:xfrm>
              <a:off x="3758200" y="1533600"/>
              <a:ext cx="893100" cy="30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48</a:t>
              </a:r>
              <a:endParaRPr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084" name="Google Shape;2084;p23"/>
            <p:cNvSpPr txBox="1"/>
            <p:nvPr/>
          </p:nvSpPr>
          <p:spPr>
            <a:xfrm>
              <a:off x="1062675" y="2240025"/>
              <a:ext cx="893100" cy="30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56</a:t>
              </a:r>
              <a:endParaRPr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085" name="Google Shape;2085;p23"/>
            <p:cNvSpPr txBox="1"/>
            <p:nvPr/>
          </p:nvSpPr>
          <p:spPr>
            <a:xfrm>
              <a:off x="1062675" y="3097725"/>
              <a:ext cx="893100" cy="30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56</a:t>
              </a:r>
              <a:endParaRPr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086" name="Google Shape;2086;p23"/>
            <p:cNvSpPr txBox="1"/>
            <p:nvPr/>
          </p:nvSpPr>
          <p:spPr>
            <a:xfrm>
              <a:off x="1062675" y="4087825"/>
              <a:ext cx="893100" cy="30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56</a:t>
              </a:r>
              <a:endParaRPr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087" name="Google Shape;2087;p23"/>
            <p:cNvSpPr txBox="1"/>
            <p:nvPr/>
          </p:nvSpPr>
          <p:spPr>
            <a:xfrm>
              <a:off x="1062675" y="4969050"/>
              <a:ext cx="893100" cy="30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56</a:t>
              </a:r>
              <a:endParaRPr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A4187A3E-614C-18CA-E3C1-B6CF5A97C442}"/>
              </a:ext>
            </a:extLst>
          </p:cNvPr>
          <p:cNvGrpSpPr/>
          <p:nvPr/>
        </p:nvGrpSpPr>
        <p:grpSpPr>
          <a:xfrm>
            <a:off x="1112036" y="1416585"/>
            <a:ext cx="4164150" cy="4257100"/>
            <a:chOff x="1062675" y="1533600"/>
            <a:chExt cx="4164150" cy="4257100"/>
          </a:xfrm>
        </p:grpSpPr>
        <p:pic>
          <p:nvPicPr>
            <p:cNvPr id="7" name="Google Shape;2076;p23">
              <a:extLst>
                <a:ext uri="{FF2B5EF4-FFF2-40B4-BE49-F238E27FC236}">
                  <a16:creationId xmlns:a16="http://schemas.microsoft.com/office/drawing/2014/main" id="{DA082172-B3A4-BCC0-C4BD-0032D035680E}"/>
                </a:ext>
              </a:extLst>
            </p:cNvPr>
            <p:cNvPicPr preferRelativeResize="0"/>
            <p:nvPr/>
          </p:nvPicPr>
          <p:blipFill>
            <a:blip r:embed="rId4"/>
            <a:srcRect/>
            <a:stretch/>
          </p:blipFill>
          <p:spPr>
            <a:xfrm>
              <a:off x="1619375" y="2032913"/>
              <a:ext cx="3253900" cy="37577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2079;p23">
              <a:extLst>
                <a:ext uri="{FF2B5EF4-FFF2-40B4-BE49-F238E27FC236}">
                  <a16:creationId xmlns:a16="http://schemas.microsoft.com/office/drawing/2014/main" id="{8113E5DA-5E64-31B8-459C-EFF3C04B584C}"/>
                </a:ext>
              </a:extLst>
            </p:cNvPr>
            <p:cNvSpPr txBox="1"/>
            <p:nvPr/>
          </p:nvSpPr>
          <p:spPr>
            <a:xfrm>
              <a:off x="1708775" y="1533600"/>
              <a:ext cx="893100" cy="30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40</a:t>
              </a:r>
              <a:endParaRPr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9" name="Google Shape;2080;p23">
              <a:extLst>
                <a:ext uri="{FF2B5EF4-FFF2-40B4-BE49-F238E27FC236}">
                  <a16:creationId xmlns:a16="http://schemas.microsoft.com/office/drawing/2014/main" id="{52488F7A-38DB-A23A-15E9-3DAC16136743}"/>
                </a:ext>
              </a:extLst>
            </p:cNvPr>
            <p:cNvSpPr txBox="1"/>
            <p:nvPr/>
          </p:nvSpPr>
          <p:spPr>
            <a:xfrm>
              <a:off x="4333725" y="1571150"/>
              <a:ext cx="893100" cy="30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40</a:t>
              </a:r>
              <a:endParaRPr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0" name="Google Shape;2081;p23">
              <a:extLst>
                <a:ext uri="{FF2B5EF4-FFF2-40B4-BE49-F238E27FC236}">
                  <a16:creationId xmlns:a16="http://schemas.microsoft.com/office/drawing/2014/main" id="{F73D637E-4771-25ED-FD9A-6852BA8E675B}"/>
                </a:ext>
              </a:extLst>
            </p:cNvPr>
            <p:cNvSpPr txBox="1"/>
            <p:nvPr/>
          </p:nvSpPr>
          <p:spPr>
            <a:xfrm>
              <a:off x="2337175" y="1533600"/>
              <a:ext cx="893100" cy="30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48</a:t>
              </a:r>
              <a:endParaRPr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1" name="Google Shape;2082;p23">
              <a:extLst>
                <a:ext uri="{FF2B5EF4-FFF2-40B4-BE49-F238E27FC236}">
                  <a16:creationId xmlns:a16="http://schemas.microsoft.com/office/drawing/2014/main" id="{A91CC34A-734D-174D-ED35-D01056F73630}"/>
                </a:ext>
              </a:extLst>
            </p:cNvPr>
            <p:cNvSpPr txBox="1"/>
            <p:nvPr/>
          </p:nvSpPr>
          <p:spPr>
            <a:xfrm>
              <a:off x="3021250" y="1533600"/>
              <a:ext cx="893100" cy="30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48</a:t>
              </a:r>
              <a:endParaRPr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2" name="Google Shape;2083;p23">
              <a:extLst>
                <a:ext uri="{FF2B5EF4-FFF2-40B4-BE49-F238E27FC236}">
                  <a16:creationId xmlns:a16="http://schemas.microsoft.com/office/drawing/2014/main" id="{48F579AD-428B-805B-1ADD-281E758EC21D}"/>
                </a:ext>
              </a:extLst>
            </p:cNvPr>
            <p:cNvSpPr txBox="1"/>
            <p:nvPr/>
          </p:nvSpPr>
          <p:spPr>
            <a:xfrm>
              <a:off x="3758200" y="1533600"/>
              <a:ext cx="893100" cy="30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48</a:t>
              </a:r>
              <a:endParaRPr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3" name="Google Shape;2084;p23">
              <a:extLst>
                <a:ext uri="{FF2B5EF4-FFF2-40B4-BE49-F238E27FC236}">
                  <a16:creationId xmlns:a16="http://schemas.microsoft.com/office/drawing/2014/main" id="{9BF1CB30-812F-4869-A442-B80B278294C2}"/>
                </a:ext>
              </a:extLst>
            </p:cNvPr>
            <p:cNvSpPr txBox="1"/>
            <p:nvPr/>
          </p:nvSpPr>
          <p:spPr>
            <a:xfrm>
              <a:off x="1062675" y="2240025"/>
              <a:ext cx="893100" cy="30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56</a:t>
              </a:r>
              <a:endParaRPr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4" name="Google Shape;2085;p23">
              <a:extLst>
                <a:ext uri="{FF2B5EF4-FFF2-40B4-BE49-F238E27FC236}">
                  <a16:creationId xmlns:a16="http://schemas.microsoft.com/office/drawing/2014/main" id="{860A68E6-F787-E5BB-E7E2-35038D56F5E6}"/>
                </a:ext>
              </a:extLst>
            </p:cNvPr>
            <p:cNvSpPr txBox="1"/>
            <p:nvPr/>
          </p:nvSpPr>
          <p:spPr>
            <a:xfrm>
              <a:off x="1062675" y="3097725"/>
              <a:ext cx="893100" cy="30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56</a:t>
              </a:r>
              <a:endParaRPr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5" name="Google Shape;2086;p23">
              <a:extLst>
                <a:ext uri="{FF2B5EF4-FFF2-40B4-BE49-F238E27FC236}">
                  <a16:creationId xmlns:a16="http://schemas.microsoft.com/office/drawing/2014/main" id="{77AA376F-7E0D-BBB6-C214-66B9CFE3293D}"/>
                </a:ext>
              </a:extLst>
            </p:cNvPr>
            <p:cNvSpPr txBox="1"/>
            <p:nvPr/>
          </p:nvSpPr>
          <p:spPr>
            <a:xfrm>
              <a:off x="1062675" y="4087825"/>
              <a:ext cx="893100" cy="30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56</a:t>
              </a:r>
              <a:endParaRPr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6" name="Google Shape;2087;p23">
              <a:extLst>
                <a:ext uri="{FF2B5EF4-FFF2-40B4-BE49-F238E27FC236}">
                  <a16:creationId xmlns:a16="http://schemas.microsoft.com/office/drawing/2014/main" id="{80AB7F4E-AD3D-A026-A4B4-532663B8162F}"/>
                </a:ext>
              </a:extLst>
            </p:cNvPr>
            <p:cNvSpPr txBox="1"/>
            <p:nvPr/>
          </p:nvSpPr>
          <p:spPr>
            <a:xfrm>
              <a:off x="1062675" y="4969050"/>
              <a:ext cx="893100" cy="30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56</a:t>
              </a:r>
              <a:endParaRPr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p23"/>
          <p:cNvSpPr txBox="1">
            <a:spLocks noGrp="1"/>
          </p:cNvSpPr>
          <p:nvPr>
            <p:ph type="title"/>
          </p:nvPr>
        </p:nvSpPr>
        <p:spPr>
          <a:xfrm>
            <a:off x="499650" y="685800"/>
            <a:ext cx="9692700" cy="8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Histogram Descriptor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55" name="Google Shape;2055;p23"/>
          <p:cNvGrpSpPr/>
          <p:nvPr/>
        </p:nvGrpSpPr>
        <p:grpSpPr>
          <a:xfrm rot="-1490422">
            <a:off x="9646085" y="-715865"/>
            <a:ext cx="1767636" cy="2709955"/>
            <a:chOff x="2473452" y="4145457"/>
            <a:chExt cx="1767600" cy="2709900"/>
          </a:xfrm>
        </p:grpSpPr>
        <p:grpSp>
          <p:nvGrpSpPr>
            <p:cNvPr id="2056" name="Google Shape;2056;p23"/>
            <p:cNvGrpSpPr/>
            <p:nvPr/>
          </p:nvGrpSpPr>
          <p:grpSpPr>
            <a:xfrm>
              <a:off x="2473452" y="4145457"/>
              <a:ext cx="1767600" cy="2709900"/>
              <a:chOff x="2473452" y="3954778"/>
              <a:chExt cx="1767600" cy="2709900"/>
            </a:xfrm>
          </p:grpSpPr>
          <p:sp>
            <p:nvSpPr>
              <p:cNvPr id="2057" name="Google Shape;2057;p23"/>
              <p:cNvSpPr/>
              <p:nvPr/>
            </p:nvSpPr>
            <p:spPr>
              <a:xfrm>
                <a:off x="2473452" y="3954778"/>
                <a:ext cx="1767600" cy="2709900"/>
              </a:xfrm>
              <a:prstGeom prst="roundRect">
                <a:avLst>
                  <a:gd name="adj" fmla="val 11843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/>
              </a:p>
            </p:txBody>
          </p:sp>
          <p:grpSp>
            <p:nvGrpSpPr>
              <p:cNvPr id="2058" name="Google Shape;2058;p23"/>
              <p:cNvGrpSpPr/>
              <p:nvPr/>
            </p:nvGrpSpPr>
            <p:grpSpPr>
              <a:xfrm>
                <a:off x="2533825" y="4015152"/>
                <a:ext cx="1646954" cy="2589157"/>
                <a:chOff x="801550" y="2108776"/>
                <a:chExt cx="2078700" cy="3267900"/>
              </a:xfrm>
            </p:grpSpPr>
            <p:grpSp>
              <p:nvGrpSpPr>
                <p:cNvPr id="2059" name="Google Shape;2059;p23"/>
                <p:cNvGrpSpPr/>
                <p:nvPr/>
              </p:nvGrpSpPr>
              <p:grpSpPr>
                <a:xfrm>
                  <a:off x="801550" y="2108776"/>
                  <a:ext cx="365400" cy="545395"/>
                  <a:chOff x="993775" y="2585375"/>
                  <a:chExt cx="365400" cy="545395"/>
                </a:xfrm>
              </p:grpSpPr>
              <p:sp>
                <p:nvSpPr>
                  <p:cNvPr id="2060" name="Google Shape;2060;p23"/>
                  <p:cNvSpPr/>
                  <p:nvPr/>
                </p:nvSpPr>
                <p:spPr>
                  <a:xfrm>
                    <a:off x="1104825" y="2896470"/>
                    <a:ext cx="143400" cy="234300"/>
                  </a:xfrm>
                  <a:prstGeom prst="diamond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00"/>
                  </a:p>
                </p:txBody>
              </p:sp>
              <p:sp>
                <p:nvSpPr>
                  <p:cNvPr id="2061" name="Google Shape;2061;p23"/>
                  <p:cNvSpPr txBox="1"/>
                  <p:nvPr/>
                </p:nvSpPr>
                <p:spPr>
                  <a:xfrm>
                    <a:off x="993775" y="2585375"/>
                    <a:ext cx="365400" cy="324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7</a:t>
                    </a:r>
                    <a:endParaRPr sz="1700">
                      <a:solidFill>
                        <a:schemeClr val="dk2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</p:grpSp>
            <p:grpSp>
              <p:nvGrpSpPr>
                <p:cNvPr id="2062" name="Google Shape;2062;p23"/>
                <p:cNvGrpSpPr/>
                <p:nvPr/>
              </p:nvGrpSpPr>
              <p:grpSpPr>
                <a:xfrm rot="10800000">
                  <a:off x="2514850" y="4831280"/>
                  <a:ext cx="365400" cy="545395"/>
                  <a:chOff x="993775" y="2585375"/>
                  <a:chExt cx="365400" cy="545395"/>
                </a:xfrm>
              </p:grpSpPr>
              <p:sp>
                <p:nvSpPr>
                  <p:cNvPr id="2063" name="Google Shape;2063;p23"/>
                  <p:cNvSpPr/>
                  <p:nvPr/>
                </p:nvSpPr>
                <p:spPr>
                  <a:xfrm>
                    <a:off x="1104825" y="2896470"/>
                    <a:ext cx="143400" cy="234300"/>
                  </a:xfrm>
                  <a:prstGeom prst="diamond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00"/>
                  </a:p>
                </p:txBody>
              </p:sp>
              <p:sp>
                <p:nvSpPr>
                  <p:cNvPr id="2064" name="Google Shape;2064;p23"/>
                  <p:cNvSpPr txBox="1"/>
                  <p:nvPr/>
                </p:nvSpPr>
                <p:spPr>
                  <a:xfrm>
                    <a:off x="993775" y="2585375"/>
                    <a:ext cx="365400" cy="324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7</a:t>
                    </a:r>
                    <a:endParaRPr sz="1700">
                      <a:solidFill>
                        <a:schemeClr val="dk2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</p:grpSp>
          </p:grpSp>
        </p:grpSp>
        <p:grpSp>
          <p:nvGrpSpPr>
            <p:cNvPr id="2065" name="Google Shape;2065;p23"/>
            <p:cNvGrpSpPr/>
            <p:nvPr/>
          </p:nvGrpSpPr>
          <p:grpSpPr>
            <a:xfrm>
              <a:off x="2946759" y="4836778"/>
              <a:ext cx="821087" cy="1327172"/>
              <a:chOff x="2946759" y="4714258"/>
              <a:chExt cx="821087" cy="1327172"/>
            </a:xfrm>
          </p:grpSpPr>
          <p:grpSp>
            <p:nvGrpSpPr>
              <p:cNvPr id="2066" name="Google Shape;2066;p23"/>
              <p:cNvGrpSpPr/>
              <p:nvPr/>
            </p:nvGrpSpPr>
            <p:grpSpPr>
              <a:xfrm>
                <a:off x="2946759" y="5197244"/>
                <a:ext cx="821087" cy="361289"/>
                <a:chOff x="3657633" y="4439031"/>
                <a:chExt cx="1036334" cy="456000"/>
              </a:xfrm>
            </p:grpSpPr>
            <p:grpSp>
              <p:nvGrpSpPr>
                <p:cNvPr id="2067" name="Google Shape;2067;p23"/>
                <p:cNvGrpSpPr/>
                <p:nvPr/>
              </p:nvGrpSpPr>
              <p:grpSpPr>
                <a:xfrm>
                  <a:off x="3657633" y="4439031"/>
                  <a:ext cx="1036334" cy="456000"/>
                  <a:chOff x="1304400" y="3600756"/>
                  <a:chExt cx="1036334" cy="456000"/>
                </a:xfrm>
              </p:grpSpPr>
              <p:sp>
                <p:nvSpPr>
                  <p:cNvPr id="2068" name="Google Shape;2068;p23"/>
                  <p:cNvSpPr/>
                  <p:nvPr/>
                </p:nvSpPr>
                <p:spPr>
                  <a:xfrm>
                    <a:off x="1304400" y="3600756"/>
                    <a:ext cx="278700" cy="456000"/>
                  </a:xfrm>
                  <a:prstGeom prst="diamond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00"/>
                  </a:p>
                </p:txBody>
              </p:sp>
              <p:sp>
                <p:nvSpPr>
                  <p:cNvPr id="2069" name="Google Shape;2069;p23"/>
                  <p:cNvSpPr/>
                  <p:nvPr/>
                </p:nvSpPr>
                <p:spPr>
                  <a:xfrm>
                    <a:off x="2062034" y="3600756"/>
                    <a:ext cx="278700" cy="456000"/>
                  </a:xfrm>
                  <a:prstGeom prst="diamond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00"/>
                  </a:p>
                </p:txBody>
              </p:sp>
            </p:grpSp>
            <p:sp>
              <p:nvSpPr>
                <p:cNvPr id="2070" name="Google Shape;2070;p23"/>
                <p:cNvSpPr/>
                <p:nvPr/>
              </p:nvSpPr>
              <p:spPr>
                <a:xfrm>
                  <a:off x="4036450" y="4439031"/>
                  <a:ext cx="278700" cy="456000"/>
                </a:xfrm>
                <a:prstGeom prst="diamond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00"/>
                </a:p>
              </p:txBody>
            </p:sp>
          </p:grpSp>
          <p:grpSp>
            <p:nvGrpSpPr>
              <p:cNvPr id="2071" name="Google Shape;2071;p23"/>
              <p:cNvGrpSpPr/>
              <p:nvPr/>
            </p:nvGrpSpPr>
            <p:grpSpPr>
              <a:xfrm>
                <a:off x="3096827" y="5438737"/>
                <a:ext cx="520951" cy="361289"/>
                <a:chOff x="4036450" y="4439031"/>
                <a:chExt cx="657517" cy="456000"/>
              </a:xfrm>
            </p:grpSpPr>
            <p:sp>
              <p:nvSpPr>
                <p:cNvPr id="2072" name="Google Shape;2072;p23"/>
                <p:cNvSpPr/>
                <p:nvPr/>
              </p:nvSpPr>
              <p:spPr>
                <a:xfrm>
                  <a:off x="4415267" y="4439031"/>
                  <a:ext cx="278700" cy="456000"/>
                </a:xfrm>
                <a:prstGeom prst="diamond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00"/>
                </a:p>
              </p:txBody>
            </p:sp>
            <p:sp>
              <p:nvSpPr>
                <p:cNvPr id="2073" name="Google Shape;2073;p23"/>
                <p:cNvSpPr/>
                <p:nvPr/>
              </p:nvSpPr>
              <p:spPr>
                <a:xfrm>
                  <a:off x="4036450" y="4439031"/>
                  <a:ext cx="278700" cy="456000"/>
                </a:xfrm>
                <a:prstGeom prst="diamond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00"/>
                </a:p>
              </p:txBody>
            </p:sp>
          </p:grpSp>
          <p:sp>
            <p:nvSpPr>
              <p:cNvPr id="2074" name="Google Shape;2074;p23"/>
              <p:cNvSpPr/>
              <p:nvPr/>
            </p:nvSpPr>
            <p:spPr>
              <a:xfrm>
                <a:off x="3246895" y="4714258"/>
                <a:ext cx="220800" cy="3612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/>
              </a:p>
            </p:txBody>
          </p:sp>
          <p:sp>
            <p:nvSpPr>
              <p:cNvPr id="2075" name="Google Shape;2075;p23"/>
              <p:cNvSpPr/>
              <p:nvPr/>
            </p:nvSpPr>
            <p:spPr>
              <a:xfrm>
                <a:off x="3246895" y="5680230"/>
                <a:ext cx="220800" cy="3612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/>
              </a:p>
            </p:txBody>
          </p:sp>
        </p:grp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AB48D103-5CB1-22EB-4302-CBE027F4F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824" y="3230674"/>
            <a:ext cx="802999" cy="1124199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8440F8C6-6BDA-F5CA-B64D-23D97C4F3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9904" y="3217737"/>
            <a:ext cx="802999" cy="1124199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902FD929-D0FE-1970-0D16-77D46BF154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1526" y="4900752"/>
            <a:ext cx="939800" cy="368300"/>
          </a:xfrm>
          <a:prstGeom prst="rect">
            <a:avLst/>
          </a:prstGeom>
        </p:spPr>
      </p:pic>
      <p:pic>
        <p:nvPicPr>
          <p:cNvPr id="21" name="Imagen 20" descr="Imagen que contiene Forma&#10;&#10;Descripción generada automáticamente">
            <a:extLst>
              <a:ext uri="{FF2B5EF4-FFF2-40B4-BE49-F238E27FC236}">
                <a16:creationId xmlns:a16="http://schemas.microsoft.com/office/drawing/2014/main" id="{611DC50A-84D1-981C-7086-7FE3066119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1526" y="3602036"/>
            <a:ext cx="939800" cy="355600"/>
          </a:xfrm>
          <a:prstGeom prst="rect">
            <a:avLst/>
          </a:prstGeom>
        </p:spPr>
      </p:pic>
      <p:pic>
        <p:nvPicPr>
          <p:cNvPr id="23" name="Imagen 2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4A8134F9-B06C-0395-914E-F425444AD5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1526" y="2246837"/>
            <a:ext cx="939800" cy="355600"/>
          </a:xfrm>
          <a:prstGeom prst="rect">
            <a:avLst/>
          </a:prstGeom>
        </p:spPr>
      </p:pic>
      <p:pic>
        <p:nvPicPr>
          <p:cNvPr id="25" name="Imagen 24" descr="Gráfico&#10;&#10;Descripción generada automáticamente">
            <a:extLst>
              <a:ext uri="{FF2B5EF4-FFF2-40B4-BE49-F238E27FC236}">
                <a16:creationId xmlns:a16="http://schemas.microsoft.com/office/drawing/2014/main" id="{85AB1F96-197B-8E3F-E279-E78A26A2BF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1215" y="4891119"/>
            <a:ext cx="939800" cy="368300"/>
          </a:xfrm>
          <a:prstGeom prst="rect">
            <a:avLst/>
          </a:prstGeom>
        </p:spPr>
      </p:pic>
      <p:pic>
        <p:nvPicPr>
          <p:cNvPr id="27" name="Imagen 26" descr="Imagen que contiene Forma&#10;&#10;Descripción generada automáticamente">
            <a:extLst>
              <a:ext uri="{FF2B5EF4-FFF2-40B4-BE49-F238E27FC236}">
                <a16:creationId xmlns:a16="http://schemas.microsoft.com/office/drawing/2014/main" id="{7C12DAE8-C141-D79A-D586-EFB9A1650E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1215" y="3659520"/>
            <a:ext cx="952500" cy="368300"/>
          </a:xfrm>
          <a:prstGeom prst="rect">
            <a:avLst/>
          </a:prstGeom>
        </p:spPr>
      </p:pic>
      <p:pic>
        <p:nvPicPr>
          <p:cNvPr id="29" name="Imagen 28" descr="Icono&#10;&#10;Descripción generada automáticamente">
            <a:extLst>
              <a:ext uri="{FF2B5EF4-FFF2-40B4-BE49-F238E27FC236}">
                <a16:creationId xmlns:a16="http://schemas.microsoft.com/office/drawing/2014/main" id="{EA97795C-D759-544E-CCEC-3E728790B66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1215" y="2234137"/>
            <a:ext cx="939800" cy="368300"/>
          </a:xfrm>
          <a:prstGeom prst="rect">
            <a:avLst/>
          </a:prstGeom>
        </p:spPr>
      </p:pic>
      <p:sp>
        <p:nvSpPr>
          <p:cNvPr id="30" name="Flecha curva 29">
            <a:extLst>
              <a:ext uri="{FF2B5EF4-FFF2-40B4-BE49-F238E27FC236}">
                <a16:creationId xmlns:a16="http://schemas.microsoft.com/office/drawing/2014/main" id="{45B7F643-A335-5E99-E08D-95C5002D8D62}"/>
              </a:ext>
            </a:extLst>
          </p:cNvPr>
          <p:cNvSpPr/>
          <p:nvPr/>
        </p:nvSpPr>
        <p:spPr>
          <a:xfrm>
            <a:off x="2058910" y="2240015"/>
            <a:ext cx="802999" cy="724845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1" name="Flecha curva 30">
            <a:extLst>
              <a:ext uri="{FF2B5EF4-FFF2-40B4-BE49-F238E27FC236}">
                <a16:creationId xmlns:a16="http://schemas.microsoft.com/office/drawing/2014/main" id="{F0125F4D-405C-D993-CCEB-820079D807F5}"/>
              </a:ext>
            </a:extLst>
          </p:cNvPr>
          <p:cNvSpPr/>
          <p:nvPr/>
        </p:nvSpPr>
        <p:spPr>
          <a:xfrm flipH="1">
            <a:off x="7490632" y="2240014"/>
            <a:ext cx="802999" cy="724845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2" name="Flecha curva 31">
            <a:extLst>
              <a:ext uri="{FF2B5EF4-FFF2-40B4-BE49-F238E27FC236}">
                <a16:creationId xmlns:a16="http://schemas.microsoft.com/office/drawing/2014/main" id="{7BCF2204-CC4B-28A3-3F1E-98DA01CC0DB5}"/>
              </a:ext>
            </a:extLst>
          </p:cNvPr>
          <p:cNvSpPr/>
          <p:nvPr/>
        </p:nvSpPr>
        <p:spPr>
          <a:xfrm flipV="1">
            <a:off x="1993777" y="4538330"/>
            <a:ext cx="802999" cy="724845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3" name="Flecha curva 32">
            <a:extLst>
              <a:ext uri="{FF2B5EF4-FFF2-40B4-BE49-F238E27FC236}">
                <a16:creationId xmlns:a16="http://schemas.microsoft.com/office/drawing/2014/main" id="{AAB9ACE1-97C3-C8B9-FC00-CD33C5E6C1AA}"/>
              </a:ext>
            </a:extLst>
          </p:cNvPr>
          <p:cNvSpPr/>
          <p:nvPr/>
        </p:nvSpPr>
        <p:spPr>
          <a:xfrm flipH="1" flipV="1">
            <a:off x="7564712" y="4544207"/>
            <a:ext cx="802999" cy="724845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4" name="Flecha derecha 33">
            <a:extLst>
              <a:ext uri="{FF2B5EF4-FFF2-40B4-BE49-F238E27FC236}">
                <a16:creationId xmlns:a16="http://schemas.microsoft.com/office/drawing/2014/main" id="{2EEB6D41-90D6-CB7F-5929-A4528F348985}"/>
              </a:ext>
            </a:extLst>
          </p:cNvPr>
          <p:cNvSpPr/>
          <p:nvPr/>
        </p:nvSpPr>
        <p:spPr>
          <a:xfrm>
            <a:off x="2655050" y="3563783"/>
            <a:ext cx="524750" cy="3756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Flecha derecha 34">
            <a:extLst>
              <a:ext uri="{FF2B5EF4-FFF2-40B4-BE49-F238E27FC236}">
                <a16:creationId xmlns:a16="http://schemas.microsoft.com/office/drawing/2014/main" id="{8C80C189-4BEB-53E0-D26C-E296700F0B01}"/>
              </a:ext>
            </a:extLst>
          </p:cNvPr>
          <p:cNvSpPr/>
          <p:nvPr/>
        </p:nvSpPr>
        <p:spPr>
          <a:xfrm flipH="1">
            <a:off x="7228257" y="3652196"/>
            <a:ext cx="524750" cy="3756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2" name="Grupo 41">
            <a:extLst>
              <a:ext uri="{FF2B5EF4-FFF2-40B4-BE49-F238E27FC236}">
                <a16:creationId xmlns:a16="http://schemas.microsoft.com/office/drawing/2014/main" id="{4D7D60D7-ECDC-BB7A-7E4C-A22E21868ADE}"/>
              </a:ext>
            </a:extLst>
          </p:cNvPr>
          <p:cNvGrpSpPr/>
          <p:nvPr/>
        </p:nvGrpSpPr>
        <p:grpSpPr>
          <a:xfrm>
            <a:off x="4586867" y="1969337"/>
            <a:ext cx="1178804" cy="694662"/>
            <a:chOff x="4479907" y="1960789"/>
            <a:chExt cx="1178804" cy="694662"/>
          </a:xfrm>
        </p:grpSpPr>
        <p:sp>
          <p:nvSpPr>
            <p:cNvPr id="36" name="Flecha izquierda y derecha 35">
              <a:extLst>
                <a:ext uri="{FF2B5EF4-FFF2-40B4-BE49-F238E27FC236}">
                  <a16:creationId xmlns:a16="http://schemas.microsoft.com/office/drawing/2014/main" id="{CFD65EB2-59D5-A1DC-8574-C4CBD9C6D461}"/>
                </a:ext>
              </a:extLst>
            </p:cNvPr>
            <p:cNvSpPr/>
            <p:nvPr/>
          </p:nvSpPr>
          <p:spPr>
            <a:xfrm>
              <a:off x="4479907" y="2181122"/>
              <a:ext cx="1178804" cy="474329"/>
            </a:xfrm>
            <a:prstGeom prst="left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uadroTexto 38">
                  <a:extLst>
                    <a:ext uri="{FF2B5EF4-FFF2-40B4-BE49-F238E27FC236}">
                      <a16:creationId xmlns:a16="http://schemas.microsoft.com/office/drawing/2014/main" id="{C3ADC221-40DC-BB1E-B65F-5F376015369D}"/>
                    </a:ext>
                  </a:extLst>
                </p:cNvPr>
                <p:cNvSpPr txBox="1"/>
                <p:nvPr/>
              </p:nvSpPr>
              <p:spPr>
                <a:xfrm>
                  <a:off x="4947256" y="1960789"/>
                  <a:ext cx="24410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p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s-E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CuadroTexto 38">
                  <a:extLst>
                    <a:ext uri="{FF2B5EF4-FFF2-40B4-BE49-F238E27FC236}">
                      <a16:creationId xmlns:a16="http://schemas.microsoft.com/office/drawing/2014/main" id="{C3ADC221-40DC-BB1E-B65F-5F37601536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7256" y="1960789"/>
                  <a:ext cx="244105" cy="215444"/>
                </a:xfrm>
                <a:prstGeom prst="rect">
                  <a:avLst/>
                </a:prstGeom>
                <a:blipFill>
                  <a:blip r:embed="rId11"/>
                  <a:stretch>
                    <a:fillRect l="-14286" b="-35294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35A60146-5F68-8F3A-437C-CDA9F0F6FE3F}"/>
              </a:ext>
            </a:extLst>
          </p:cNvPr>
          <p:cNvGrpSpPr/>
          <p:nvPr/>
        </p:nvGrpSpPr>
        <p:grpSpPr>
          <a:xfrm>
            <a:off x="4601959" y="3345479"/>
            <a:ext cx="1178804" cy="694662"/>
            <a:chOff x="4479907" y="1960789"/>
            <a:chExt cx="1178804" cy="694662"/>
          </a:xfrm>
        </p:grpSpPr>
        <p:sp>
          <p:nvSpPr>
            <p:cNvPr id="44" name="Flecha izquierda y derecha 43">
              <a:extLst>
                <a:ext uri="{FF2B5EF4-FFF2-40B4-BE49-F238E27FC236}">
                  <a16:creationId xmlns:a16="http://schemas.microsoft.com/office/drawing/2014/main" id="{7AAB36A5-8668-37BC-9B1D-4A9140BD6DAF}"/>
                </a:ext>
              </a:extLst>
            </p:cNvPr>
            <p:cNvSpPr/>
            <p:nvPr/>
          </p:nvSpPr>
          <p:spPr>
            <a:xfrm>
              <a:off x="4479907" y="2181122"/>
              <a:ext cx="1178804" cy="474329"/>
            </a:xfrm>
            <a:prstGeom prst="left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CuadroTexto 44">
                  <a:extLst>
                    <a:ext uri="{FF2B5EF4-FFF2-40B4-BE49-F238E27FC236}">
                      <a16:creationId xmlns:a16="http://schemas.microsoft.com/office/drawing/2014/main" id="{E985949C-DFEF-386A-246F-2D13C19D0644}"/>
                    </a:ext>
                  </a:extLst>
                </p:cNvPr>
                <p:cNvSpPr txBox="1"/>
                <p:nvPr/>
              </p:nvSpPr>
              <p:spPr>
                <a:xfrm>
                  <a:off x="4947256" y="1960789"/>
                  <a:ext cx="24410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p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s-E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CuadroTexto 44">
                  <a:extLst>
                    <a:ext uri="{FF2B5EF4-FFF2-40B4-BE49-F238E27FC236}">
                      <a16:creationId xmlns:a16="http://schemas.microsoft.com/office/drawing/2014/main" id="{E985949C-DFEF-386A-246F-2D13C19D06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7256" y="1960789"/>
                  <a:ext cx="244105" cy="215444"/>
                </a:xfrm>
                <a:prstGeom prst="rect">
                  <a:avLst/>
                </a:prstGeom>
                <a:blipFill>
                  <a:blip r:embed="rId12"/>
                  <a:stretch>
                    <a:fillRect l="-15000" r="-5000" b="-27778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5BDFD96A-3B3E-5074-4754-839A4B043D8D}"/>
              </a:ext>
            </a:extLst>
          </p:cNvPr>
          <p:cNvGrpSpPr/>
          <p:nvPr/>
        </p:nvGrpSpPr>
        <p:grpSpPr>
          <a:xfrm>
            <a:off x="4586868" y="4675342"/>
            <a:ext cx="1178804" cy="694662"/>
            <a:chOff x="4479907" y="1960789"/>
            <a:chExt cx="1178804" cy="694662"/>
          </a:xfrm>
        </p:grpSpPr>
        <p:sp>
          <p:nvSpPr>
            <p:cNvPr id="47" name="Flecha izquierda y derecha 46">
              <a:extLst>
                <a:ext uri="{FF2B5EF4-FFF2-40B4-BE49-F238E27FC236}">
                  <a16:creationId xmlns:a16="http://schemas.microsoft.com/office/drawing/2014/main" id="{4A06E170-6F5A-F746-7491-B8328C9C0E56}"/>
                </a:ext>
              </a:extLst>
            </p:cNvPr>
            <p:cNvSpPr/>
            <p:nvPr/>
          </p:nvSpPr>
          <p:spPr>
            <a:xfrm>
              <a:off x="4479907" y="2181122"/>
              <a:ext cx="1178804" cy="474329"/>
            </a:xfrm>
            <a:prstGeom prst="left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uadroTexto 47">
                  <a:extLst>
                    <a:ext uri="{FF2B5EF4-FFF2-40B4-BE49-F238E27FC236}">
                      <a16:creationId xmlns:a16="http://schemas.microsoft.com/office/drawing/2014/main" id="{358F64D5-E126-6B63-55CA-8E6E375D9F27}"/>
                    </a:ext>
                  </a:extLst>
                </p:cNvPr>
                <p:cNvSpPr txBox="1"/>
                <p:nvPr/>
              </p:nvSpPr>
              <p:spPr>
                <a:xfrm>
                  <a:off x="4947256" y="1960789"/>
                  <a:ext cx="24410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p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s-E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CuadroTexto 47">
                  <a:extLst>
                    <a:ext uri="{FF2B5EF4-FFF2-40B4-BE49-F238E27FC236}">
                      <a16:creationId xmlns:a16="http://schemas.microsoft.com/office/drawing/2014/main" id="{358F64D5-E126-6B63-55CA-8E6E375D9F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7256" y="1960789"/>
                  <a:ext cx="244105" cy="215444"/>
                </a:xfrm>
                <a:prstGeom prst="rect">
                  <a:avLst/>
                </a:prstGeom>
                <a:blipFill>
                  <a:blip r:embed="rId11"/>
                  <a:stretch>
                    <a:fillRect l="-14286" b="-35294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2" name="CuadroTexto 51">
            <a:extLst>
              <a:ext uri="{FF2B5EF4-FFF2-40B4-BE49-F238E27FC236}">
                <a16:creationId xmlns:a16="http://schemas.microsoft.com/office/drawing/2014/main" id="{43BDDE56-97ED-D92D-F95C-DB17291C06CC}"/>
              </a:ext>
            </a:extLst>
          </p:cNvPr>
          <p:cNvSpPr txBox="1"/>
          <p:nvPr/>
        </p:nvSpPr>
        <p:spPr>
          <a:xfrm>
            <a:off x="4760862" y="6319829"/>
            <a:ext cx="1074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</a:rPr>
              <a:t>Mean</a:t>
            </a:r>
          </a:p>
        </p:txBody>
      </p:sp>
      <p:sp>
        <p:nvSpPr>
          <p:cNvPr id="53" name="Flecha abajo 52">
            <a:extLst>
              <a:ext uri="{FF2B5EF4-FFF2-40B4-BE49-F238E27FC236}">
                <a16:creationId xmlns:a16="http://schemas.microsoft.com/office/drawing/2014/main" id="{974168BD-4515-EE01-E8EE-B045EE902BEC}"/>
              </a:ext>
            </a:extLst>
          </p:cNvPr>
          <p:cNvSpPr/>
          <p:nvPr/>
        </p:nvSpPr>
        <p:spPr>
          <a:xfrm>
            <a:off x="4938033" y="5525987"/>
            <a:ext cx="476469" cy="75101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9106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p23"/>
          <p:cNvSpPr txBox="1">
            <a:spLocks noGrp="1"/>
          </p:cNvSpPr>
          <p:nvPr>
            <p:ph type="title"/>
          </p:nvPr>
        </p:nvSpPr>
        <p:spPr>
          <a:xfrm>
            <a:off x="499650" y="685800"/>
            <a:ext cx="9692700" cy="8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Histogram Descriptor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55" name="Google Shape;2055;p23"/>
          <p:cNvGrpSpPr/>
          <p:nvPr/>
        </p:nvGrpSpPr>
        <p:grpSpPr>
          <a:xfrm rot="-1490422">
            <a:off x="9646085" y="-715865"/>
            <a:ext cx="1767636" cy="2709955"/>
            <a:chOff x="2473452" y="4145457"/>
            <a:chExt cx="1767600" cy="2709900"/>
          </a:xfrm>
        </p:grpSpPr>
        <p:grpSp>
          <p:nvGrpSpPr>
            <p:cNvPr id="2056" name="Google Shape;2056;p23"/>
            <p:cNvGrpSpPr/>
            <p:nvPr/>
          </p:nvGrpSpPr>
          <p:grpSpPr>
            <a:xfrm>
              <a:off x="2473452" y="4145457"/>
              <a:ext cx="1767600" cy="2709900"/>
              <a:chOff x="2473452" y="3954778"/>
              <a:chExt cx="1767600" cy="2709900"/>
            </a:xfrm>
          </p:grpSpPr>
          <p:sp>
            <p:nvSpPr>
              <p:cNvPr id="2057" name="Google Shape;2057;p23"/>
              <p:cNvSpPr/>
              <p:nvPr/>
            </p:nvSpPr>
            <p:spPr>
              <a:xfrm>
                <a:off x="2473452" y="3954778"/>
                <a:ext cx="1767600" cy="2709900"/>
              </a:xfrm>
              <a:prstGeom prst="roundRect">
                <a:avLst>
                  <a:gd name="adj" fmla="val 11843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/>
              </a:p>
            </p:txBody>
          </p:sp>
          <p:grpSp>
            <p:nvGrpSpPr>
              <p:cNvPr id="2058" name="Google Shape;2058;p23"/>
              <p:cNvGrpSpPr/>
              <p:nvPr/>
            </p:nvGrpSpPr>
            <p:grpSpPr>
              <a:xfrm>
                <a:off x="2533825" y="4015152"/>
                <a:ext cx="1646954" cy="2589157"/>
                <a:chOff x="801550" y="2108776"/>
                <a:chExt cx="2078700" cy="3267900"/>
              </a:xfrm>
            </p:grpSpPr>
            <p:grpSp>
              <p:nvGrpSpPr>
                <p:cNvPr id="2059" name="Google Shape;2059;p23"/>
                <p:cNvGrpSpPr/>
                <p:nvPr/>
              </p:nvGrpSpPr>
              <p:grpSpPr>
                <a:xfrm>
                  <a:off x="801550" y="2108776"/>
                  <a:ext cx="365400" cy="545395"/>
                  <a:chOff x="993775" y="2585375"/>
                  <a:chExt cx="365400" cy="545395"/>
                </a:xfrm>
              </p:grpSpPr>
              <p:sp>
                <p:nvSpPr>
                  <p:cNvPr id="2060" name="Google Shape;2060;p23"/>
                  <p:cNvSpPr/>
                  <p:nvPr/>
                </p:nvSpPr>
                <p:spPr>
                  <a:xfrm>
                    <a:off x="1104825" y="2896470"/>
                    <a:ext cx="143400" cy="234300"/>
                  </a:xfrm>
                  <a:prstGeom prst="diamond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00"/>
                  </a:p>
                </p:txBody>
              </p:sp>
              <p:sp>
                <p:nvSpPr>
                  <p:cNvPr id="2061" name="Google Shape;2061;p23"/>
                  <p:cNvSpPr txBox="1"/>
                  <p:nvPr/>
                </p:nvSpPr>
                <p:spPr>
                  <a:xfrm>
                    <a:off x="993775" y="2585375"/>
                    <a:ext cx="365400" cy="324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7</a:t>
                    </a:r>
                    <a:endParaRPr sz="1700">
                      <a:solidFill>
                        <a:schemeClr val="dk2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</p:grpSp>
            <p:grpSp>
              <p:nvGrpSpPr>
                <p:cNvPr id="2062" name="Google Shape;2062;p23"/>
                <p:cNvGrpSpPr/>
                <p:nvPr/>
              </p:nvGrpSpPr>
              <p:grpSpPr>
                <a:xfrm rot="10800000">
                  <a:off x="2514850" y="4831280"/>
                  <a:ext cx="365400" cy="545395"/>
                  <a:chOff x="993775" y="2585375"/>
                  <a:chExt cx="365400" cy="545395"/>
                </a:xfrm>
              </p:grpSpPr>
              <p:sp>
                <p:nvSpPr>
                  <p:cNvPr id="2063" name="Google Shape;2063;p23"/>
                  <p:cNvSpPr/>
                  <p:nvPr/>
                </p:nvSpPr>
                <p:spPr>
                  <a:xfrm>
                    <a:off x="1104825" y="2896470"/>
                    <a:ext cx="143400" cy="234300"/>
                  </a:xfrm>
                  <a:prstGeom prst="diamond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00"/>
                  </a:p>
                </p:txBody>
              </p:sp>
              <p:sp>
                <p:nvSpPr>
                  <p:cNvPr id="2064" name="Google Shape;2064;p23"/>
                  <p:cNvSpPr txBox="1"/>
                  <p:nvPr/>
                </p:nvSpPr>
                <p:spPr>
                  <a:xfrm>
                    <a:off x="993775" y="2585375"/>
                    <a:ext cx="365400" cy="324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7</a:t>
                    </a:r>
                    <a:endParaRPr sz="1700">
                      <a:solidFill>
                        <a:schemeClr val="dk2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</p:grpSp>
          </p:grpSp>
        </p:grpSp>
        <p:grpSp>
          <p:nvGrpSpPr>
            <p:cNvPr id="2065" name="Google Shape;2065;p23"/>
            <p:cNvGrpSpPr/>
            <p:nvPr/>
          </p:nvGrpSpPr>
          <p:grpSpPr>
            <a:xfrm>
              <a:off x="2946759" y="4836778"/>
              <a:ext cx="821087" cy="1327172"/>
              <a:chOff x="2946759" y="4714258"/>
              <a:chExt cx="821087" cy="1327172"/>
            </a:xfrm>
          </p:grpSpPr>
          <p:grpSp>
            <p:nvGrpSpPr>
              <p:cNvPr id="2066" name="Google Shape;2066;p23"/>
              <p:cNvGrpSpPr/>
              <p:nvPr/>
            </p:nvGrpSpPr>
            <p:grpSpPr>
              <a:xfrm>
                <a:off x="2946759" y="5197244"/>
                <a:ext cx="821087" cy="361289"/>
                <a:chOff x="3657633" y="4439031"/>
                <a:chExt cx="1036334" cy="456000"/>
              </a:xfrm>
            </p:grpSpPr>
            <p:grpSp>
              <p:nvGrpSpPr>
                <p:cNvPr id="2067" name="Google Shape;2067;p23"/>
                <p:cNvGrpSpPr/>
                <p:nvPr/>
              </p:nvGrpSpPr>
              <p:grpSpPr>
                <a:xfrm>
                  <a:off x="3657633" y="4439031"/>
                  <a:ext cx="1036334" cy="456000"/>
                  <a:chOff x="1304400" y="3600756"/>
                  <a:chExt cx="1036334" cy="456000"/>
                </a:xfrm>
              </p:grpSpPr>
              <p:sp>
                <p:nvSpPr>
                  <p:cNvPr id="2068" name="Google Shape;2068;p23"/>
                  <p:cNvSpPr/>
                  <p:nvPr/>
                </p:nvSpPr>
                <p:spPr>
                  <a:xfrm>
                    <a:off x="1304400" y="3600756"/>
                    <a:ext cx="278700" cy="456000"/>
                  </a:xfrm>
                  <a:prstGeom prst="diamond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00"/>
                  </a:p>
                </p:txBody>
              </p:sp>
              <p:sp>
                <p:nvSpPr>
                  <p:cNvPr id="2069" name="Google Shape;2069;p23"/>
                  <p:cNvSpPr/>
                  <p:nvPr/>
                </p:nvSpPr>
                <p:spPr>
                  <a:xfrm>
                    <a:off x="2062034" y="3600756"/>
                    <a:ext cx="278700" cy="456000"/>
                  </a:xfrm>
                  <a:prstGeom prst="diamond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00"/>
                  </a:p>
                </p:txBody>
              </p:sp>
            </p:grpSp>
            <p:sp>
              <p:nvSpPr>
                <p:cNvPr id="2070" name="Google Shape;2070;p23"/>
                <p:cNvSpPr/>
                <p:nvPr/>
              </p:nvSpPr>
              <p:spPr>
                <a:xfrm>
                  <a:off x="4036450" y="4439031"/>
                  <a:ext cx="278700" cy="456000"/>
                </a:xfrm>
                <a:prstGeom prst="diamond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00"/>
                </a:p>
              </p:txBody>
            </p:sp>
          </p:grpSp>
          <p:grpSp>
            <p:nvGrpSpPr>
              <p:cNvPr id="2071" name="Google Shape;2071;p23"/>
              <p:cNvGrpSpPr/>
              <p:nvPr/>
            </p:nvGrpSpPr>
            <p:grpSpPr>
              <a:xfrm>
                <a:off x="3096827" y="5438737"/>
                <a:ext cx="520951" cy="361289"/>
                <a:chOff x="4036450" y="4439031"/>
                <a:chExt cx="657517" cy="456000"/>
              </a:xfrm>
            </p:grpSpPr>
            <p:sp>
              <p:nvSpPr>
                <p:cNvPr id="2072" name="Google Shape;2072;p23"/>
                <p:cNvSpPr/>
                <p:nvPr/>
              </p:nvSpPr>
              <p:spPr>
                <a:xfrm>
                  <a:off x="4415267" y="4439031"/>
                  <a:ext cx="278700" cy="456000"/>
                </a:xfrm>
                <a:prstGeom prst="diamond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00"/>
                </a:p>
              </p:txBody>
            </p:sp>
            <p:sp>
              <p:nvSpPr>
                <p:cNvPr id="2073" name="Google Shape;2073;p23"/>
                <p:cNvSpPr/>
                <p:nvPr/>
              </p:nvSpPr>
              <p:spPr>
                <a:xfrm>
                  <a:off x="4036450" y="4439031"/>
                  <a:ext cx="278700" cy="456000"/>
                </a:xfrm>
                <a:prstGeom prst="diamond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00"/>
                </a:p>
              </p:txBody>
            </p:sp>
          </p:grpSp>
          <p:sp>
            <p:nvSpPr>
              <p:cNvPr id="2074" name="Google Shape;2074;p23"/>
              <p:cNvSpPr/>
              <p:nvPr/>
            </p:nvSpPr>
            <p:spPr>
              <a:xfrm>
                <a:off x="3246895" y="4714258"/>
                <a:ext cx="220800" cy="3612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/>
              </a:p>
            </p:txBody>
          </p:sp>
          <p:sp>
            <p:nvSpPr>
              <p:cNvPr id="2075" name="Google Shape;2075;p23"/>
              <p:cNvSpPr/>
              <p:nvPr/>
            </p:nvSpPr>
            <p:spPr>
              <a:xfrm>
                <a:off x="3246895" y="5680230"/>
                <a:ext cx="220800" cy="3612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/>
              </a:p>
            </p:txBody>
          </p:sp>
        </p:grpSp>
      </p:grpSp>
      <p:pic>
        <p:nvPicPr>
          <p:cNvPr id="2076" name="Google Shape;207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9375" y="1915888"/>
            <a:ext cx="3253900" cy="372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7" name="Google Shape;207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3350" y="2107638"/>
            <a:ext cx="3514100" cy="2287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8" name="Google Shape;2078;p23"/>
          <p:cNvSpPr txBox="1"/>
          <p:nvPr/>
        </p:nvSpPr>
        <p:spPr>
          <a:xfrm>
            <a:off x="5226825" y="4678050"/>
            <a:ext cx="4616100" cy="23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 different levels with weights :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 central quadrants: 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60% total → 10% each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Top-left and bottom-right corners: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30% total → 15 % each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Remaining quadrants: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10% total → 0.83% each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</a:endParaRPr>
          </a:p>
        </p:txBody>
      </p:sp>
      <p:sp>
        <p:nvSpPr>
          <p:cNvPr id="2079" name="Google Shape;2079;p23"/>
          <p:cNvSpPr txBox="1"/>
          <p:nvPr/>
        </p:nvSpPr>
        <p:spPr>
          <a:xfrm>
            <a:off x="1708775" y="1533600"/>
            <a:ext cx="8931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40</a:t>
            </a:r>
            <a:endParaRPr sz="16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80" name="Google Shape;2080;p23"/>
          <p:cNvSpPr txBox="1"/>
          <p:nvPr/>
        </p:nvSpPr>
        <p:spPr>
          <a:xfrm>
            <a:off x="4333725" y="1571150"/>
            <a:ext cx="8931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40</a:t>
            </a:r>
            <a:endParaRPr sz="16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81" name="Google Shape;2081;p23"/>
          <p:cNvSpPr txBox="1"/>
          <p:nvPr/>
        </p:nvSpPr>
        <p:spPr>
          <a:xfrm>
            <a:off x="2337175" y="1533600"/>
            <a:ext cx="8931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48</a:t>
            </a:r>
            <a:endParaRPr sz="16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82" name="Google Shape;2082;p23"/>
          <p:cNvSpPr txBox="1"/>
          <p:nvPr/>
        </p:nvSpPr>
        <p:spPr>
          <a:xfrm>
            <a:off x="3021250" y="1533600"/>
            <a:ext cx="8931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48</a:t>
            </a:r>
            <a:endParaRPr sz="16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83" name="Google Shape;2083;p23"/>
          <p:cNvSpPr txBox="1"/>
          <p:nvPr/>
        </p:nvSpPr>
        <p:spPr>
          <a:xfrm>
            <a:off x="3758200" y="1533600"/>
            <a:ext cx="8931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48</a:t>
            </a:r>
            <a:endParaRPr sz="16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84" name="Google Shape;2084;p23"/>
          <p:cNvSpPr txBox="1"/>
          <p:nvPr/>
        </p:nvSpPr>
        <p:spPr>
          <a:xfrm>
            <a:off x="1062675" y="2240025"/>
            <a:ext cx="8931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56</a:t>
            </a:r>
            <a:endParaRPr sz="16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85" name="Google Shape;2085;p23"/>
          <p:cNvSpPr txBox="1"/>
          <p:nvPr/>
        </p:nvSpPr>
        <p:spPr>
          <a:xfrm>
            <a:off x="1062675" y="3097725"/>
            <a:ext cx="8931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56</a:t>
            </a:r>
            <a:endParaRPr sz="16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86" name="Google Shape;2086;p23"/>
          <p:cNvSpPr txBox="1"/>
          <p:nvPr/>
        </p:nvSpPr>
        <p:spPr>
          <a:xfrm>
            <a:off x="1062675" y="4087825"/>
            <a:ext cx="8931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56</a:t>
            </a:r>
            <a:endParaRPr sz="16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87" name="Google Shape;2087;p23"/>
          <p:cNvSpPr txBox="1"/>
          <p:nvPr/>
        </p:nvSpPr>
        <p:spPr>
          <a:xfrm>
            <a:off x="1062675" y="4969050"/>
            <a:ext cx="8931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56</a:t>
            </a:r>
            <a:endParaRPr sz="16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078913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2" name="Google Shape;2092;p24"/>
          <p:cNvGrpSpPr/>
          <p:nvPr/>
        </p:nvGrpSpPr>
        <p:grpSpPr>
          <a:xfrm rot="-1185418">
            <a:off x="-489037" y="5586405"/>
            <a:ext cx="1767555" cy="2709681"/>
            <a:chOff x="6191500" y="3882676"/>
            <a:chExt cx="2231100" cy="3420300"/>
          </a:xfrm>
        </p:grpSpPr>
        <p:grpSp>
          <p:nvGrpSpPr>
            <p:cNvPr id="2093" name="Google Shape;2093;p24"/>
            <p:cNvGrpSpPr/>
            <p:nvPr/>
          </p:nvGrpSpPr>
          <p:grpSpPr>
            <a:xfrm>
              <a:off x="6191500" y="3882676"/>
              <a:ext cx="2231100" cy="3420300"/>
              <a:chOff x="725350" y="2032576"/>
              <a:chExt cx="2231100" cy="3420300"/>
            </a:xfrm>
          </p:grpSpPr>
          <p:sp>
            <p:nvSpPr>
              <p:cNvPr id="2094" name="Google Shape;2094;p24"/>
              <p:cNvSpPr/>
              <p:nvPr/>
            </p:nvSpPr>
            <p:spPr>
              <a:xfrm>
                <a:off x="725350" y="2032576"/>
                <a:ext cx="2231100" cy="3420300"/>
              </a:xfrm>
              <a:prstGeom prst="roundRect">
                <a:avLst>
                  <a:gd name="adj" fmla="val 11843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/>
              </a:p>
            </p:txBody>
          </p:sp>
          <p:grpSp>
            <p:nvGrpSpPr>
              <p:cNvPr id="2095" name="Google Shape;2095;p24"/>
              <p:cNvGrpSpPr/>
              <p:nvPr/>
            </p:nvGrpSpPr>
            <p:grpSpPr>
              <a:xfrm>
                <a:off x="801550" y="2108776"/>
                <a:ext cx="2078700" cy="3267900"/>
                <a:chOff x="801550" y="2108776"/>
                <a:chExt cx="2078700" cy="3267900"/>
              </a:xfrm>
            </p:grpSpPr>
            <p:grpSp>
              <p:nvGrpSpPr>
                <p:cNvPr id="2096" name="Google Shape;2096;p24"/>
                <p:cNvGrpSpPr/>
                <p:nvPr/>
              </p:nvGrpSpPr>
              <p:grpSpPr>
                <a:xfrm>
                  <a:off x="801550" y="2108776"/>
                  <a:ext cx="365400" cy="545395"/>
                  <a:chOff x="993775" y="2585375"/>
                  <a:chExt cx="365400" cy="545395"/>
                </a:xfrm>
              </p:grpSpPr>
              <p:sp>
                <p:nvSpPr>
                  <p:cNvPr id="2097" name="Google Shape;2097;p24"/>
                  <p:cNvSpPr/>
                  <p:nvPr/>
                </p:nvSpPr>
                <p:spPr>
                  <a:xfrm>
                    <a:off x="1104825" y="2896470"/>
                    <a:ext cx="143400" cy="234300"/>
                  </a:xfrm>
                  <a:prstGeom prst="diamond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00"/>
                  </a:p>
                </p:txBody>
              </p:sp>
              <p:sp>
                <p:nvSpPr>
                  <p:cNvPr id="2098" name="Google Shape;2098;p24"/>
                  <p:cNvSpPr txBox="1"/>
                  <p:nvPr/>
                </p:nvSpPr>
                <p:spPr>
                  <a:xfrm>
                    <a:off x="993775" y="2585375"/>
                    <a:ext cx="365400" cy="324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4</a:t>
                    </a:r>
                    <a:endParaRPr sz="1700">
                      <a:solidFill>
                        <a:schemeClr val="dk2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</p:grpSp>
            <p:grpSp>
              <p:nvGrpSpPr>
                <p:cNvPr id="2099" name="Google Shape;2099;p24"/>
                <p:cNvGrpSpPr/>
                <p:nvPr/>
              </p:nvGrpSpPr>
              <p:grpSpPr>
                <a:xfrm rot="10800000">
                  <a:off x="2514850" y="4831280"/>
                  <a:ext cx="365400" cy="545395"/>
                  <a:chOff x="993775" y="2585375"/>
                  <a:chExt cx="365400" cy="545395"/>
                </a:xfrm>
              </p:grpSpPr>
              <p:sp>
                <p:nvSpPr>
                  <p:cNvPr id="2100" name="Google Shape;2100;p24"/>
                  <p:cNvSpPr/>
                  <p:nvPr/>
                </p:nvSpPr>
                <p:spPr>
                  <a:xfrm>
                    <a:off x="1104825" y="2896470"/>
                    <a:ext cx="143400" cy="234300"/>
                  </a:xfrm>
                  <a:prstGeom prst="diamond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00"/>
                  </a:p>
                </p:txBody>
              </p:sp>
              <p:sp>
                <p:nvSpPr>
                  <p:cNvPr id="2101" name="Google Shape;2101;p24"/>
                  <p:cNvSpPr txBox="1"/>
                  <p:nvPr/>
                </p:nvSpPr>
                <p:spPr>
                  <a:xfrm>
                    <a:off x="993775" y="2585375"/>
                    <a:ext cx="365400" cy="324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4</a:t>
                    </a:r>
                    <a:endParaRPr sz="1700">
                      <a:solidFill>
                        <a:schemeClr val="dk2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</p:grpSp>
          </p:grpSp>
        </p:grpSp>
        <p:grpSp>
          <p:nvGrpSpPr>
            <p:cNvPr id="2102" name="Google Shape;2102;p24"/>
            <p:cNvGrpSpPr/>
            <p:nvPr/>
          </p:nvGrpSpPr>
          <p:grpSpPr>
            <a:xfrm>
              <a:off x="6978292" y="5060026"/>
              <a:ext cx="657517" cy="1065600"/>
              <a:chOff x="6978292" y="4841256"/>
              <a:chExt cx="657517" cy="1065600"/>
            </a:xfrm>
          </p:grpSpPr>
          <p:sp>
            <p:nvSpPr>
              <p:cNvPr id="2103" name="Google Shape;2103;p24"/>
              <p:cNvSpPr/>
              <p:nvPr/>
            </p:nvSpPr>
            <p:spPr>
              <a:xfrm>
                <a:off x="7167700" y="5450856"/>
                <a:ext cx="278700" cy="4560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/>
              </a:p>
            </p:txBody>
          </p:sp>
          <p:grpSp>
            <p:nvGrpSpPr>
              <p:cNvPr id="2104" name="Google Shape;2104;p24"/>
              <p:cNvGrpSpPr/>
              <p:nvPr/>
            </p:nvGrpSpPr>
            <p:grpSpPr>
              <a:xfrm>
                <a:off x="6978292" y="5146056"/>
                <a:ext cx="657517" cy="456000"/>
                <a:chOff x="4036450" y="4439031"/>
                <a:chExt cx="657517" cy="456000"/>
              </a:xfrm>
            </p:grpSpPr>
            <p:sp>
              <p:nvSpPr>
                <p:cNvPr id="2105" name="Google Shape;2105;p24"/>
                <p:cNvSpPr/>
                <p:nvPr/>
              </p:nvSpPr>
              <p:spPr>
                <a:xfrm>
                  <a:off x="4415267" y="4439031"/>
                  <a:ext cx="278700" cy="456000"/>
                </a:xfrm>
                <a:prstGeom prst="diamond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00"/>
                </a:p>
              </p:txBody>
            </p:sp>
            <p:sp>
              <p:nvSpPr>
                <p:cNvPr id="2106" name="Google Shape;2106;p24"/>
                <p:cNvSpPr/>
                <p:nvPr/>
              </p:nvSpPr>
              <p:spPr>
                <a:xfrm>
                  <a:off x="4036450" y="4439031"/>
                  <a:ext cx="278700" cy="456000"/>
                </a:xfrm>
                <a:prstGeom prst="diamond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00"/>
                </a:p>
              </p:txBody>
            </p:sp>
          </p:grpSp>
          <p:sp>
            <p:nvSpPr>
              <p:cNvPr id="2107" name="Google Shape;2107;p24"/>
              <p:cNvSpPr/>
              <p:nvPr/>
            </p:nvSpPr>
            <p:spPr>
              <a:xfrm>
                <a:off x="7167700" y="4841256"/>
                <a:ext cx="278700" cy="4560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/>
              </a:p>
            </p:txBody>
          </p:sp>
        </p:grpSp>
      </p:grpSp>
      <p:pic>
        <p:nvPicPr>
          <p:cNvPr id="2108" name="Google Shape;210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050" y="3342025"/>
            <a:ext cx="9241799" cy="157428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054;p23">
            <a:extLst>
              <a:ext uri="{FF2B5EF4-FFF2-40B4-BE49-F238E27FC236}">
                <a16:creationId xmlns:a16="http://schemas.microsoft.com/office/drawing/2014/main" id="{EEAF87B0-C1E1-BB91-F9B1-F60C00BD48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9650" y="685800"/>
            <a:ext cx="9692700" cy="8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Histogram Descriptor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4" name="Google Shape;2114;p25"/>
          <p:cNvGrpSpPr/>
          <p:nvPr/>
        </p:nvGrpSpPr>
        <p:grpSpPr>
          <a:xfrm>
            <a:off x="-745250" y="4058526"/>
            <a:ext cx="1767600" cy="2709900"/>
            <a:chOff x="6466966" y="3954803"/>
            <a:chExt cx="1767600" cy="2709900"/>
          </a:xfrm>
        </p:grpSpPr>
        <p:grpSp>
          <p:nvGrpSpPr>
            <p:cNvPr id="2115" name="Google Shape;2115;p25"/>
            <p:cNvGrpSpPr/>
            <p:nvPr/>
          </p:nvGrpSpPr>
          <p:grpSpPr>
            <a:xfrm>
              <a:off x="6466966" y="3954803"/>
              <a:ext cx="1767600" cy="2709900"/>
              <a:chOff x="4141441" y="3663428"/>
              <a:chExt cx="1767600" cy="2709900"/>
            </a:xfrm>
          </p:grpSpPr>
          <p:sp>
            <p:nvSpPr>
              <p:cNvPr id="2116" name="Google Shape;2116;p25"/>
              <p:cNvSpPr/>
              <p:nvPr/>
            </p:nvSpPr>
            <p:spPr>
              <a:xfrm>
                <a:off x="4141441" y="3663428"/>
                <a:ext cx="1767600" cy="2709900"/>
              </a:xfrm>
              <a:prstGeom prst="roundRect">
                <a:avLst>
                  <a:gd name="adj" fmla="val 11843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2117" name="Google Shape;2117;p25"/>
              <p:cNvGrpSpPr/>
              <p:nvPr/>
            </p:nvGrpSpPr>
            <p:grpSpPr>
              <a:xfrm>
                <a:off x="4201815" y="3723801"/>
                <a:ext cx="1646954" cy="2589157"/>
                <a:chOff x="4201815" y="3723801"/>
                <a:chExt cx="1646954" cy="2589157"/>
              </a:xfrm>
            </p:grpSpPr>
            <p:grpSp>
              <p:nvGrpSpPr>
                <p:cNvPr id="2118" name="Google Shape;2118;p25"/>
                <p:cNvGrpSpPr/>
                <p:nvPr/>
              </p:nvGrpSpPr>
              <p:grpSpPr>
                <a:xfrm>
                  <a:off x="4201815" y="3723801"/>
                  <a:ext cx="289500" cy="402250"/>
                  <a:chOff x="4201815" y="3723801"/>
                  <a:chExt cx="289500" cy="402250"/>
                </a:xfrm>
              </p:grpSpPr>
              <p:sp>
                <p:nvSpPr>
                  <p:cNvPr id="2119" name="Google Shape;2119;p25"/>
                  <p:cNvSpPr txBox="1"/>
                  <p:nvPr/>
                </p:nvSpPr>
                <p:spPr>
                  <a:xfrm>
                    <a:off x="4201815" y="3723801"/>
                    <a:ext cx="289500" cy="256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9</a:t>
                    </a:r>
                    <a:endParaRPr sz="1700">
                      <a:solidFill>
                        <a:schemeClr val="dk1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  <p:grpSp>
                <p:nvGrpSpPr>
                  <p:cNvPr id="2120" name="Google Shape;2120;p25"/>
                  <p:cNvGrpSpPr/>
                  <p:nvPr/>
                </p:nvGrpSpPr>
                <p:grpSpPr>
                  <a:xfrm>
                    <a:off x="4285515" y="3980599"/>
                    <a:ext cx="122123" cy="145452"/>
                    <a:chOff x="6755800" y="5036025"/>
                    <a:chExt cx="965400" cy="1150728"/>
                  </a:xfrm>
                </p:grpSpPr>
                <p:sp>
                  <p:nvSpPr>
                    <p:cNvPr id="2121" name="Google Shape;2121;p25"/>
                    <p:cNvSpPr/>
                    <p:nvPr/>
                  </p:nvSpPr>
                  <p:spPr>
                    <a:xfrm>
                      <a:off x="7119550" y="5701653"/>
                      <a:ext cx="237900" cy="4851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22" name="Google Shape;2122;p25"/>
                    <p:cNvSpPr/>
                    <p:nvPr/>
                  </p:nvSpPr>
                  <p:spPr>
                    <a:xfrm rot="10800000">
                      <a:off x="6755800" y="5036025"/>
                      <a:ext cx="965400" cy="965400"/>
                    </a:xfrm>
                    <a:prstGeom prst="hear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2123" name="Google Shape;2123;p25"/>
                <p:cNvGrpSpPr/>
                <p:nvPr/>
              </p:nvGrpSpPr>
              <p:grpSpPr>
                <a:xfrm>
                  <a:off x="5559269" y="5910699"/>
                  <a:ext cx="289500" cy="402259"/>
                  <a:chOff x="5559269" y="5910699"/>
                  <a:chExt cx="289500" cy="402259"/>
                </a:xfrm>
              </p:grpSpPr>
              <p:sp>
                <p:nvSpPr>
                  <p:cNvPr id="2124" name="Google Shape;2124;p25"/>
                  <p:cNvSpPr txBox="1"/>
                  <p:nvPr/>
                </p:nvSpPr>
                <p:spPr>
                  <a:xfrm rot="10800000">
                    <a:off x="5559269" y="6056158"/>
                    <a:ext cx="289500" cy="256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9</a:t>
                    </a:r>
                    <a:endParaRPr sz="1700">
                      <a:solidFill>
                        <a:schemeClr val="dk1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  <p:grpSp>
                <p:nvGrpSpPr>
                  <p:cNvPr id="2125" name="Google Shape;2125;p25"/>
                  <p:cNvGrpSpPr/>
                  <p:nvPr/>
                </p:nvGrpSpPr>
                <p:grpSpPr>
                  <a:xfrm rot="10800000">
                    <a:off x="5635790" y="5910699"/>
                    <a:ext cx="122123" cy="145452"/>
                    <a:chOff x="6755800" y="5036025"/>
                    <a:chExt cx="965400" cy="1150728"/>
                  </a:xfrm>
                </p:grpSpPr>
                <p:sp>
                  <p:nvSpPr>
                    <p:cNvPr id="2126" name="Google Shape;2126;p25"/>
                    <p:cNvSpPr/>
                    <p:nvPr/>
                  </p:nvSpPr>
                  <p:spPr>
                    <a:xfrm>
                      <a:off x="7119550" y="5701653"/>
                      <a:ext cx="237900" cy="4851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27" name="Google Shape;2127;p25"/>
                    <p:cNvSpPr/>
                    <p:nvPr/>
                  </p:nvSpPr>
                  <p:spPr>
                    <a:xfrm rot="10800000">
                      <a:off x="6755800" y="5036025"/>
                      <a:ext cx="965400" cy="965400"/>
                    </a:xfrm>
                    <a:prstGeom prst="hear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</p:grpSp>
        <p:grpSp>
          <p:nvGrpSpPr>
            <p:cNvPr id="2128" name="Google Shape;2128;p25"/>
            <p:cNvGrpSpPr/>
            <p:nvPr/>
          </p:nvGrpSpPr>
          <p:grpSpPr>
            <a:xfrm>
              <a:off x="6778006" y="4376352"/>
              <a:ext cx="1145520" cy="1866802"/>
              <a:chOff x="11017356" y="3330399"/>
              <a:chExt cx="1145520" cy="1866802"/>
            </a:xfrm>
          </p:grpSpPr>
          <p:grpSp>
            <p:nvGrpSpPr>
              <p:cNvPr id="2129" name="Google Shape;2129;p25"/>
              <p:cNvGrpSpPr/>
              <p:nvPr/>
            </p:nvGrpSpPr>
            <p:grpSpPr>
              <a:xfrm>
                <a:off x="11231814" y="3713104"/>
                <a:ext cx="287689" cy="342802"/>
                <a:chOff x="6755800" y="5036025"/>
                <a:chExt cx="965400" cy="1150728"/>
              </a:xfrm>
            </p:grpSpPr>
            <p:sp>
              <p:nvSpPr>
                <p:cNvPr id="2130" name="Google Shape;2130;p25"/>
                <p:cNvSpPr/>
                <p:nvPr/>
              </p:nvSpPr>
              <p:spPr>
                <a:xfrm>
                  <a:off x="7119550" y="5701653"/>
                  <a:ext cx="237900" cy="4851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1" name="Google Shape;2131;p25"/>
                <p:cNvSpPr/>
                <p:nvPr/>
              </p:nvSpPr>
              <p:spPr>
                <a:xfrm rot="10800000">
                  <a:off x="6755800" y="5036025"/>
                  <a:ext cx="965400" cy="9654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32" name="Google Shape;2132;p25"/>
              <p:cNvGrpSpPr/>
              <p:nvPr/>
            </p:nvGrpSpPr>
            <p:grpSpPr>
              <a:xfrm>
                <a:off x="11660730" y="3713104"/>
                <a:ext cx="287689" cy="342802"/>
                <a:chOff x="6755800" y="5036025"/>
                <a:chExt cx="965400" cy="1150728"/>
              </a:xfrm>
            </p:grpSpPr>
            <p:sp>
              <p:nvSpPr>
                <p:cNvPr id="2133" name="Google Shape;2133;p25"/>
                <p:cNvSpPr/>
                <p:nvPr/>
              </p:nvSpPr>
              <p:spPr>
                <a:xfrm>
                  <a:off x="7119550" y="5701653"/>
                  <a:ext cx="237900" cy="4851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4" name="Google Shape;2134;p25"/>
                <p:cNvSpPr/>
                <p:nvPr/>
              </p:nvSpPr>
              <p:spPr>
                <a:xfrm rot="10800000">
                  <a:off x="6755800" y="5036025"/>
                  <a:ext cx="965400" cy="9654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35" name="Google Shape;2135;p25"/>
              <p:cNvGrpSpPr/>
              <p:nvPr/>
            </p:nvGrpSpPr>
            <p:grpSpPr>
              <a:xfrm>
                <a:off x="11017356" y="4092399"/>
                <a:ext cx="287689" cy="342802"/>
                <a:chOff x="6755800" y="5036025"/>
                <a:chExt cx="965400" cy="1150728"/>
              </a:xfrm>
            </p:grpSpPr>
            <p:sp>
              <p:nvSpPr>
                <p:cNvPr id="2136" name="Google Shape;2136;p25"/>
                <p:cNvSpPr/>
                <p:nvPr/>
              </p:nvSpPr>
              <p:spPr>
                <a:xfrm>
                  <a:off x="7119550" y="5701653"/>
                  <a:ext cx="237900" cy="4851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7" name="Google Shape;2137;p25"/>
                <p:cNvSpPr/>
                <p:nvPr/>
              </p:nvSpPr>
              <p:spPr>
                <a:xfrm rot="10800000">
                  <a:off x="6755800" y="5036025"/>
                  <a:ext cx="965400" cy="9654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38" name="Google Shape;2138;p25"/>
              <p:cNvGrpSpPr/>
              <p:nvPr/>
            </p:nvGrpSpPr>
            <p:grpSpPr>
              <a:xfrm>
                <a:off x="11446272" y="4092399"/>
                <a:ext cx="287689" cy="342802"/>
                <a:chOff x="6755800" y="5036025"/>
                <a:chExt cx="965400" cy="1150728"/>
              </a:xfrm>
            </p:grpSpPr>
            <p:sp>
              <p:nvSpPr>
                <p:cNvPr id="2139" name="Google Shape;2139;p25"/>
                <p:cNvSpPr/>
                <p:nvPr/>
              </p:nvSpPr>
              <p:spPr>
                <a:xfrm>
                  <a:off x="7119550" y="5701653"/>
                  <a:ext cx="237900" cy="4851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0" name="Google Shape;2140;p25"/>
                <p:cNvSpPr/>
                <p:nvPr/>
              </p:nvSpPr>
              <p:spPr>
                <a:xfrm rot="10800000">
                  <a:off x="6755800" y="5036025"/>
                  <a:ext cx="965400" cy="9654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41" name="Google Shape;2141;p25"/>
              <p:cNvGrpSpPr/>
              <p:nvPr/>
            </p:nvGrpSpPr>
            <p:grpSpPr>
              <a:xfrm>
                <a:off x="11875187" y="4092399"/>
                <a:ext cx="287689" cy="342802"/>
                <a:chOff x="6755800" y="5036025"/>
                <a:chExt cx="965400" cy="1150728"/>
              </a:xfrm>
            </p:grpSpPr>
            <p:sp>
              <p:nvSpPr>
                <p:cNvPr id="2142" name="Google Shape;2142;p25"/>
                <p:cNvSpPr/>
                <p:nvPr/>
              </p:nvSpPr>
              <p:spPr>
                <a:xfrm>
                  <a:off x="7119550" y="5701653"/>
                  <a:ext cx="237900" cy="4851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3" name="Google Shape;2143;p25"/>
                <p:cNvSpPr/>
                <p:nvPr/>
              </p:nvSpPr>
              <p:spPr>
                <a:xfrm rot="10800000">
                  <a:off x="6755800" y="5036025"/>
                  <a:ext cx="965400" cy="9654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44" name="Google Shape;2144;p25"/>
              <p:cNvGrpSpPr/>
              <p:nvPr/>
            </p:nvGrpSpPr>
            <p:grpSpPr>
              <a:xfrm>
                <a:off x="11231814" y="4482969"/>
                <a:ext cx="287689" cy="342802"/>
                <a:chOff x="6755800" y="5036025"/>
                <a:chExt cx="965400" cy="1150728"/>
              </a:xfrm>
            </p:grpSpPr>
            <p:sp>
              <p:nvSpPr>
                <p:cNvPr id="2145" name="Google Shape;2145;p25"/>
                <p:cNvSpPr/>
                <p:nvPr/>
              </p:nvSpPr>
              <p:spPr>
                <a:xfrm>
                  <a:off x="7119550" y="5701653"/>
                  <a:ext cx="237900" cy="4851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6" name="Google Shape;2146;p25"/>
                <p:cNvSpPr/>
                <p:nvPr/>
              </p:nvSpPr>
              <p:spPr>
                <a:xfrm rot="10800000">
                  <a:off x="6755800" y="5036025"/>
                  <a:ext cx="965400" cy="9654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47" name="Google Shape;2147;p25"/>
              <p:cNvGrpSpPr/>
              <p:nvPr/>
            </p:nvGrpSpPr>
            <p:grpSpPr>
              <a:xfrm>
                <a:off x="11660730" y="4482969"/>
                <a:ext cx="287689" cy="342802"/>
                <a:chOff x="6755800" y="5036025"/>
                <a:chExt cx="965400" cy="1150728"/>
              </a:xfrm>
            </p:grpSpPr>
            <p:sp>
              <p:nvSpPr>
                <p:cNvPr id="2148" name="Google Shape;2148;p25"/>
                <p:cNvSpPr/>
                <p:nvPr/>
              </p:nvSpPr>
              <p:spPr>
                <a:xfrm>
                  <a:off x="7119550" y="5701653"/>
                  <a:ext cx="237900" cy="4851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9" name="Google Shape;2149;p25"/>
                <p:cNvSpPr/>
                <p:nvPr/>
              </p:nvSpPr>
              <p:spPr>
                <a:xfrm rot="10800000">
                  <a:off x="6755800" y="5036025"/>
                  <a:ext cx="965400" cy="9654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50" name="Google Shape;2150;p25"/>
              <p:cNvGrpSpPr/>
              <p:nvPr/>
            </p:nvGrpSpPr>
            <p:grpSpPr>
              <a:xfrm>
                <a:off x="11446272" y="3330399"/>
                <a:ext cx="287689" cy="342802"/>
                <a:chOff x="6755800" y="5036025"/>
                <a:chExt cx="965400" cy="1150728"/>
              </a:xfrm>
            </p:grpSpPr>
            <p:sp>
              <p:nvSpPr>
                <p:cNvPr id="2151" name="Google Shape;2151;p25"/>
                <p:cNvSpPr/>
                <p:nvPr/>
              </p:nvSpPr>
              <p:spPr>
                <a:xfrm>
                  <a:off x="7119550" y="5701653"/>
                  <a:ext cx="237900" cy="4851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2" name="Google Shape;2152;p25"/>
                <p:cNvSpPr/>
                <p:nvPr/>
              </p:nvSpPr>
              <p:spPr>
                <a:xfrm rot="10800000">
                  <a:off x="6755800" y="5036025"/>
                  <a:ext cx="965400" cy="9654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53" name="Google Shape;2153;p25"/>
              <p:cNvGrpSpPr/>
              <p:nvPr/>
            </p:nvGrpSpPr>
            <p:grpSpPr>
              <a:xfrm>
                <a:off x="11446272" y="4854399"/>
                <a:ext cx="287689" cy="342802"/>
                <a:chOff x="6755800" y="5036025"/>
                <a:chExt cx="965400" cy="1150728"/>
              </a:xfrm>
            </p:grpSpPr>
            <p:sp>
              <p:nvSpPr>
                <p:cNvPr id="2154" name="Google Shape;2154;p25"/>
                <p:cNvSpPr/>
                <p:nvPr/>
              </p:nvSpPr>
              <p:spPr>
                <a:xfrm>
                  <a:off x="7119550" y="5701653"/>
                  <a:ext cx="237900" cy="4851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5" name="Google Shape;2155;p25"/>
                <p:cNvSpPr/>
                <p:nvPr/>
              </p:nvSpPr>
              <p:spPr>
                <a:xfrm rot="10800000">
                  <a:off x="6755800" y="5036025"/>
                  <a:ext cx="965400" cy="9654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156" name="Google Shape;2156;p25"/>
          <p:cNvGrpSpPr/>
          <p:nvPr/>
        </p:nvGrpSpPr>
        <p:grpSpPr>
          <a:xfrm>
            <a:off x="9680276" y="443880"/>
            <a:ext cx="1767600" cy="2709900"/>
            <a:chOff x="6424591" y="585590"/>
            <a:chExt cx="1767600" cy="2709900"/>
          </a:xfrm>
        </p:grpSpPr>
        <p:grpSp>
          <p:nvGrpSpPr>
            <p:cNvPr id="2157" name="Google Shape;2157;p25"/>
            <p:cNvGrpSpPr/>
            <p:nvPr/>
          </p:nvGrpSpPr>
          <p:grpSpPr>
            <a:xfrm>
              <a:off x="6424591" y="585590"/>
              <a:ext cx="1767600" cy="2709900"/>
              <a:chOff x="6246266" y="3663428"/>
              <a:chExt cx="1767600" cy="2709900"/>
            </a:xfrm>
          </p:grpSpPr>
          <p:sp>
            <p:nvSpPr>
              <p:cNvPr id="2158" name="Google Shape;2158;p25"/>
              <p:cNvSpPr/>
              <p:nvPr/>
            </p:nvSpPr>
            <p:spPr>
              <a:xfrm>
                <a:off x="6246266" y="3663428"/>
                <a:ext cx="1767600" cy="2709900"/>
              </a:xfrm>
              <a:prstGeom prst="roundRect">
                <a:avLst>
                  <a:gd name="adj" fmla="val 11843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2159" name="Google Shape;2159;p25"/>
              <p:cNvGrpSpPr/>
              <p:nvPr/>
            </p:nvGrpSpPr>
            <p:grpSpPr>
              <a:xfrm>
                <a:off x="6306640" y="3723801"/>
                <a:ext cx="1646954" cy="2589157"/>
                <a:chOff x="6306640" y="3723801"/>
                <a:chExt cx="1646954" cy="2589157"/>
              </a:xfrm>
            </p:grpSpPr>
            <p:grpSp>
              <p:nvGrpSpPr>
                <p:cNvPr id="2160" name="Google Shape;2160;p25"/>
                <p:cNvGrpSpPr/>
                <p:nvPr/>
              </p:nvGrpSpPr>
              <p:grpSpPr>
                <a:xfrm>
                  <a:off x="6306640" y="3723801"/>
                  <a:ext cx="289500" cy="396470"/>
                  <a:chOff x="6306640" y="3723801"/>
                  <a:chExt cx="289500" cy="396470"/>
                </a:xfrm>
              </p:grpSpPr>
              <p:sp>
                <p:nvSpPr>
                  <p:cNvPr id="2161" name="Google Shape;2161;p25"/>
                  <p:cNvSpPr txBox="1"/>
                  <p:nvPr/>
                </p:nvSpPr>
                <p:spPr>
                  <a:xfrm>
                    <a:off x="6306640" y="3723801"/>
                    <a:ext cx="289500" cy="256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4</a:t>
                    </a:r>
                    <a:endParaRPr sz="1700">
                      <a:solidFill>
                        <a:schemeClr val="dk1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  <p:grpSp>
                <p:nvGrpSpPr>
                  <p:cNvPr id="2162" name="Google Shape;2162;p25"/>
                  <p:cNvGrpSpPr/>
                  <p:nvPr/>
                </p:nvGrpSpPr>
                <p:grpSpPr>
                  <a:xfrm>
                    <a:off x="6381898" y="3980589"/>
                    <a:ext cx="138998" cy="139683"/>
                    <a:chOff x="8278315" y="4619604"/>
                    <a:chExt cx="1311300" cy="1317762"/>
                  </a:xfrm>
                </p:grpSpPr>
                <p:sp>
                  <p:nvSpPr>
                    <p:cNvPr id="2163" name="Google Shape;2163;p25"/>
                    <p:cNvSpPr/>
                    <p:nvPr/>
                  </p:nvSpPr>
                  <p:spPr>
                    <a:xfrm>
                      <a:off x="8795675" y="5358366"/>
                      <a:ext cx="276600" cy="5790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164" name="Google Shape;2164;p25"/>
                    <p:cNvGrpSpPr/>
                    <p:nvPr/>
                  </p:nvGrpSpPr>
                  <p:grpSpPr>
                    <a:xfrm>
                      <a:off x="8278315" y="4619604"/>
                      <a:ext cx="1311300" cy="1167443"/>
                      <a:chOff x="8278315" y="4619604"/>
                      <a:chExt cx="1311300" cy="1167443"/>
                    </a:xfrm>
                  </p:grpSpPr>
                  <p:sp>
                    <p:nvSpPr>
                      <p:cNvPr id="2165" name="Google Shape;2165;p25"/>
                      <p:cNvSpPr/>
                      <p:nvPr/>
                    </p:nvSpPr>
                    <p:spPr>
                      <a:xfrm rot="8100000">
                        <a:off x="8656284" y="4734623"/>
                        <a:ext cx="555362" cy="555362"/>
                      </a:xfrm>
                      <a:prstGeom prst="teardrop">
                        <a:avLst>
                          <a:gd name="adj" fmla="val 100000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6" name="Google Shape;2166;p25"/>
                      <p:cNvSpPr/>
                      <p:nvPr/>
                    </p:nvSpPr>
                    <p:spPr>
                      <a:xfrm rot="6499636" flipH="1">
                        <a:off x="8351532" y="5158565"/>
                        <a:ext cx="555265" cy="555265"/>
                      </a:xfrm>
                      <a:prstGeom prst="teardrop">
                        <a:avLst>
                          <a:gd name="adj" fmla="val 100000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7" name="Google Shape;2167;p25"/>
                      <p:cNvSpPr/>
                      <p:nvPr/>
                    </p:nvSpPr>
                    <p:spPr>
                      <a:xfrm rot="-6499636">
                        <a:off x="8961132" y="5158565"/>
                        <a:ext cx="555265" cy="555265"/>
                      </a:xfrm>
                      <a:prstGeom prst="teardrop">
                        <a:avLst>
                          <a:gd name="adj" fmla="val 100000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</p:grpSp>
            <p:grpSp>
              <p:nvGrpSpPr>
                <p:cNvPr id="2168" name="Google Shape;2168;p25"/>
                <p:cNvGrpSpPr/>
                <p:nvPr/>
              </p:nvGrpSpPr>
              <p:grpSpPr>
                <a:xfrm>
                  <a:off x="7664094" y="5916464"/>
                  <a:ext cx="289500" cy="396495"/>
                  <a:chOff x="7664094" y="5916464"/>
                  <a:chExt cx="289500" cy="396495"/>
                </a:xfrm>
              </p:grpSpPr>
              <p:sp>
                <p:nvSpPr>
                  <p:cNvPr id="2169" name="Google Shape;2169;p25"/>
                  <p:cNvSpPr txBox="1"/>
                  <p:nvPr/>
                </p:nvSpPr>
                <p:spPr>
                  <a:xfrm rot="10800000">
                    <a:off x="7664094" y="6056158"/>
                    <a:ext cx="289500" cy="256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4</a:t>
                    </a:r>
                    <a:endParaRPr sz="1700">
                      <a:solidFill>
                        <a:schemeClr val="dk1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  <p:grpSp>
                <p:nvGrpSpPr>
                  <p:cNvPr id="2170" name="Google Shape;2170;p25"/>
                  <p:cNvGrpSpPr/>
                  <p:nvPr/>
                </p:nvGrpSpPr>
                <p:grpSpPr>
                  <a:xfrm rot="10800000">
                    <a:off x="7739348" y="5916464"/>
                    <a:ext cx="138998" cy="139683"/>
                    <a:chOff x="8278315" y="4619604"/>
                    <a:chExt cx="1311300" cy="1317762"/>
                  </a:xfrm>
                </p:grpSpPr>
                <p:sp>
                  <p:nvSpPr>
                    <p:cNvPr id="2171" name="Google Shape;2171;p25"/>
                    <p:cNvSpPr/>
                    <p:nvPr/>
                  </p:nvSpPr>
                  <p:spPr>
                    <a:xfrm>
                      <a:off x="8795675" y="5358366"/>
                      <a:ext cx="276600" cy="5790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172" name="Google Shape;2172;p25"/>
                    <p:cNvGrpSpPr/>
                    <p:nvPr/>
                  </p:nvGrpSpPr>
                  <p:grpSpPr>
                    <a:xfrm>
                      <a:off x="8278315" y="4619604"/>
                      <a:ext cx="1311300" cy="1167443"/>
                      <a:chOff x="8278315" y="4619604"/>
                      <a:chExt cx="1311300" cy="1167443"/>
                    </a:xfrm>
                  </p:grpSpPr>
                  <p:sp>
                    <p:nvSpPr>
                      <p:cNvPr id="2173" name="Google Shape;2173;p25"/>
                      <p:cNvSpPr/>
                      <p:nvPr/>
                    </p:nvSpPr>
                    <p:spPr>
                      <a:xfrm rot="8100000">
                        <a:off x="8656284" y="4734623"/>
                        <a:ext cx="555362" cy="555362"/>
                      </a:xfrm>
                      <a:prstGeom prst="teardrop">
                        <a:avLst>
                          <a:gd name="adj" fmla="val 100000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74" name="Google Shape;2174;p25"/>
                      <p:cNvSpPr/>
                      <p:nvPr/>
                    </p:nvSpPr>
                    <p:spPr>
                      <a:xfrm rot="6499636" flipH="1">
                        <a:off x="8351532" y="5158565"/>
                        <a:ext cx="555265" cy="555265"/>
                      </a:xfrm>
                      <a:prstGeom prst="teardrop">
                        <a:avLst>
                          <a:gd name="adj" fmla="val 100000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75" name="Google Shape;2175;p25"/>
                      <p:cNvSpPr/>
                      <p:nvPr/>
                    </p:nvSpPr>
                    <p:spPr>
                      <a:xfrm rot="-6499636">
                        <a:off x="8961132" y="5158565"/>
                        <a:ext cx="555265" cy="555265"/>
                      </a:xfrm>
                      <a:prstGeom prst="teardrop">
                        <a:avLst>
                          <a:gd name="adj" fmla="val 100000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</p:grpSp>
          </p:grpSp>
        </p:grpSp>
        <p:grpSp>
          <p:nvGrpSpPr>
            <p:cNvPr id="2176" name="Google Shape;2176;p25"/>
            <p:cNvGrpSpPr/>
            <p:nvPr/>
          </p:nvGrpSpPr>
          <p:grpSpPr>
            <a:xfrm>
              <a:off x="6891496" y="1404205"/>
              <a:ext cx="833790" cy="1072670"/>
              <a:chOff x="6862759" y="1061023"/>
              <a:chExt cx="833790" cy="1072670"/>
            </a:xfrm>
          </p:grpSpPr>
          <p:grpSp>
            <p:nvGrpSpPr>
              <p:cNvPr id="2177" name="Google Shape;2177;p25"/>
              <p:cNvGrpSpPr/>
              <p:nvPr/>
            </p:nvGrpSpPr>
            <p:grpSpPr>
              <a:xfrm>
                <a:off x="6862759" y="1420298"/>
                <a:ext cx="362312" cy="364098"/>
                <a:chOff x="8278315" y="4619604"/>
                <a:chExt cx="1311300" cy="1317762"/>
              </a:xfrm>
            </p:grpSpPr>
            <p:sp>
              <p:nvSpPr>
                <p:cNvPr id="2178" name="Google Shape;2178;p25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179" name="Google Shape;2179;p25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2180" name="Google Shape;2180;p25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name="adj" fmla="val 10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81" name="Google Shape;2181;p25"/>
                  <p:cNvSpPr/>
                  <p:nvPr/>
                </p:nvSpPr>
                <p:spPr>
                  <a:xfrm rot="6499636" flipH="1">
                    <a:off x="8351532" y="5158565"/>
                    <a:ext cx="555265" cy="555265"/>
                  </a:xfrm>
                  <a:prstGeom prst="teardrop">
                    <a:avLst>
                      <a:gd name="adj" fmla="val 10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82" name="Google Shape;2182;p25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name="adj" fmla="val 10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183" name="Google Shape;2183;p25"/>
              <p:cNvGrpSpPr/>
              <p:nvPr/>
            </p:nvGrpSpPr>
            <p:grpSpPr>
              <a:xfrm>
                <a:off x="7334236" y="1420298"/>
                <a:ext cx="362312" cy="364098"/>
                <a:chOff x="8278315" y="4619604"/>
                <a:chExt cx="1311300" cy="1317762"/>
              </a:xfrm>
            </p:grpSpPr>
            <p:sp>
              <p:nvSpPr>
                <p:cNvPr id="2184" name="Google Shape;2184;p25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185" name="Google Shape;2185;p25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2186" name="Google Shape;2186;p25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name="adj" fmla="val 10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87" name="Google Shape;2187;p25"/>
                  <p:cNvSpPr/>
                  <p:nvPr/>
                </p:nvSpPr>
                <p:spPr>
                  <a:xfrm rot="6499636" flipH="1">
                    <a:off x="8351532" y="5158565"/>
                    <a:ext cx="555265" cy="555265"/>
                  </a:xfrm>
                  <a:prstGeom prst="teardrop">
                    <a:avLst>
                      <a:gd name="adj" fmla="val 10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88" name="Google Shape;2188;p25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name="adj" fmla="val 10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189" name="Google Shape;2189;p25"/>
              <p:cNvGrpSpPr/>
              <p:nvPr/>
            </p:nvGrpSpPr>
            <p:grpSpPr>
              <a:xfrm>
                <a:off x="7098498" y="1061023"/>
                <a:ext cx="362312" cy="364098"/>
                <a:chOff x="8278315" y="4619604"/>
                <a:chExt cx="1311300" cy="1317762"/>
              </a:xfrm>
            </p:grpSpPr>
            <p:sp>
              <p:nvSpPr>
                <p:cNvPr id="2190" name="Google Shape;2190;p25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191" name="Google Shape;2191;p25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2192" name="Google Shape;2192;p25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name="adj" fmla="val 10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3" name="Google Shape;2193;p25"/>
                  <p:cNvSpPr/>
                  <p:nvPr/>
                </p:nvSpPr>
                <p:spPr>
                  <a:xfrm rot="6499636" flipH="1">
                    <a:off x="8351532" y="5158565"/>
                    <a:ext cx="555265" cy="555265"/>
                  </a:xfrm>
                  <a:prstGeom prst="teardrop">
                    <a:avLst>
                      <a:gd name="adj" fmla="val 10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4" name="Google Shape;2194;p25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name="adj" fmla="val 10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195" name="Google Shape;2195;p25"/>
              <p:cNvGrpSpPr/>
              <p:nvPr/>
            </p:nvGrpSpPr>
            <p:grpSpPr>
              <a:xfrm>
                <a:off x="7098498" y="1769596"/>
                <a:ext cx="362312" cy="364098"/>
                <a:chOff x="8278315" y="4619604"/>
                <a:chExt cx="1311300" cy="1317762"/>
              </a:xfrm>
            </p:grpSpPr>
            <p:sp>
              <p:nvSpPr>
                <p:cNvPr id="2196" name="Google Shape;2196;p25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197" name="Google Shape;2197;p25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2198" name="Google Shape;2198;p25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name="adj" fmla="val 10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9" name="Google Shape;2199;p25"/>
                  <p:cNvSpPr/>
                  <p:nvPr/>
                </p:nvSpPr>
                <p:spPr>
                  <a:xfrm rot="6499636" flipH="1">
                    <a:off x="8351532" y="5158565"/>
                    <a:ext cx="555265" cy="555265"/>
                  </a:xfrm>
                  <a:prstGeom prst="teardrop">
                    <a:avLst>
                      <a:gd name="adj" fmla="val 10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00" name="Google Shape;2200;p25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name="adj" fmla="val 10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2201" name="Google Shape;2201;p25"/>
          <p:cNvGrpSpPr/>
          <p:nvPr/>
        </p:nvGrpSpPr>
        <p:grpSpPr>
          <a:xfrm rot="1281082">
            <a:off x="8729372" y="-701080"/>
            <a:ext cx="1767666" cy="2710001"/>
            <a:chOff x="4433741" y="3954803"/>
            <a:chExt cx="1767600" cy="2709900"/>
          </a:xfrm>
        </p:grpSpPr>
        <p:grpSp>
          <p:nvGrpSpPr>
            <p:cNvPr id="2202" name="Google Shape;2202;p25"/>
            <p:cNvGrpSpPr/>
            <p:nvPr/>
          </p:nvGrpSpPr>
          <p:grpSpPr>
            <a:xfrm>
              <a:off x="4433741" y="3954803"/>
              <a:ext cx="1767600" cy="2709900"/>
              <a:chOff x="4433741" y="3954803"/>
              <a:chExt cx="1767600" cy="2709900"/>
            </a:xfrm>
          </p:grpSpPr>
          <p:sp>
            <p:nvSpPr>
              <p:cNvPr id="2203" name="Google Shape;2203;p25"/>
              <p:cNvSpPr/>
              <p:nvPr/>
            </p:nvSpPr>
            <p:spPr>
              <a:xfrm>
                <a:off x="4433741" y="3954803"/>
                <a:ext cx="1767600" cy="2709900"/>
              </a:xfrm>
              <a:prstGeom prst="roundRect">
                <a:avLst>
                  <a:gd name="adj" fmla="val 11843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/>
              </a:p>
            </p:txBody>
          </p:sp>
          <p:grpSp>
            <p:nvGrpSpPr>
              <p:cNvPr id="2204" name="Google Shape;2204;p25"/>
              <p:cNvGrpSpPr/>
              <p:nvPr/>
            </p:nvGrpSpPr>
            <p:grpSpPr>
              <a:xfrm>
                <a:off x="4494115" y="4015176"/>
                <a:ext cx="1646954" cy="2589157"/>
                <a:chOff x="570065" y="746151"/>
                <a:chExt cx="1646954" cy="2589157"/>
              </a:xfrm>
            </p:grpSpPr>
            <p:grpSp>
              <p:nvGrpSpPr>
                <p:cNvPr id="2205" name="Google Shape;2205;p25"/>
                <p:cNvGrpSpPr/>
                <p:nvPr/>
              </p:nvGrpSpPr>
              <p:grpSpPr>
                <a:xfrm>
                  <a:off x="570065" y="746151"/>
                  <a:ext cx="289500" cy="395745"/>
                  <a:chOff x="570065" y="746151"/>
                  <a:chExt cx="289500" cy="395745"/>
                </a:xfrm>
              </p:grpSpPr>
              <p:sp>
                <p:nvSpPr>
                  <p:cNvPr id="2206" name="Google Shape;2206;p25"/>
                  <p:cNvSpPr txBox="1"/>
                  <p:nvPr/>
                </p:nvSpPr>
                <p:spPr>
                  <a:xfrm>
                    <a:off x="570065" y="746151"/>
                    <a:ext cx="289500" cy="256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8</a:t>
                    </a:r>
                    <a:endParaRPr sz="1700">
                      <a:solidFill>
                        <a:schemeClr val="dk2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  <p:sp>
                <p:nvSpPr>
                  <p:cNvPr id="2207" name="Google Shape;2207;p25"/>
                  <p:cNvSpPr/>
                  <p:nvPr/>
                </p:nvSpPr>
                <p:spPr>
                  <a:xfrm>
                    <a:off x="633975" y="1004196"/>
                    <a:ext cx="144000" cy="137700"/>
                  </a:xfrm>
                  <a:prstGeom prst="hear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08" name="Google Shape;2208;p25"/>
                <p:cNvGrpSpPr/>
                <p:nvPr/>
              </p:nvGrpSpPr>
              <p:grpSpPr>
                <a:xfrm>
                  <a:off x="1927519" y="2942859"/>
                  <a:ext cx="289500" cy="392449"/>
                  <a:chOff x="1927519" y="2942859"/>
                  <a:chExt cx="289500" cy="392449"/>
                </a:xfrm>
              </p:grpSpPr>
              <p:sp>
                <p:nvSpPr>
                  <p:cNvPr id="2209" name="Google Shape;2209;p25"/>
                  <p:cNvSpPr txBox="1"/>
                  <p:nvPr/>
                </p:nvSpPr>
                <p:spPr>
                  <a:xfrm rot="10800000">
                    <a:off x="1927519" y="3078508"/>
                    <a:ext cx="289500" cy="256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8</a:t>
                    </a:r>
                    <a:endParaRPr sz="1700">
                      <a:solidFill>
                        <a:schemeClr val="dk2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  <p:sp>
                <p:nvSpPr>
                  <p:cNvPr id="2210" name="Google Shape;2210;p25"/>
                  <p:cNvSpPr/>
                  <p:nvPr/>
                </p:nvSpPr>
                <p:spPr>
                  <a:xfrm rot="10800000">
                    <a:off x="2009113" y="2942859"/>
                    <a:ext cx="144000" cy="137700"/>
                  </a:xfrm>
                  <a:prstGeom prst="hear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211" name="Google Shape;2211;p25"/>
            <p:cNvGrpSpPr/>
            <p:nvPr/>
          </p:nvGrpSpPr>
          <p:grpSpPr>
            <a:xfrm>
              <a:off x="4733441" y="4571209"/>
              <a:ext cx="1168200" cy="1473000"/>
              <a:chOff x="4733441" y="4571209"/>
              <a:chExt cx="1168200" cy="1473000"/>
            </a:xfrm>
          </p:grpSpPr>
          <p:grpSp>
            <p:nvGrpSpPr>
              <p:cNvPr id="2212" name="Google Shape;2212;p25"/>
              <p:cNvGrpSpPr/>
              <p:nvPr/>
            </p:nvGrpSpPr>
            <p:grpSpPr>
              <a:xfrm>
                <a:off x="4733441" y="4952209"/>
                <a:ext cx="1168200" cy="711000"/>
                <a:chOff x="8657991" y="1492563"/>
                <a:chExt cx="1168200" cy="711000"/>
              </a:xfrm>
            </p:grpSpPr>
            <p:grpSp>
              <p:nvGrpSpPr>
                <p:cNvPr id="2213" name="Google Shape;2213;p25"/>
                <p:cNvGrpSpPr/>
                <p:nvPr/>
              </p:nvGrpSpPr>
              <p:grpSpPr>
                <a:xfrm>
                  <a:off x="8657991" y="1873563"/>
                  <a:ext cx="1168200" cy="330000"/>
                  <a:chOff x="4771791" y="1873563"/>
                  <a:chExt cx="1168200" cy="330000"/>
                </a:xfrm>
              </p:grpSpPr>
              <p:grpSp>
                <p:nvGrpSpPr>
                  <p:cNvPr id="2214" name="Google Shape;2214;p25"/>
                  <p:cNvGrpSpPr/>
                  <p:nvPr/>
                </p:nvGrpSpPr>
                <p:grpSpPr>
                  <a:xfrm>
                    <a:off x="4771791" y="1873563"/>
                    <a:ext cx="1168200" cy="330000"/>
                    <a:chOff x="3209750" y="1873563"/>
                    <a:chExt cx="1168200" cy="330000"/>
                  </a:xfrm>
                </p:grpSpPr>
                <p:sp>
                  <p:nvSpPr>
                    <p:cNvPr id="2215" name="Google Shape;2215;p25"/>
                    <p:cNvSpPr/>
                    <p:nvPr/>
                  </p:nvSpPr>
                  <p:spPr>
                    <a:xfrm>
                      <a:off x="3209750" y="1873563"/>
                      <a:ext cx="330000" cy="330000"/>
                    </a:xfrm>
                    <a:prstGeom prst="hear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216" name="Google Shape;2216;p25"/>
                    <p:cNvSpPr/>
                    <p:nvPr/>
                  </p:nvSpPr>
                  <p:spPr>
                    <a:xfrm>
                      <a:off x="4047950" y="1873563"/>
                      <a:ext cx="330000" cy="330000"/>
                    </a:xfrm>
                    <a:prstGeom prst="hear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2217" name="Google Shape;2217;p25"/>
                  <p:cNvSpPr/>
                  <p:nvPr/>
                </p:nvSpPr>
                <p:spPr>
                  <a:xfrm>
                    <a:off x="5190891" y="1873563"/>
                    <a:ext cx="330000" cy="330000"/>
                  </a:xfrm>
                  <a:prstGeom prst="hear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18" name="Google Shape;2218;p25"/>
                <p:cNvGrpSpPr/>
                <p:nvPr/>
              </p:nvGrpSpPr>
              <p:grpSpPr>
                <a:xfrm>
                  <a:off x="8886591" y="1492563"/>
                  <a:ext cx="711000" cy="330000"/>
                  <a:chOff x="3362150" y="1873563"/>
                  <a:chExt cx="711000" cy="330000"/>
                </a:xfrm>
              </p:grpSpPr>
              <p:sp>
                <p:nvSpPr>
                  <p:cNvPr id="2219" name="Google Shape;2219;p25"/>
                  <p:cNvSpPr/>
                  <p:nvPr/>
                </p:nvSpPr>
                <p:spPr>
                  <a:xfrm>
                    <a:off x="3362150" y="1873563"/>
                    <a:ext cx="330000" cy="330000"/>
                  </a:xfrm>
                  <a:prstGeom prst="hear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20" name="Google Shape;2220;p25"/>
                  <p:cNvSpPr/>
                  <p:nvPr/>
                </p:nvSpPr>
                <p:spPr>
                  <a:xfrm>
                    <a:off x="3743150" y="1873563"/>
                    <a:ext cx="330000" cy="330000"/>
                  </a:xfrm>
                  <a:prstGeom prst="hear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221" name="Google Shape;2221;p25"/>
              <p:cNvGrpSpPr/>
              <p:nvPr/>
            </p:nvGrpSpPr>
            <p:grpSpPr>
              <a:xfrm>
                <a:off x="4962041" y="5714209"/>
                <a:ext cx="711000" cy="330000"/>
                <a:chOff x="3362150" y="1873563"/>
                <a:chExt cx="711000" cy="330000"/>
              </a:xfrm>
            </p:grpSpPr>
            <p:sp>
              <p:nvSpPr>
                <p:cNvPr id="2222" name="Google Shape;2222;p25"/>
                <p:cNvSpPr/>
                <p:nvPr/>
              </p:nvSpPr>
              <p:spPr>
                <a:xfrm>
                  <a:off x="3362150" y="1873563"/>
                  <a:ext cx="330000" cy="330000"/>
                </a:xfrm>
                <a:prstGeom prst="hear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3" name="Google Shape;2223;p25"/>
                <p:cNvSpPr/>
                <p:nvPr/>
              </p:nvSpPr>
              <p:spPr>
                <a:xfrm>
                  <a:off x="3743150" y="1873563"/>
                  <a:ext cx="330000" cy="330000"/>
                </a:xfrm>
                <a:prstGeom prst="hear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224" name="Google Shape;2224;p25"/>
              <p:cNvSpPr/>
              <p:nvPr/>
            </p:nvSpPr>
            <p:spPr>
              <a:xfrm>
                <a:off x="5152541" y="4571209"/>
                <a:ext cx="330000" cy="330000"/>
              </a:xfrm>
              <a:prstGeom prst="hear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25" name="Google Shape;2225;p25"/>
          <p:cNvSpPr/>
          <p:nvPr/>
        </p:nvSpPr>
        <p:spPr>
          <a:xfrm>
            <a:off x="800452" y="742876"/>
            <a:ext cx="1432500" cy="23424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2226" name="Google Shape;2226;p25"/>
          <p:cNvGrpSpPr/>
          <p:nvPr/>
        </p:nvGrpSpPr>
        <p:grpSpPr>
          <a:xfrm rot="707654">
            <a:off x="7921893" y="-1894116"/>
            <a:ext cx="1767622" cy="2709933"/>
            <a:chOff x="8420320" y="3954803"/>
            <a:chExt cx="1767600" cy="2709900"/>
          </a:xfrm>
        </p:grpSpPr>
        <p:grpSp>
          <p:nvGrpSpPr>
            <p:cNvPr id="2227" name="Google Shape;2227;p25"/>
            <p:cNvGrpSpPr/>
            <p:nvPr/>
          </p:nvGrpSpPr>
          <p:grpSpPr>
            <a:xfrm>
              <a:off x="8420320" y="3954803"/>
              <a:ext cx="1767600" cy="2709900"/>
              <a:chOff x="6246266" y="3663428"/>
              <a:chExt cx="1767600" cy="2709900"/>
            </a:xfrm>
          </p:grpSpPr>
          <p:sp>
            <p:nvSpPr>
              <p:cNvPr id="2228" name="Google Shape;2228;p25"/>
              <p:cNvSpPr/>
              <p:nvPr/>
            </p:nvSpPr>
            <p:spPr>
              <a:xfrm>
                <a:off x="6246266" y="3663428"/>
                <a:ext cx="1767600" cy="2709900"/>
              </a:xfrm>
              <a:prstGeom prst="roundRect">
                <a:avLst>
                  <a:gd name="adj" fmla="val 11843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2229" name="Google Shape;2229;p25"/>
              <p:cNvGrpSpPr/>
              <p:nvPr/>
            </p:nvGrpSpPr>
            <p:grpSpPr>
              <a:xfrm>
                <a:off x="6306640" y="3723801"/>
                <a:ext cx="1646954" cy="2589157"/>
                <a:chOff x="6306640" y="3723801"/>
                <a:chExt cx="1646954" cy="2589157"/>
              </a:xfrm>
            </p:grpSpPr>
            <p:grpSp>
              <p:nvGrpSpPr>
                <p:cNvPr id="2230" name="Google Shape;2230;p25"/>
                <p:cNvGrpSpPr/>
                <p:nvPr/>
              </p:nvGrpSpPr>
              <p:grpSpPr>
                <a:xfrm>
                  <a:off x="6306640" y="3723801"/>
                  <a:ext cx="289500" cy="396470"/>
                  <a:chOff x="6306640" y="3723801"/>
                  <a:chExt cx="289500" cy="396470"/>
                </a:xfrm>
              </p:grpSpPr>
              <p:sp>
                <p:nvSpPr>
                  <p:cNvPr id="2231" name="Google Shape;2231;p25"/>
                  <p:cNvSpPr txBox="1"/>
                  <p:nvPr/>
                </p:nvSpPr>
                <p:spPr>
                  <a:xfrm>
                    <a:off x="6306640" y="3723801"/>
                    <a:ext cx="289500" cy="256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9</a:t>
                    </a:r>
                    <a:endParaRPr sz="1700">
                      <a:solidFill>
                        <a:schemeClr val="dk1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  <p:grpSp>
                <p:nvGrpSpPr>
                  <p:cNvPr id="2232" name="Google Shape;2232;p25"/>
                  <p:cNvGrpSpPr/>
                  <p:nvPr/>
                </p:nvGrpSpPr>
                <p:grpSpPr>
                  <a:xfrm>
                    <a:off x="6381898" y="3980589"/>
                    <a:ext cx="138998" cy="139683"/>
                    <a:chOff x="8278315" y="4619604"/>
                    <a:chExt cx="1311300" cy="1317762"/>
                  </a:xfrm>
                </p:grpSpPr>
                <p:sp>
                  <p:nvSpPr>
                    <p:cNvPr id="2233" name="Google Shape;2233;p25"/>
                    <p:cNvSpPr/>
                    <p:nvPr/>
                  </p:nvSpPr>
                  <p:spPr>
                    <a:xfrm>
                      <a:off x="8795675" y="5358366"/>
                      <a:ext cx="276600" cy="5790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234" name="Google Shape;2234;p25"/>
                    <p:cNvGrpSpPr/>
                    <p:nvPr/>
                  </p:nvGrpSpPr>
                  <p:grpSpPr>
                    <a:xfrm>
                      <a:off x="8278315" y="4619604"/>
                      <a:ext cx="1311300" cy="1167443"/>
                      <a:chOff x="8278315" y="4619604"/>
                      <a:chExt cx="1311300" cy="1167443"/>
                    </a:xfrm>
                  </p:grpSpPr>
                  <p:sp>
                    <p:nvSpPr>
                      <p:cNvPr id="2235" name="Google Shape;2235;p25"/>
                      <p:cNvSpPr/>
                      <p:nvPr/>
                    </p:nvSpPr>
                    <p:spPr>
                      <a:xfrm rot="8100000">
                        <a:off x="8656284" y="4734623"/>
                        <a:ext cx="555362" cy="555362"/>
                      </a:xfrm>
                      <a:prstGeom prst="teardrop">
                        <a:avLst>
                          <a:gd name="adj" fmla="val 100000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36" name="Google Shape;2236;p25"/>
                      <p:cNvSpPr/>
                      <p:nvPr/>
                    </p:nvSpPr>
                    <p:spPr>
                      <a:xfrm rot="6499636" flipH="1">
                        <a:off x="8351532" y="5158565"/>
                        <a:ext cx="555265" cy="555265"/>
                      </a:xfrm>
                      <a:prstGeom prst="teardrop">
                        <a:avLst>
                          <a:gd name="adj" fmla="val 100000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37" name="Google Shape;2237;p25"/>
                      <p:cNvSpPr/>
                      <p:nvPr/>
                    </p:nvSpPr>
                    <p:spPr>
                      <a:xfrm rot="-6499636">
                        <a:off x="8961132" y="5158565"/>
                        <a:ext cx="555265" cy="555265"/>
                      </a:xfrm>
                      <a:prstGeom prst="teardrop">
                        <a:avLst>
                          <a:gd name="adj" fmla="val 100000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</p:grpSp>
            <p:grpSp>
              <p:nvGrpSpPr>
                <p:cNvPr id="2238" name="Google Shape;2238;p25"/>
                <p:cNvGrpSpPr/>
                <p:nvPr/>
              </p:nvGrpSpPr>
              <p:grpSpPr>
                <a:xfrm>
                  <a:off x="7664094" y="5916464"/>
                  <a:ext cx="289500" cy="396495"/>
                  <a:chOff x="7664094" y="5916464"/>
                  <a:chExt cx="289500" cy="396495"/>
                </a:xfrm>
              </p:grpSpPr>
              <p:sp>
                <p:nvSpPr>
                  <p:cNvPr id="2239" name="Google Shape;2239;p25"/>
                  <p:cNvSpPr txBox="1"/>
                  <p:nvPr/>
                </p:nvSpPr>
                <p:spPr>
                  <a:xfrm rot="10800000">
                    <a:off x="7664094" y="6056158"/>
                    <a:ext cx="289500" cy="256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9</a:t>
                    </a:r>
                    <a:endParaRPr sz="1700">
                      <a:solidFill>
                        <a:schemeClr val="dk1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  <p:grpSp>
                <p:nvGrpSpPr>
                  <p:cNvPr id="2240" name="Google Shape;2240;p25"/>
                  <p:cNvGrpSpPr/>
                  <p:nvPr/>
                </p:nvGrpSpPr>
                <p:grpSpPr>
                  <a:xfrm rot="10800000">
                    <a:off x="7739348" y="5916464"/>
                    <a:ext cx="138998" cy="139683"/>
                    <a:chOff x="8278315" y="4619604"/>
                    <a:chExt cx="1311300" cy="1317762"/>
                  </a:xfrm>
                </p:grpSpPr>
                <p:sp>
                  <p:nvSpPr>
                    <p:cNvPr id="2241" name="Google Shape;2241;p25"/>
                    <p:cNvSpPr/>
                    <p:nvPr/>
                  </p:nvSpPr>
                  <p:spPr>
                    <a:xfrm>
                      <a:off x="8795675" y="5358366"/>
                      <a:ext cx="276600" cy="5790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242" name="Google Shape;2242;p25"/>
                    <p:cNvGrpSpPr/>
                    <p:nvPr/>
                  </p:nvGrpSpPr>
                  <p:grpSpPr>
                    <a:xfrm>
                      <a:off x="8278315" y="4619604"/>
                      <a:ext cx="1311300" cy="1167443"/>
                      <a:chOff x="8278315" y="4619604"/>
                      <a:chExt cx="1311300" cy="1167443"/>
                    </a:xfrm>
                  </p:grpSpPr>
                  <p:sp>
                    <p:nvSpPr>
                      <p:cNvPr id="2243" name="Google Shape;2243;p25"/>
                      <p:cNvSpPr/>
                      <p:nvPr/>
                    </p:nvSpPr>
                    <p:spPr>
                      <a:xfrm rot="8100000">
                        <a:off x="8656284" y="4734623"/>
                        <a:ext cx="555362" cy="555362"/>
                      </a:xfrm>
                      <a:prstGeom prst="teardrop">
                        <a:avLst>
                          <a:gd name="adj" fmla="val 100000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44" name="Google Shape;2244;p25"/>
                      <p:cNvSpPr/>
                      <p:nvPr/>
                    </p:nvSpPr>
                    <p:spPr>
                      <a:xfrm rot="6499636" flipH="1">
                        <a:off x="8351532" y="5158565"/>
                        <a:ext cx="555265" cy="555265"/>
                      </a:xfrm>
                      <a:prstGeom prst="teardrop">
                        <a:avLst>
                          <a:gd name="adj" fmla="val 100000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45" name="Google Shape;2245;p25"/>
                      <p:cNvSpPr/>
                      <p:nvPr/>
                    </p:nvSpPr>
                    <p:spPr>
                      <a:xfrm rot="-6499636">
                        <a:off x="8961132" y="5158565"/>
                        <a:ext cx="555265" cy="555265"/>
                      </a:xfrm>
                      <a:prstGeom prst="teardrop">
                        <a:avLst>
                          <a:gd name="adj" fmla="val 100000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</p:grpSp>
          </p:grpSp>
        </p:grpSp>
        <p:grpSp>
          <p:nvGrpSpPr>
            <p:cNvPr id="2246" name="Google Shape;2246;p25"/>
            <p:cNvGrpSpPr/>
            <p:nvPr/>
          </p:nvGrpSpPr>
          <p:grpSpPr>
            <a:xfrm>
              <a:off x="8651448" y="4413823"/>
              <a:ext cx="1305268" cy="1791220"/>
              <a:chOff x="8651448" y="4413823"/>
              <a:chExt cx="1305268" cy="1791220"/>
            </a:xfrm>
          </p:grpSpPr>
          <p:grpSp>
            <p:nvGrpSpPr>
              <p:cNvPr id="2247" name="Google Shape;2247;p25"/>
              <p:cNvGrpSpPr/>
              <p:nvPr/>
            </p:nvGrpSpPr>
            <p:grpSpPr>
              <a:xfrm>
                <a:off x="8651448" y="5132373"/>
                <a:ext cx="362312" cy="364098"/>
                <a:chOff x="8278315" y="4619604"/>
                <a:chExt cx="1311300" cy="1317762"/>
              </a:xfrm>
            </p:grpSpPr>
            <p:sp>
              <p:nvSpPr>
                <p:cNvPr id="2248" name="Google Shape;2248;p25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249" name="Google Shape;2249;p25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2250" name="Google Shape;2250;p25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name="adj" fmla="val 10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51" name="Google Shape;2251;p25"/>
                  <p:cNvSpPr/>
                  <p:nvPr/>
                </p:nvSpPr>
                <p:spPr>
                  <a:xfrm rot="6499636" flipH="1">
                    <a:off x="8351532" y="5158565"/>
                    <a:ext cx="555265" cy="555265"/>
                  </a:xfrm>
                  <a:prstGeom prst="teardrop">
                    <a:avLst>
                      <a:gd name="adj" fmla="val 10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52" name="Google Shape;2252;p25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name="adj" fmla="val 10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253" name="Google Shape;2253;p25"/>
              <p:cNvGrpSpPr/>
              <p:nvPr/>
            </p:nvGrpSpPr>
            <p:grpSpPr>
              <a:xfrm>
                <a:off x="9122926" y="5132373"/>
                <a:ext cx="362312" cy="364098"/>
                <a:chOff x="8278315" y="4619604"/>
                <a:chExt cx="1311300" cy="1317762"/>
              </a:xfrm>
            </p:grpSpPr>
            <p:sp>
              <p:nvSpPr>
                <p:cNvPr id="2254" name="Google Shape;2254;p25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255" name="Google Shape;2255;p25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2256" name="Google Shape;2256;p25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name="adj" fmla="val 10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57" name="Google Shape;2257;p25"/>
                  <p:cNvSpPr/>
                  <p:nvPr/>
                </p:nvSpPr>
                <p:spPr>
                  <a:xfrm rot="6499636" flipH="1">
                    <a:off x="8351532" y="5158565"/>
                    <a:ext cx="555265" cy="555265"/>
                  </a:xfrm>
                  <a:prstGeom prst="teardrop">
                    <a:avLst>
                      <a:gd name="adj" fmla="val 10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58" name="Google Shape;2258;p25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name="adj" fmla="val 10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259" name="Google Shape;2259;p25"/>
              <p:cNvGrpSpPr/>
              <p:nvPr/>
            </p:nvGrpSpPr>
            <p:grpSpPr>
              <a:xfrm>
                <a:off x="9594404" y="5132373"/>
                <a:ext cx="362312" cy="364098"/>
                <a:chOff x="8278315" y="4619604"/>
                <a:chExt cx="1311300" cy="1317762"/>
              </a:xfrm>
            </p:grpSpPr>
            <p:sp>
              <p:nvSpPr>
                <p:cNvPr id="2260" name="Google Shape;2260;p25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261" name="Google Shape;2261;p25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2262" name="Google Shape;2262;p25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name="adj" fmla="val 10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63" name="Google Shape;2263;p25"/>
                  <p:cNvSpPr/>
                  <p:nvPr/>
                </p:nvSpPr>
                <p:spPr>
                  <a:xfrm rot="6499636" flipH="1">
                    <a:off x="8351532" y="5158565"/>
                    <a:ext cx="555265" cy="555265"/>
                  </a:xfrm>
                  <a:prstGeom prst="teardrop">
                    <a:avLst>
                      <a:gd name="adj" fmla="val 10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64" name="Google Shape;2264;p25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name="adj" fmla="val 10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265" name="Google Shape;2265;p25"/>
              <p:cNvGrpSpPr/>
              <p:nvPr/>
            </p:nvGrpSpPr>
            <p:grpSpPr>
              <a:xfrm>
                <a:off x="8887187" y="4773098"/>
                <a:ext cx="362312" cy="364098"/>
                <a:chOff x="8278315" y="4619604"/>
                <a:chExt cx="1311300" cy="1317762"/>
              </a:xfrm>
            </p:grpSpPr>
            <p:sp>
              <p:nvSpPr>
                <p:cNvPr id="2266" name="Google Shape;2266;p25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267" name="Google Shape;2267;p25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2268" name="Google Shape;2268;p25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name="adj" fmla="val 10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69" name="Google Shape;2269;p25"/>
                  <p:cNvSpPr/>
                  <p:nvPr/>
                </p:nvSpPr>
                <p:spPr>
                  <a:xfrm rot="6499636" flipH="1">
                    <a:off x="8351532" y="5158565"/>
                    <a:ext cx="555265" cy="555265"/>
                  </a:xfrm>
                  <a:prstGeom prst="teardrop">
                    <a:avLst>
                      <a:gd name="adj" fmla="val 10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70" name="Google Shape;2270;p25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name="adj" fmla="val 10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271" name="Google Shape;2271;p25"/>
              <p:cNvGrpSpPr/>
              <p:nvPr/>
            </p:nvGrpSpPr>
            <p:grpSpPr>
              <a:xfrm>
                <a:off x="9358665" y="4773098"/>
                <a:ext cx="362312" cy="364098"/>
                <a:chOff x="8278315" y="4619604"/>
                <a:chExt cx="1311300" cy="1317762"/>
              </a:xfrm>
            </p:grpSpPr>
            <p:sp>
              <p:nvSpPr>
                <p:cNvPr id="2272" name="Google Shape;2272;p25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273" name="Google Shape;2273;p25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2274" name="Google Shape;2274;p25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name="adj" fmla="val 10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75" name="Google Shape;2275;p25"/>
                  <p:cNvSpPr/>
                  <p:nvPr/>
                </p:nvSpPr>
                <p:spPr>
                  <a:xfrm rot="6499636" flipH="1">
                    <a:off x="8351532" y="5158565"/>
                    <a:ext cx="555265" cy="555265"/>
                  </a:xfrm>
                  <a:prstGeom prst="teardrop">
                    <a:avLst>
                      <a:gd name="adj" fmla="val 10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76" name="Google Shape;2276;p25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name="adj" fmla="val 10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277" name="Google Shape;2277;p25"/>
              <p:cNvGrpSpPr/>
              <p:nvPr/>
            </p:nvGrpSpPr>
            <p:grpSpPr>
              <a:xfrm>
                <a:off x="8887187" y="5496635"/>
                <a:ext cx="362312" cy="364098"/>
                <a:chOff x="8278315" y="4619604"/>
                <a:chExt cx="1311300" cy="1317762"/>
              </a:xfrm>
            </p:grpSpPr>
            <p:sp>
              <p:nvSpPr>
                <p:cNvPr id="2278" name="Google Shape;2278;p25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279" name="Google Shape;2279;p25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2280" name="Google Shape;2280;p25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name="adj" fmla="val 10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81" name="Google Shape;2281;p25"/>
                  <p:cNvSpPr/>
                  <p:nvPr/>
                </p:nvSpPr>
                <p:spPr>
                  <a:xfrm rot="6499636" flipH="1">
                    <a:off x="8351532" y="5158565"/>
                    <a:ext cx="555265" cy="555265"/>
                  </a:xfrm>
                  <a:prstGeom prst="teardrop">
                    <a:avLst>
                      <a:gd name="adj" fmla="val 10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82" name="Google Shape;2282;p25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name="adj" fmla="val 10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283" name="Google Shape;2283;p25"/>
              <p:cNvGrpSpPr/>
              <p:nvPr/>
            </p:nvGrpSpPr>
            <p:grpSpPr>
              <a:xfrm>
                <a:off x="9358665" y="5496635"/>
                <a:ext cx="362312" cy="364098"/>
                <a:chOff x="8278315" y="4619604"/>
                <a:chExt cx="1311300" cy="1317762"/>
              </a:xfrm>
            </p:grpSpPr>
            <p:sp>
              <p:nvSpPr>
                <p:cNvPr id="2284" name="Google Shape;2284;p25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285" name="Google Shape;2285;p25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2286" name="Google Shape;2286;p25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name="adj" fmla="val 10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87" name="Google Shape;2287;p25"/>
                  <p:cNvSpPr/>
                  <p:nvPr/>
                </p:nvSpPr>
                <p:spPr>
                  <a:xfrm rot="6499636" flipH="1">
                    <a:off x="8351532" y="5158565"/>
                    <a:ext cx="555265" cy="555265"/>
                  </a:xfrm>
                  <a:prstGeom prst="teardrop">
                    <a:avLst>
                      <a:gd name="adj" fmla="val 10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88" name="Google Shape;2288;p25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name="adj" fmla="val 10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289" name="Google Shape;2289;p25"/>
              <p:cNvGrpSpPr/>
              <p:nvPr/>
            </p:nvGrpSpPr>
            <p:grpSpPr>
              <a:xfrm>
                <a:off x="9122926" y="4413823"/>
                <a:ext cx="362312" cy="364098"/>
                <a:chOff x="8278315" y="4619604"/>
                <a:chExt cx="1311300" cy="1317762"/>
              </a:xfrm>
            </p:grpSpPr>
            <p:sp>
              <p:nvSpPr>
                <p:cNvPr id="2290" name="Google Shape;2290;p25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291" name="Google Shape;2291;p25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2292" name="Google Shape;2292;p25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name="adj" fmla="val 10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93" name="Google Shape;2293;p25"/>
                  <p:cNvSpPr/>
                  <p:nvPr/>
                </p:nvSpPr>
                <p:spPr>
                  <a:xfrm rot="6499636" flipH="1">
                    <a:off x="8351532" y="5158565"/>
                    <a:ext cx="555265" cy="555265"/>
                  </a:xfrm>
                  <a:prstGeom prst="teardrop">
                    <a:avLst>
                      <a:gd name="adj" fmla="val 10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94" name="Google Shape;2294;p25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name="adj" fmla="val 10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295" name="Google Shape;2295;p25"/>
              <p:cNvGrpSpPr/>
              <p:nvPr/>
            </p:nvGrpSpPr>
            <p:grpSpPr>
              <a:xfrm>
                <a:off x="9122926" y="5840945"/>
                <a:ext cx="362312" cy="364098"/>
                <a:chOff x="8278315" y="4619604"/>
                <a:chExt cx="1311300" cy="1317762"/>
              </a:xfrm>
            </p:grpSpPr>
            <p:sp>
              <p:nvSpPr>
                <p:cNvPr id="2296" name="Google Shape;2296;p25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297" name="Google Shape;2297;p25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2298" name="Google Shape;2298;p25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name="adj" fmla="val 10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99" name="Google Shape;2299;p25"/>
                  <p:cNvSpPr/>
                  <p:nvPr/>
                </p:nvSpPr>
                <p:spPr>
                  <a:xfrm rot="6499636" flipH="1">
                    <a:off x="8351532" y="5158565"/>
                    <a:ext cx="555265" cy="555265"/>
                  </a:xfrm>
                  <a:prstGeom prst="teardrop">
                    <a:avLst>
                      <a:gd name="adj" fmla="val 10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00" name="Google Shape;2300;p25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name="adj" fmla="val 10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301" name="Google Shape;2301;p25"/>
              <p:cNvGrpSpPr/>
              <p:nvPr/>
            </p:nvGrpSpPr>
            <p:grpSpPr>
              <a:xfrm>
                <a:off x="9139403" y="5148803"/>
                <a:ext cx="329923" cy="331549"/>
                <a:chOff x="9139403" y="5148803"/>
                <a:chExt cx="329923" cy="331549"/>
              </a:xfrm>
            </p:grpSpPr>
            <p:grpSp>
              <p:nvGrpSpPr>
                <p:cNvPr id="2302" name="Google Shape;2302;p25"/>
                <p:cNvGrpSpPr/>
                <p:nvPr/>
              </p:nvGrpSpPr>
              <p:grpSpPr>
                <a:xfrm>
                  <a:off x="9139403" y="5148803"/>
                  <a:ext cx="329923" cy="331549"/>
                  <a:chOff x="8278315" y="4619604"/>
                  <a:chExt cx="1311300" cy="1317762"/>
                </a:xfrm>
              </p:grpSpPr>
              <p:sp>
                <p:nvSpPr>
                  <p:cNvPr id="2303" name="Google Shape;2303;p25"/>
                  <p:cNvSpPr/>
                  <p:nvPr/>
                </p:nvSpPr>
                <p:spPr>
                  <a:xfrm>
                    <a:off x="8795675" y="5358366"/>
                    <a:ext cx="276600" cy="5790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lt1"/>
                  </a:solidFill>
                  <a:ln w="38100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2304" name="Google Shape;2304;p25"/>
                  <p:cNvGrpSpPr/>
                  <p:nvPr/>
                </p:nvGrpSpPr>
                <p:grpSpPr>
                  <a:xfrm>
                    <a:off x="8278315" y="4619604"/>
                    <a:ext cx="1311300" cy="1167443"/>
                    <a:chOff x="8278315" y="4619604"/>
                    <a:chExt cx="1311300" cy="1167443"/>
                  </a:xfrm>
                </p:grpSpPr>
                <p:sp>
                  <p:nvSpPr>
                    <p:cNvPr id="2305" name="Google Shape;2305;p25"/>
                    <p:cNvSpPr/>
                    <p:nvPr/>
                  </p:nvSpPr>
                  <p:spPr>
                    <a:xfrm rot="8100000">
                      <a:off x="8656284" y="4734623"/>
                      <a:ext cx="555362" cy="555362"/>
                    </a:xfrm>
                    <a:prstGeom prst="teardrop">
                      <a:avLst>
                        <a:gd name="adj" fmla="val 100000"/>
                      </a:avLst>
                    </a:prstGeom>
                    <a:solidFill>
                      <a:schemeClr val="lt1"/>
                    </a:solidFill>
                    <a:ln w="38100" cap="flat" cmpd="sng">
                      <a:solidFill>
                        <a:schemeClr val="dk1"/>
                      </a:solidFill>
                      <a:prstDash val="solid"/>
                      <a:miter lim="8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06" name="Google Shape;2306;p25"/>
                    <p:cNvSpPr/>
                    <p:nvPr/>
                  </p:nvSpPr>
                  <p:spPr>
                    <a:xfrm rot="6499636" flipH="1">
                      <a:off x="8351532" y="5158565"/>
                      <a:ext cx="555265" cy="555265"/>
                    </a:xfrm>
                    <a:prstGeom prst="teardrop">
                      <a:avLst>
                        <a:gd name="adj" fmla="val 100000"/>
                      </a:avLst>
                    </a:prstGeom>
                    <a:solidFill>
                      <a:schemeClr val="lt1"/>
                    </a:solidFill>
                    <a:ln w="38100" cap="flat" cmpd="sng">
                      <a:solidFill>
                        <a:schemeClr val="dk1"/>
                      </a:solidFill>
                      <a:prstDash val="solid"/>
                      <a:miter lim="8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07" name="Google Shape;2307;p25"/>
                    <p:cNvSpPr/>
                    <p:nvPr/>
                  </p:nvSpPr>
                  <p:spPr>
                    <a:xfrm rot="-6499636">
                      <a:off x="8961132" y="5158565"/>
                      <a:ext cx="555265" cy="555265"/>
                    </a:xfrm>
                    <a:prstGeom prst="teardrop">
                      <a:avLst>
                        <a:gd name="adj" fmla="val 100000"/>
                      </a:avLst>
                    </a:prstGeom>
                    <a:solidFill>
                      <a:schemeClr val="lt1"/>
                    </a:solidFill>
                    <a:ln w="38100" cap="flat" cmpd="sng">
                      <a:solidFill>
                        <a:schemeClr val="dk1"/>
                      </a:solidFill>
                      <a:prstDash val="solid"/>
                      <a:miter lim="8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2308" name="Google Shape;2308;p25"/>
                <p:cNvGrpSpPr/>
                <p:nvPr/>
              </p:nvGrpSpPr>
              <p:grpSpPr>
                <a:xfrm>
                  <a:off x="9147622" y="5158041"/>
                  <a:ext cx="312600" cy="317934"/>
                  <a:chOff x="9147622" y="5158041"/>
                  <a:chExt cx="312600" cy="317934"/>
                </a:xfrm>
              </p:grpSpPr>
              <p:sp>
                <p:nvSpPr>
                  <p:cNvPr id="2309" name="Google Shape;2309;p25"/>
                  <p:cNvSpPr/>
                  <p:nvPr/>
                </p:nvSpPr>
                <p:spPr>
                  <a:xfrm rot="6500951" flipH="1">
                    <a:off x="9164350" y="5291125"/>
                    <a:ext cx="126744" cy="126650"/>
                  </a:xfrm>
                  <a:prstGeom prst="teardrop">
                    <a:avLst>
                      <a:gd name="adj" fmla="val 94243"/>
                    </a:avLst>
                  </a:prstGeom>
                  <a:solidFill>
                    <a:schemeClr val="lt1"/>
                  </a:solidFill>
                  <a:ln w="19050" cap="flat" cmpd="sng">
                    <a:solidFill>
                      <a:schemeClr val="lt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10" name="Google Shape;2310;p25"/>
                  <p:cNvSpPr/>
                  <p:nvPr/>
                </p:nvSpPr>
                <p:spPr>
                  <a:xfrm rot="-8094242" flipH="1">
                    <a:off x="9240813" y="5184314"/>
                    <a:ext cx="126643" cy="126855"/>
                  </a:xfrm>
                  <a:prstGeom prst="teardrop">
                    <a:avLst>
                      <a:gd name="adj" fmla="val 94243"/>
                    </a:avLst>
                  </a:prstGeom>
                  <a:solidFill>
                    <a:schemeClr val="lt1"/>
                  </a:solidFill>
                  <a:ln w="19050" cap="flat" cmpd="sng">
                    <a:solidFill>
                      <a:schemeClr val="lt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11" name="Google Shape;2311;p25"/>
                  <p:cNvSpPr/>
                  <p:nvPr/>
                </p:nvSpPr>
                <p:spPr>
                  <a:xfrm rot="-6500951">
                    <a:off x="9316750" y="5291125"/>
                    <a:ext cx="126744" cy="126650"/>
                  </a:xfrm>
                  <a:prstGeom prst="teardrop">
                    <a:avLst>
                      <a:gd name="adj" fmla="val 94243"/>
                    </a:avLst>
                  </a:prstGeom>
                  <a:solidFill>
                    <a:schemeClr val="lt1"/>
                  </a:solidFill>
                  <a:ln w="19050" cap="flat" cmpd="sng">
                    <a:solidFill>
                      <a:schemeClr val="lt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12" name="Google Shape;2312;p25"/>
                  <p:cNvSpPr/>
                  <p:nvPr/>
                </p:nvSpPr>
                <p:spPr>
                  <a:xfrm>
                    <a:off x="9272150" y="5334675"/>
                    <a:ext cx="64500" cy="1413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lt1"/>
                  </a:solidFill>
                  <a:ln w="19050" cap="flat" cmpd="sng">
                    <a:solidFill>
                      <a:schemeClr val="lt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313" name="Google Shape;2313;p25"/>
              <p:cNvGrpSpPr/>
              <p:nvPr/>
            </p:nvGrpSpPr>
            <p:grpSpPr>
              <a:xfrm>
                <a:off x="9152171" y="5166752"/>
                <a:ext cx="304257" cy="309247"/>
                <a:chOff x="8253993" y="4619604"/>
                <a:chExt cx="1357684" cy="1380566"/>
              </a:xfrm>
            </p:grpSpPr>
            <p:sp>
              <p:nvSpPr>
                <p:cNvPr id="2314" name="Google Shape;2314;p25"/>
                <p:cNvSpPr/>
                <p:nvPr/>
              </p:nvSpPr>
              <p:spPr>
                <a:xfrm>
                  <a:off x="8795731" y="5265470"/>
                  <a:ext cx="276600" cy="7347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315" name="Google Shape;2315;p25"/>
                <p:cNvGrpSpPr/>
                <p:nvPr/>
              </p:nvGrpSpPr>
              <p:grpSpPr>
                <a:xfrm>
                  <a:off x="8253993" y="4619604"/>
                  <a:ext cx="1357684" cy="1181757"/>
                  <a:chOff x="8253993" y="4619604"/>
                  <a:chExt cx="1357684" cy="1181757"/>
                </a:xfrm>
              </p:grpSpPr>
              <p:sp>
                <p:nvSpPr>
                  <p:cNvPr id="2316" name="Google Shape;2316;p25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name="adj" fmla="val 151314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17" name="Google Shape;2317;p25"/>
                  <p:cNvSpPr/>
                  <p:nvPr/>
                </p:nvSpPr>
                <p:spPr>
                  <a:xfrm rot="6499636" flipH="1">
                    <a:off x="8327210" y="5172878"/>
                    <a:ext cx="555265" cy="555265"/>
                  </a:xfrm>
                  <a:prstGeom prst="teardrop">
                    <a:avLst>
                      <a:gd name="adj" fmla="val 130157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18" name="Google Shape;2318;p25"/>
                  <p:cNvSpPr/>
                  <p:nvPr/>
                </p:nvSpPr>
                <p:spPr>
                  <a:xfrm rot="-6499636">
                    <a:off x="8983194" y="5172878"/>
                    <a:ext cx="555265" cy="555265"/>
                  </a:xfrm>
                  <a:prstGeom prst="teardrop">
                    <a:avLst>
                      <a:gd name="adj" fmla="val 126362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2319" name="Google Shape;2319;p25"/>
          <p:cNvGrpSpPr/>
          <p:nvPr/>
        </p:nvGrpSpPr>
        <p:grpSpPr>
          <a:xfrm rot="-940905">
            <a:off x="9727878" y="-1930574"/>
            <a:ext cx="1767641" cy="2709962"/>
            <a:chOff x="2428366" y="3954803"/>
            <a:chExt cx="1767600" cy="2709900"/>
          </a:xfrm>
        </p:grpSpPr>
        <p:grpSp>
          <p:nvGrpSpPr>
            <p:cNvPr id="2320" name="Google Shape;2320;p25"/>
            <p:cNvGrpSpPr/>
            <p:nvPr/>
          </p:nvGrpSpPr>
          <p:grpSpPr>
            <a:xfrm>
              <a:off x="2428366" y="3954803"/>
              <a:ext cx="1767600" cy="2709900"/>
              <a:chOff x="4141441" y="3663428"/>
              <a:chExt cx="1767600" cy="2709900"/>
            </a:xfrm>
          </p:grpSpPr>
          <p:sp>
            <p:nvSpPr>
              <p:cNvPr id="2321" name="Google Shape;2321;p25"/>
              <p:cNvSpPr/>
              <p:nvPr/>
            </p:nvSpPr>
            <p:spPr>
              <a:xfrm>
                <a:off x="4141441" y="3663428"/>
                <a:ext cx="1767600" cy="2709900"/>
              </a:xfrm>
              <a:prstGeom prst="roundRect">
                <a:avLst>
                  <a:gd name="adj" fmla="val 11843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2322" name="Google Shape;2322;p25"/>
              <p:cNvGrpSpPr/>
              <p:nvPr/>
            </p:nvGrpSpPr>
            <p:grpSpPr>
              <a:xfrm>
                <a:off x="4201815" y="3723801"/>
                <a:ext cx="1646954" cy="2589157"/>
                <a:chOff x="4201815" y="3723801"/>
                <a:chExt cx="1646954" cy="2589157"/>
              </a:xfrm>
            </p:grpSpPr>
            <p:grpSp>
              <p:nvGrpSpPr>
                <p:cNvPr id="2323" name="Google Shape;2323;p25"/>
                <p:cNvGrpSpPr/>
                <p:nvPr/>
              </p:nvGrpSpPr>
              <p:grpSpPr>
                <a:xfrm>
                  <a:off x="4201815" y="3723801"/>
                  <a:ext cx="289500" cy="402250"/>
                  <a:chOff x="4201815" y="3723801"/>
                  <a:chExt cx="289500" cy="402250"/>
                </a:xfrm>
              </p:grpSpPr>
              <p:sp>
                <p:nvSpPr>
                  <p:cNvPr id="2324" name="Google Shape;2324;p25"/>
                  <p:cNvSpPr txBox="1"/>
                  <p:nvPr/>
                </p:nvSpPr>
                <p:spPr>
                  <a:xfrm>
                    <a:off x="4201815" y="3723801"/>
                    <a:ext cx="289500" cy="256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7</a:t>
                    </a:r>
                    <a:endParaRPr sz="1700">
                      <a:solidFill>
                        <a:schemeClr val="dk1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  <p:grpSp>
                <p:nvGrpSpPr>
                  <p:cNvPr id="2325" name="Google Shape;2325;p25"/>
                  <p:cNvGrpSpPr/>
                  <p:nvPr/>
                </p:nvGrpSpPr>
                <p:grpSpPr>
                  <a:xfrm>
                    <a:off x="4285515" y="3980599"/>
                    <a:ext cx="122123" cy="145452"/>
                    <a:chOff x="6755800" y="5036025"/>
                    <a:chExt cx="965400" cy="1150728"/>
                  </a:xfrm>
                </p:grpSpPr>
                <p:sp>
                  <p:nvSpPr>
                    <p:cNvPr id="2326" name="Google Shape;2326;p25"/>
                    <p:cNvSpPr/>
                    <p:nvPr/>
                  </p:nvSpPr>
                  <p:spPr>
                    <a:xfrm>
                      <a:off x="7119550" y="5701653"/>
                      <a:ext cx="237900" cy="4851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7" name="Google Shape;2327;p25"/>
                    <p:cNvSpPr/>
                    <p:nvPr/>
                  </p:nvSpPr>
                  <p:spPr>
                    <a:xfrm rot="10800000">
                      <a:off x="6755800" y="5036025"/>
                      <a:ext cx="965400" cy="965400"/>
                    </a:xfrm>
                    <a:prstGeom prst="hear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2328" name="Google Shape;2328;p25"/>
                <p:cNvGrpSpPr/>
                <p:nvPr/>
              </p:nvGrpSpPr>
              <p:grpSpPr>
                <a:xfrm>
                  <a:off x="5559269" y="5910699"/>
                  <a:ext cx="289500" cy="402259"/>
                  <a:chOff x="5559269" y="5910699"/>
                  <a:chExt cx="289500" cy="402259"/>
                </a:xfrm>
              </p:grpSpPr>
              <p:sp>
                <p:nvSpPr>
                  <p:cNvPr id="2329" name="Google Shape;2329;p25"/>
                  <p:cNvSpPr txBox="1"/>
                  <p:nvPr/>
                </p:nvSpPr>
                <p:spPr>
                  <a:xfrm rot="10800000">
                    <a:off x="5559269" y="6056158"/>
                    <a:ext cx="289500" cy="256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7</a:t>
                    </a:r>
                    <a:endParaRPr sz="1700">
                      <a:solidFill>
                        <a:schemeClr val="dk1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  <p:grpSp>
                <p:nvGrpSpPr>
                  <p:cNvPr id="2330" name="Google Shape;2330;p25"/>
                  <p:cNvGrpSpPr/>
                  <p:nvPr/>
                </p:nvGrpSpPr>
                <p:grpSpPr>
                  <a:xfrm rot="10800000">
                    <a:off x="5635790" y="5910699"/>
                    <a:ext cx="122123" cy="145452"/>
                    <a:chOff x="6755800" y="5036025"/>
                    <a:chExt cx="965400" cy="1150728"/>
                  </a:xfrm>
                </p:grpSpPr>
                <p:sp>
                  <p:nvSpPr>
                    <p:cNvPr id="2331" name="Google Shape;2331;p25"/>
                    <p:cNvSpPr/>
                    <p:nvPr/>
                  </p:nvSpPr>
                  <p:spPr>
                    <a:xfrm>
                      <a:off x="7119550" y="5701653"/>
                      <a:ext cx="237900" cy="4851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2" name="Google Shape;2332;p25"/>
                    <p:cNvSpPr/>
                    <p:nvPr/>
                  </p:nvSpPr>
                  <p:spPr>
                    <a:xfrm rot="10800000">
                      <a:off x="6755800" y="5036025"/>
                      <a:ext cx="965400" cy="965400"/>
                    </a:xfrm>
                    <a:prstGeom prst="hear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</p:grpSp>
        <p:grpSp>
          <p:nvGrpSpPr>
            <p:cNvPr id="2333" name="Google Shape;2333;p25"/>
            <p:cNvGrpSpPr/>
            <p:nvPr/>
          </p:nvGrpSpPr>
          <p:grpSpPr>
            <a:xfrm>
              <a:off x="2739406" y="4376352"/>
              <a:ext cx="1145520" cy="1866802"/>
              <a:chOff x="11017356" y="3330399"/>
              <a:chExt cx="1145520" cy="1866802"/>
            </a:xfrm>
          </p:grpSpPr>
          <p:grpSp>
            <p:nvGrpSpPr>
              <p:cNvPr id="2334" name="Google Shape;2334;p25"/>
              <p:cNvGrpSpPr/>
              <p:nvPr/>
            </p:nvGrpSpPr>
            <p:grpSpPr>
              <a:xfrm>
                <a:off x="11017356" y="4092399"/>
                <a:ext cx="287689" cy="342802"/>
                <a:chOff x="6755800" y="5036025"/>
                <a:chExt cx="965400" cy="1150728"/>
              </a:xfrm>
            </p:grpSpPr>
            <p:sp>
              <p:nvSpPr>
                <p:cNvPr id="2335" name="Google Shape;2335;p25"/>
                <p:cNvSpPr/>
                <p:nvPr/>
              </p:nvSpPr>
              <p:spPr>
                <a:xfrm>
                  <a:off x="7119550" y="5701653"/>
                  <a:ext cx="237900" cy="4851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6" name="Google Shape;2336;p25"/>
                <p:cNvSpPr/>
                <p:nvPr/>
              </p:nvSpPr>
              <p:spPr>
                <a:xfrm rot="10800000">
                  <a:off x="6755800" y="5036025"/>
                  <a:ext cx="965400" cy="9654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37" name="Google Shape;2337;p25"/>
              <p:cNvGrpSpPr/>
              <p:nvPr/>
            </p:nvGrpSpPr>
            <p:grpSpPr>
              <a:xfrm>
                <a:off x="11446272" y="4092399"/>
                <a:ext cx="287689" cy="342802"/>
                <a:chOff x="6755800" y="5036025"/>
                <a:chExt cx="965400" cy="1150728"/>
              </a:xfrm>
            </p:grpSpPr>
            <p:sp>
              <p:nvSpPr>
                <p:cNvPr id="2338" name="Google Shape;2338;p25"/>
                <p:cNvSpPr/>
                <p:nvPr/>
              </p:nvSpPr>
              <p:spPr>
                <a:xfrm>
                  <a:off x="7119550" y="5701653"/>
                  <a:ext cx="237900" cy="4851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9" name="Google Shape;2339;p25"/>
                <p:cNvSpPr/>
                <p:nvPr/>
              </p:nvSpPr>
              <p:spPr>
                <a:xfrm rot="10800000">
                  <a:off x="6755800" y="5036025"/>
                  <a:ext cx="965400" cy="9654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40" name="Google Shape;2340;p25"/>
              <p:cNvGrpSpPr/>
              <p:nvPr/>
            </p:nvGrpSpPr>
            <p:grpSpPr>
              <a:xfrm>
                <a:off x="11875187" y="4092399"/>
                <a:ext cx="287689" cy="342802"/>
                <a:chOff x="6755800" y="5036025"/>
                <a:chExt cx="965400" cy="1150728"/>
              </a:xfrm>
            </p:grpSpPr>
            <p:sp>
              <p:nvSpPr>
                <p:cNvPr id="2341" name="Google Shape;2341;p25"/>
                <p:cNvSpPr/>
                <p:nvPr/>
              </p:nvSpPr>
              <p:spPr>
                <a:xfrm>
                  <a:off x="7119550" y="5701653"/>
                  <a:ext cx="237900" cy="4851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2" name="Google Shape;2342;p25"/>
                <p:cNvSpPr/>
                <p:nvPr/>
              </p:nvSpPr>
              <p:spPr>
                <a:xfrm rot="10800000">
                  <a:off x="6755800" y="5036025"/>
                  <a:ext cx="965400" cy="9654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43" name="Google Shape;2343;p25"/>
              <p:cNvGrpSpPr/>
              <p:nvPr/>
            </p:nvGrpSpPr>
            <p:grpSpPr>
              <a:xfrm>
                <a:off x="11231814" y="4482969"/>
                <a:ext cx="287689" cy="342802"/>
                <a:chOff x="6755800" y="5036025"/>
                <a:chExt cx="965400" cy="1150728"/>
              </a:xfrm>
            </p:grpSpPr>
            <p:sp>
              <p:nvSpPr>
                <p:cNvPr id="2344" name="Google Shape;2344;p25"/>
                <p:cNvSpPr/>
                <p:nvPr/>
              </p:nvSpPr>
              <p:spPr>
                <a:xfrm>
                  <a:off x="7119550" y="5701653"/>
                  <a:ext cx="237900" cy="4851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5" name="Google Shape;2345;p25"/>
                <p:cNvSpPr/>
                <p:nvPr/>
              </p:nvSpPr>
              <p:spPr>
                <a:xfrm rot="10800000">
                  <a:off x="6755800" y="5036025"/>
                  <a:ext cx="965400" cy="9654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46" name="Google Shape;2346;p25"/>
              <p:cNvGrpSpPr/>
              <p:nvPr/>
            </p:nvGrpSpPr>
            <p:grpSpPr>
              <a:xfrm>
                <a:off x="11660730" y="4482969"/>
                <a:ext cx="287689" cy="342802"/>
                <a:chOff x="6755800" y="5036025"/>
                <a:chExt cx="965400" cy="1150728"/>
              </a:xfrm>
            </p:grpSpPr>
            <p:sp>
              <p:nvSpPr>
                <p:cNvPr id="2347" name="Google Shape;2347;p25"/>
                <p:cNvSpPr/>
                <p:nvPr/>
              </p:nvSpPr>
              <p:spPr>
                <a:xfrm>
                  <a:off x="7119550" y="5701653"/>
                  <a:ext cx="237900" cy="4851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8" name="Google Shape;2348;p25"/>
                <p:cNvSpPr/>
                <p:nvPr/>
              </p:nvSpPr>
              <p:spPr>
                <a:xfrm rot="10800000">
                  <a:off x="6755800" y="5036025"/>
                  <a:ext cx="965400" cy="9654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49" name="Google Shape;2349;p25"/>
              <p:cNvGrpSpPr/>
              <p:nvPr/>
            </p:nvGrpSpPr>
            <p:grpSpPr>
              <a:xfrm>
                <a:off x="11446272" y="3330399"/>
                <a:ext cx="287689" cy="342802"/>
                <a:chOff x="6755800" y="5036025"/>
                <a:chExt cx="965400" cy="1150728"/>
              </a:xfrm>
            </p:grpSpPr>
            <p:sp>
              <p:nvSpPr>
                <p:cNvPr id="2350" name="Google Shape;2350;p25"/>
                <p:cNvSpPr/>
                <p:nvPr/>
              </p:nvSpPr>
              <p:spPr>
                <a:xfrm>
                  <a:off x="7119550" y="5701653"/>
                  <a:ext cx="237900" cy="4851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1" name="Google Shape;2351;p25"/>
                <p:cNvSpPr/>
                <p:nvPr/>
              </p:nvSpPr>
              <p:spPr>
                <a:xfrm rot="10800000">
                  <a:off x="6755800" y="5036025"/>
                  <a:ext cx="965400" cy="9654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52" name="Google Shape;2352;p25"/>
              <p:cNvGrpSpPr/>
              <p:nvPr/>
            </p:nvGrpSpPr>
            <p:grpSpPr>
              <a:xfrm>
                <a:off x="11446272" y="4854399"/>
                <a:ext cx="287689" cy="342802"/>
                <a:chOff x="6755800" y="5036025"/>
                <a:chExt cx="965400" cy="1150728"/>
              </a:xfrm>
            </p:grpSpPr>
            <p:sp>
              <p:nvSpPr>
                <p:cNvPr id="2353" name="Google Shape;2353;p25"/>
                <p:cNvSpPr/>
                <p:nvPr/>
              </p:nvSpPr>
              <p:spPr>
                <a:xfrm>
                  <a:off x="7119550" y="5701653"/>
                  <a:ext cx="237900" cy="4851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4" name="Google Shape;2354;p25"/>
                <p:cNvSpPr/>
                <p:nvPr/>
              </p:nvSpPr>
              <p:spPr>
                <a:xfrm rot="10800000">
                  <a:off x="6755800" y="5036025"/>
                  <a:ext cx="965400" cy="9654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355" name="Google Shape;2355;p25"/>
          <p:cNvSpPr txBox="1">
            <a:spLocks noGrp="1"/>
          </p:cNvSpPr>
          <p:nvPr>
            <p:ph type="title" idx="2"/>
          </p:nvPr>
        </p:nvSpPr>
        <p:spPr>
          <a:xfrm>
            <a:off x="723770" y="1492875"/>
            <a:ext cx="7831800" cy="84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 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Combinations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6" name="Google Shape;2356;p25"/>
          <p:cNvSpPr txBox="1"/>
          <p:nvPr/>
        </p:nvSpPr>
        <p:spPr>
          <a:xfrm>
            <a:off x="1819150" y="2800125"/>
            <a:ext cx="7831800" cy="39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Roboto"/>
              <a:buChar char="●"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Weighted combination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Combination of 2 layer descriptor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556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○"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First HOG then Histogram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556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○"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First Histogram then HOG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1" name="Google Shape;2361;p26"/>
          <p:cNvSpPr txBox="1">
            <a:spLocks noGrp="1"/>
          </p:cNvSpPr>
          <p:nvPr>
            <p:ph type="title"/>
          </p:nvPr>
        </p:nvSpPr>
        <p:spPr>
          <a:xfrm>
            <a:off x="499650" y="685800"/>
            <a:ext cx="9692700" cy="10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Weighted combination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62" name="Google Shape;23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12" y="4004050"/>
            <a:ext cx="9106176" cy="155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3" name="Google Shape;2363;p26"/>
          <p:cNvSpPr txBox="1"/>
          <p:nvPr/>
        </p:nvSpPr>
        <p:spPr>
          <a:xfrm>
            <a:off x="1389300" y="2127175"/>
            <a:ext cx="31374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en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Normalize distances 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en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Histogram: 30%	</a:t>
            </a:r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en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Hog: 70%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364" name="Google Shape;2364;p26"/>
          <p:cNvGrpSpPr/>
          <p:nvPr/>
        </p:nvGrpSpPr>
        <p:grpSpPr>
          <a:xfrm rot="10354931">
            <a:off x="-545770" y="-685395"/>
            <a:ext cx="1767545" cy="2709815"/>
            <a:chOff x="6466966" y="3954803"/>
            <a:chExt cx="1767600" cy="2709900"/>
          </a:xfrm>
        </p:grpSpPr>
        <p:grpSp>
          <p:nvGrpSpPr>
            <p:cNvPr id="2365" name="Google Shape;2365;p26"/>
            <p:cNvGrpSpPr/>
            <p:nvPr/>
          </p:nvGrpSpPr>
          <p:grpSpPr>
            <a:xfrm>
              <a:off x="6466966" y="3954803"/>
              <a:ext cx="1767600" cy="2709900"/>
              <a:chOff x="4141441" y="3663428"/>
              <a:chExt cx="1767600" cy="2709900"/>
            </a:xfrm>
          </p:grpSpPr>
          <p:sp>
            <p:nvSpPr>
              <p:cNvPr id="2366" name="Google Shape;2366;p26"/>
              <p:cNvSpPr/>
              <p:nvPr/>
            </p:nvSpPr>
            <p:spPr>
              <a:xfrm>
                <a:off x="4141441" y="3663428"/>
                <a:ext cx="1767600" cy="2709900"/>
              </a:xfrm>
              <a:prstGeom prst="roundRect">
                <a:avLst>
                  <a:gd name="adj" fmla="val 11843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2367" name="Google Shape;2367;p26"/>
              <p:cNvGrpSpPr/>
              <p:nvPr/>
            </p:nvGrpSpPr>
            <p:grpSpPr>
              <a:xfrm>
                <a:off x="4201815" y="3723801"/>
                <a:ext cx="1646954" cy="2589157"/>
                <a:chOff x="4201815" y="3723801"/>
                <a:chExt cx="1646954" cy="2589157"/>
              </a:xfrm>
            </p:grpSpPr>
            <p:grpSp>
              <p:nvGrpSpPr>
                <p:cNvPr id="2368" name="Google Shape;2368;p26"/>
                <p:cNvGrpSpPr/>
                <p:nvPr/>
              </p:nvGrpSpPr>
              <p:grpSpPr>
                <a:xfrm>
                  <a:off x="4201815" y="3723801"/>
                  <a:ext cx="289500" cy="402250"/>
                  <a:chOff x="4201815" y="3723801"/>
                  <a:chExt cx="289500" cy="402250"/>
                </a:xfrm>
              </p:grpSpPr>
              <p:sp>
                <p:nvSpPr>
                  <p:cNvPr id="2369" name="Google Shape;2369;p26"/>
                  <p:cNvSpPr txBox="1"/>
                  <p:nvPr/>
                </p:nvSpPr>
                <p:spPr>
                  <a:xfrm>
                    <a:off x="4201815" y="3723801"/>
                    <a:ext cx="289500" cy="256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9</a:t>
                    </a:r>
                    <a:endParaRPr sz="1700">
                      <a:solidFill>
                        <a:schemeClr val="dk1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  <p:grpSp>
                <p:nvGrpSpPr>
                  <p:cNvPr id="2370" name="Google Shape;2370;p26"/>
                  <p:cNvGrpSpPr/>
                  <p:nvPr/>
                </p:nvGrpSpPr>
                <p:grpSpPr>
                  <a:xfrm>
                    <a:off x="4285515" y="3980599"/>
                    <a:ext cx="122123" cy="145452"/>
                    <a:chOff x="6755800" y="5036025"/>
                    <a:chExt cx="965400" cy="1150728"/>
                  </a:xfrm>
                </p:grpSpPr>
                <p:sp>
                  <p:nvSpPr>
                    <p:cNvPr id="2371" name="Google Shape;2371;p26"/>
                    <p:cNvSpPr/>
                    <p:nvPr/>
                  </p:nvSpPr>
                  <p:spPr>
                    <a:xfrm>
                      <a:off x="7119550" y="5701653"/>
                      <a:ext cx="237900" cy="4851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72" name="Google Shape;2372;p26"/>
                    <p:cNvSpPr/>
                    <p:nvPr/>
                  </p:nvSpPr>
                  <p:spPr>
                    <a:xfrm rot="10800000">
                      <a:off x="6755800" y="5036025"/>
                      <a:ext cx="965400" cy="965400"/>
                    </a:xfrm>
                    <a:prstGeom prst="hear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2373" name="Google Shape;2373;p26"/>
                <p:cNvGrpSpPr/>
                <p:nvPr/>
              </p:nvGrpSpPr>
              <p:grpSpPr>
                <a:xfrm>
                  <a:off x="5559269" y="5910699"/>
                  <a:ext cx="289500" cy="402259"/>
                  <a:chOff x="5559269" y="5910699"/>
                  <a:chExt cx="289500" cy="402259"/>
                </a:xfrm>
              </p:grpSpPr>
              <p:sp>
                <p:nvSpPr>
                  <p:cNvPr id="2374" name="Google Shape;2374;p26"/>
                  <p:cNvSpPr txBox="1"/>
                  <p:nvPr/>
                </p:nvSpPr>
                <p:spPr>
                  <a:xfrm rot="10800000">
                    <a:off x="5559269" y="6056158"/>
                    <a:ext cx="289500" cy="256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9</a:t>
                    </a:r>
                    <a:endParaRPr sz="1700">
                      <a:solidFill>
                        <a:schemeClr val="dk1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  <p:grpSp>
                <p:nvGrpSpPr>
                  <p:cNvPr id="2375" name="Google Shape;2375;p26"/>
                  <p:cNvGrpSpPr/>
                  <p:nvPr/>
                </p:nvGrpSpPr>
                <p:grpSpPr>
                  <a:xfrm rot="10800000">
                    <a:off x="5635790" y="5910699"/>
                    <a:ext cx="122123" cy="145452"/>
                    <a:chOff x="6755800" y="5036025"/>
                    <a:chExt cx="965400" cy="1150728"/>
                  </a:xfrm>
                </p:grpSpPr>
                <p:sp>
                  <p:nvSpPr>
                    <p:cNvPr id="2376" name="Google Shape;2376;p26"/>
                    <p:cNvSpPr/>
                    <p:nvPr/>
                  </p:nvSpPr>
                  <p:spPr>
                    <a:xfrm>
                      <a:off x="7119550" y="5701653"/>
                      <a:ext cx="237900" cy="4851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77" name="Google Shape;2377;p26"/>
                    <p:cNvSpPr/>
                    <p:nvPr/>
                  </p:nvSpPr>
                  <p:spPr>
                    <a:xfrm rot="10800000">
                      <a:off x="6755800" y="5036025"/>
                      <a:ext cx="965400" cy="965400"/>
                    </a:xfrm>
                    <a:prstGeom prst="hear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</p:grpSp>
        <p:grpSp>
          <p:nvGrpSpPr>
            <p:cNvPr id="2378" name="Google Shape;2378;p26"/>
            <p:cNvGrpSpPr/>
            <p:nvPr/>
          </p:nvGrpSpPr>
          <p:grpSpPr>
            <a:xfrm>
              <a:off x="6778006" y="4376352"/>
              <a:ext cx="1145520" cy="1866802"/>
              <a:chOff x="11017356" y="3330399"/>
              <a:chExt cx="1145520" cy="1866802"/>
            </a:xfrm>
          </p:grpSpPr>
          <p:grpSp>
            <p:nvGrpSpPr>
              <p:cNvPr id="2379" name="Google Shape;2379;p26"/>
              <p:cNvGrpSpPr/>
              <p:nvPr/>
            </p:nvGrpSpPr>
            <p:grpSpPr>
              <a:xfrm>
                <a:off x="11231814" y="3713104"/>
                <a:ext cx="287689" cy="342802"/>
                <a:chOff x="6755800" y="5036025"/>
                <a:chExt cx="965400" cy="1150728"/>
              </a:xfrm>
            </p:grpSpPr>
            <p:sp>
              <p:nvSpPr>
                <p:cNvPr id="2380" name="Google Shape;2380;p26"/>
                <p:cNvSpPr/>
                <p:nvPr/>
              </p:nvSpPr>
              <p:spPr>
                <a:xfrm>
                  <a:off x="7119550" y="5701653"/>
                  <a:ext cx="237900" cy="4851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1" name="Google Shape;2381;p26"/>
                <p:cNvSpPr/>
                <p:nvPr/>
              </p:nvSpPr>
              <p:spPr>
                <a:xfrm rot="10800000">
                  <a:off x="6755800" y="5036025"/>
                  <a:ext cx="965400" cy="9654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82" name="Google Shape;2382;p26"/>
              <p:cNvGrpSpPr/>
              <p:nvPr/>
            </p:nvGrpSpPr>
            <p:grpSpPr>
              <a:xfrm>
                <a:off x="11660730" y="3713104"/>
                <a:ext cx="287689" cy="342802"/>
                <a:chOff x="6755800" y="5036025"/>
                <a:chExt cx="965400" cy="1150728"/>
              </a:xfrm>
            </p:grpSpPr>
            <p:sp>
              <p:nvSpPr>
                <p:cNvPr id="2383" name="Google Shape;2383;p26"/>
                <p:cNvSpPr/>
                <p:nvPr/>
              </p:nvSpPr>
              <p:spPr>
                <a:xfrm>
                  <a:off x="7119550" y="5701653"/>
                  <a:ext cx="237900" cy="4851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4" name="Google Shape;2384;p26"/>
                <p:cNvSpPr/>
                <p:nvPr/>
              </p:nvSpPr>
              <p:spPr>
                <a:xfrm rot="10800000">
                  <a:off x="6755800" y="5036025"/>
                  <a:ext cx="965400" cy="9654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85" name="Google Shape;2385;p26"/>
              <p:cNvGrpSpPr/>
              <p:nvPr/>
            </p:nvGrpSpPr>
            <p:grpSpPr>
              <a:xfrm>
                <a:off x="11017356" y="4092399"/>
                <a:ext cx="287689" cy="342802"/>
                <a:chOff x="6755800" y="5036025"/>
                <a:chExt cx="965400" cy="1150728"/>
              </a:xfrm>
            </p:grpSpPr>
            <p:sp>
              <p:nvSpPr>
                <p:cNvPr id="2386" name="Google Shape;2386;p26"/>
                <p:cNvSpPr/>
                <p:nvPr/>
              </p:nvSpPr>
              <p:spPr>
                <a:xfrm>
                  <a:off x="7119550" y="5701653"/>
                  <a:ext cx="237900" cy="4851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7" name="Google Shape;2387;p26"/>
                <p:cNvSpPr/>
                <p:nvPr/>
              </p:nvSpPr>
              <p:spPr>
                <a:xfrm rot="10800000">
                  <a:off x="6755800" y="5036025"/>
                  <a:ext cx="965400" cy="9654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88" name="Google Shape;2388;p26"/>
              <p:cNvGrpSpPr/>
              <p:nvPr/>
            </p:nvGrpSpPr>
            <p:grpSpPr>
              <a:xfrm>
                <a:off x="11446272" y="4092399"/>
                <a:ext cx="287689" cy="342802"/>
                <a:chOff x="6755800" y="5036025"/>
                <a:chExt cx="965400" cy="1150728"/>
              </a:xfrm>
            </p:grpSpPr>
            <p:sp>
              <p:nvSpPr>
                <p:cNvPr id="2389" name="Google Shape;2389;p26"/>
                <p:cNvSpPr/>
                <p:nvPr/>
              </p:nvSpPr>
              <p:spPr>
                <a:xfrm>
                  <a:off x="7119550" y="5701653"/>
                  <a:ext cx="237900" cy="4851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0" name="Google Shape;2390;p26"/>
                <p:cNvSpPr/>
                <p:nvPr/>
              </p:nvSpPr>
              <p:spPr>
                <a:xfrm rot="10800000">
                  <a:off x="6755800" y="5036025"/>
                  <a:ext cx="965400" cy="9654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91" name="Google Shape;2391;p26"/>
              <p:cNvGrpSpPr/>
              <p:nvPr/>
            </p:nvGrpSpPr>
            <p:grpSpPr>
              <a:xfrm>
                <a:off x="11875187" y="4092399"/>
                <a:ext cx="287689" cy="342802"/>
                <a:chOff x="6755800" y="5036025"/>
                <a:chExt cx="965400" cy="1150728"/>
              </a:xfrm>
            </p:grpSpPr>
            <p:sp>
              <p:nvSpPr>
                <p:cNvPr id="2392" name="Google Shape;2392;p26"/>
                <p:cNvSpPr/>
                <p:nvPr/>
              </p:nvSpPr>
              <p:spPr>
                <a:xfrm>
                  <a:off x="7119550" y="5701653"/>
                  <a:ext cx="237900" cy="4851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3" name="Google Shape;2393;p26"/>
                <p:cNvSpPr/>
                <p:nvPr/>
              </p:nvSpPr>
              <p:spPr>
                <a:xfrm rot="10800000">
                  <a:off x="6755800" y="5036025"/>
                  <a:ext cx="965400" cy="9654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94" name="Google Shape;2394;p26"/>
              <p:cNvGrpSpPr/>
              <p:nvPr/>
            </p:nvGrpSpPr>
            <p:grpSpPr>
              <a:xfrm>
                <a:off x="11231814" y="4482969"/>
                <a:ext cx="287689" cy="342802"/>
                <a:chOff x="6755800" y="5036025"/>
                <a:chExt cx="965400" cy="1150728"/>
              </a:xfrm>
            </p:grpSpPr>
            <p:sp>
              <p:nvSpPr>
                <p:cNvPr id="2395" name="Google Shape;2395;p26"/>
                <p:cNvSpPr/>
                <p:nvPr/>
              </p:nvSpPr>
              <p:spPr>
                <a:xfrm>
                  <a:off x="7119550" y="5701653"/>
                  <a:ext cx="237900" cy="4851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6" name="Google Shape;2396;p26"/>
                <p:cNvSpPr/>
                <p:nvPr/>
              </p:nvSpPr>
              <p:spPr>
                <a:xfrm rot="10800000">
                  <a:off x="6755800" y="5036025"/>
                  <a:ext cx="965400" cy="9654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97" name="Google Shape;2397;p26"/>
              <p:cNvGrpSpPr/>
              <p:nvPr/>
            </p:nvGrpSpPr>
            <p:grpSpPr>
              <a:xfrm>
                <a:off x="11660730" y="4482969"/>
                <a:ext cx="287689" cy="342802"/>
                <a:chOff x="6755800" y="5036025"/>
                <a:chExt cx="965400" cy="1150728"/>
              </a:xfrm>
            </p:grpSpPr>
            <p:sp>
              <p:nvSpPr>
                <p:cNvPr id="2398" name="Google Shape;2398;p26"/>
                <p:cNvSpPr/>
                <p:nvPr/>
              </p:nvSpPr>
              <p:spPr>
                <a:xfrm>
                  <a:off x="7119550" y="5701653"/>
                  <a:ext cx="237900" cy="4851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9" name="Google Shape;2399;p26"/>
                <p:cNvSpPr/>
                <p:nvPr/>
              </p:nvSpPr>
              <p:spPr>
                <a:xfrm rot="10800000">
                  <a:off x="6755800" y="5036025"/>
                  <a:ext cx="965400" cy="9654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00" name="Google Shape;2400;p26"/>
              <p:cNvGrpSpPr/>
              <p:nvPr/>
            </p:nvGrpSpPr>
            <p:grpSpPr>
              <a:xfrm>
                <a:off x="11446272" y="3330399"/>
                <a:ext cx="287689" cy="342802"/>
                <a:chOff x="6755800" y="5036025"/>
                <a:chExt cx="965400" cy="1150728"/>
              </a:xfrm>
            </p:grpSpPr>
            <p:sp>
              <p:nvSpPr>
                <p:cNvPr id="2401" name="Google Shape;2401;p26"/>
                <p:cNvSpPr/>
                <p:nvPr/>
              </p:nvSpPr>
              <p:spPr>
                <a:xfrm>
                  <a:off x="7119550" y="5701653"/>
                  <a:ext cx="237900" cy="4851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2" name="Google Shape;2402;p26"/>
                <p:cNvSpPr/>
                <p:nvPr/>
              </p:nvSpPr>
              <p:spPr>
                <a:xfrm rot="10800000">
                  <a:off x="6755800" y="5036025"/>
                  <a:ext cx="965400" cy="9654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03" name="Google Shape;2403;p26"/>
              <p:cNvGrpSpPr/>
              <p:nvPr/>
            </p:nvGrpSpPr>
            <p:grpSpPr>
              <a:xfrm>
                <a:off x="11446272" y="4854399"/>
                <a:ext cx="287689" cy="342802"/>
                <a:chOff x="6755800" y="5036025"/>
                <a:chExt cx="965400" cy="1150728"/>
              </a:xfrm>
            </p:grpSpPr>
            <p:sp>
              <p:nvSpPr>
                <p:cNvPr id="2404" name="Google Shape;2404;p26"/>
                <p:cNvSpPr/>
                <p:nvPr/>
              </p:nvSpPr>
              <p:spPr>
                <a:xfrm>
                  <a:off x="7119550" y="5701653"/>
                  <a:ext cx="237900" cy="4851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5" name="Google Shape;2405;p26"/>
                <p:cNvSpPr/>
                <p:nvPr/>
              </p:nvSpPr>
              <p:spPr>
                <a:xfrm rot="10800000">
                  <a:off x="6755800" y="5036025"/>
                  <a:ext cx="965400" cy="9654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406" name="Google Shape;2406;p26"/>
          <p:cNvGrpSpPr/>
          <p:nvPr/>
        </p:nvGrpSpPr>
        <p:grpSpPr>
          <a:xfrm rot="8596195">
            <a:off x="-147034" y="-1253120"/>
            <a:ext cx="1767464" cy="2709691"/>
            <a:chOff x="509691" y="685778"/>
            <a:chExt cx="1767600" cy="2709900"/>
          </a:xfrm>
        </p:grpSpPr>
        <p:grpSp>
          <p:nvGrpSpPr>
            <p:cNvPr id="2407" name="Google Shape;2407;p26"/>
            <p:cNvGrpSpPr/>
            <p:nvPr/>
          </p:nvGrpSpPr>
          <p:grpSpPr>
            <a:xfrm>
              <a:off x="509691" y="685778"/>
              <a:ext cx="1767600" cy="2709900"/>
              <a:chOff x="509691" y="685778"/>
              <a:chExt cx="1767600" cy="2709900"/>
            </a:xfrm>
          </p:grpSpPr>
          <p:sp>
            <p:nvSpPr>
              <p:cNvPr id="2408" name="Google Shape;2408;p26"/>
              <p:cNvSpPr/>
              <p:nvPr/>
            </p:nvSpPr>
            <p:spPr>
              <a:xfrm>
                <a:off x="509691" y="685778"/>
                <a:ext cx="1767600" cy="2709900"/>
              </a:xfrm>
              <a:prstGeom prst="roundRect">
                <a:avLst>
                  <a:gd name="adj" fmla="val 11843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/>
              </a:p>
            </p:txBody>
          </p:sp>
          <p:grpSp>
            <p:nvGrpSpPr>
              <p:cNvPr id="2409" name="Google Shape;2409;p26"/>
              <p:cNvGrpSpPr/>
              <p:nvPr/>
            </p:nvGrpSpPr>
            <p:grpSpPr>
              <a:xfrm>
                <a:off x="570065" y="746151"/>
                <a:ext cx="1646954" cy="2589157"/>
                <a:chOff x="801550" y="2108776"/>
                <a:chExt cx="2078700" cy="3267900"/>
              </a:xfrm>
            </p:grpSpPr>
            <p:grpSp>
              <p:nvGrpSpPr>
                <p:cNvPr id="2410" name="Google Shape;2410;p26"/>
                <p:cNvGrpSpPr/>
                <p:nvPr/>
              </p:nvGrpSpPr>
              <p:grpSpPr>
                <a:xfrm>
                  <a:off x="801550" y="2108776"/>
                  <a:ext cx="365400" cy="545395"/>
                  <a:chOff x="993775" y="2585375"/>
                  <a:chExt cx="365400" cy="545395"/>
                </a:xfrm>
              </p:grpSpPr>
              <p:sp>
                <p:nvSpPr>
                  <p:cNvPr id="2411" name="Google Shape;2411;p26"/>
                  <p:cNvSpPr/>
                  <p:nvPr/>
                </p:nvSpPr>
                <p:spPr>
                  <a:xfrm>
                    <a:off x="1104825" y="2896470"/>
                    <a:ext cx="143400" cy="234300"/>
                  </a:xfrm>
                  <a:prstGeom prst="diamond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00"/>
                  </a:p>
                </p:txBody>
              </p:sp>
              <p:sp>
                <p:nvSpPr>
                  <p:cNvPr id="2412" name="Google Shape;2412;p26"/>
                  <p:cNvSpPr txBox="1"/>
                  <p:nvPr/>
                </p:nvSpPr>
                <p:spPr>
                  <a:xfrm>
                    <a:off x="993775" y="2585375"/>
                    <a:ext cx="365400" cy="324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A</a:t>
                    </a:r>
                    <a:endParaRPr sz="1700">
                      <a:solidFill>
                        <a:schemeClr val="dk2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</p:grpSp>
            <p:grpSp>
              <p:nvGrpSpPr>
                <p:cNvPr id="2413" name="Google Shape;2413;p26"/>
                <p:cNvGrpSpPr/>
                <p:nvPr/>
              </p:nvGrpSpPr>
              <p:grpSpPr>
                <a:xfrm rot="10800000">
                  <a:off x="2514850" y="4831280"/>
                  <a:ext cx="365400" cy="545395"/>
                  <a:chOff x="993775" y="2585375"/>
                  <a:chExt cx="365400" cy="545395"/>
                </a:xfrm>
              </p:grpSpPr>
              <p:sp>
                <p:nvSpPr>
                  <p:cNvPr id="2414" name="Google Shape;2414;p26"/>
                  <p:cNvSpPr/>
                  <p:nvPr/>
                </p:nvSpPr>
                <p:spPr>
                  <a:xfrm>
                    <a:off x="1104825" y="2896470"/>
                    <a:ext cx="143400" cy="234300"/>
                  </a:xfrm>
                  <a:prstGeom prst="diamond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00"/>
                  </a:p>
                </p:txBody>
              </p:sp>
              <p:sp>
                <p:nvSpPr>
                  <p:cNvPr id="2415" name="Google Shape;2415;p26"/>
                  <p:cNvSpPr txBox="1"/>
                  <p:nvPr/>
                </p:nvSpPr>
                <p:spPr>
                  <a:xfrm>
                    <a:off x="993775" y="2585375"/>
                    <a:ext cx="365400" cy="324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A</a:t>
                    </a:r>
                    <a:endParaRPr sz="1700">
                      <a:solidFill>
                        <a:schemeClr val="dk2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</p:grpSp>
          </p:grpSp>
        </p:grpSp>
        <p:sp>
          <p:nvSpPr>
            <p:cNvPr id="2416" name="Google Shape;2416;p26"/>
            <p:cNvSpPr/>
            <p:nvPr/>
          </p:nvSpPr>
          <p:spPr>
            <a:xfrm>
              <a:off x="1283142" y="1860085"/>
              <a:ext cx="220800" cy="3612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Printable Deck of Playing Cards by Slidesgo">
  <a:themeElements>
    <a:clrScheme name="Simple Light">
      <a:dk1>
        <a:srgbClr val="000000"/>
      </a:dk1>
      <a:lt1>
        <a:srgbClr val="FFFFFF"/>
      </a:lt1>
      <a:dk2>
        <a:srgbClr val="B12D2D"/>
      </a:dk2>
      <a:lt2>
        <a:srgbClr val="39922B"/>
      </a:lt2>
      <a:accent1>
        <a:srgbClr val="CCCCCC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257</Words>
  <Application>Microsoft Macintosh PowerPoint</Application>
  <PresentationFormat>Personalizado</PresentationFormat>
  <Paragraphs>117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9" baseType="lpstr">
      <vt:lpstr>Cambria Math</vt:lpstr>
      <vt:lpstr>DM Serif Display</vt:lpstr>
      <vt:lpstr>Bebas Neue</vt:lpstr>
      <vt:lpstr>Quattrocento</vt:lpstr>
      <vt:lpstr>Arial</vt:lpstr>
      <vt:lpstr>Roboto</vt:lpstr>
      <vt:lpstr>Inter</vt:lpstr>
      <vt:lpstr>Simple Printable Deck of Playing Cards by Slidesgo</vt:lpstr>
      <vt:lpstr>Non-textual data extraction assignment  POKER</vt:lpstr>
      <vt:lpstr>Motivation</vt:lpstr>
      <vt:lpstr>Harris+ Histogram of Oriented Gradients</vt:lpstr>
      <vt:lpstr>Histogram Descriptor</vt:lpstr>
      <vt:lpstr>Histogram Descriptor</vt:lpstr>
      <vt:lpstr>Histogram Descriptor</vt:lpstr>
      <vt:lpstr>Histogram Descriptor</vt:lpstr>
      <vt:lpstr>03  Combinations</vt:lpstr>
      <vt:lpstr>Weighted combination</vt:lpstr>
      <vt:lpstr>First HOG then Histogram  </vt:lpstr>
      <vt:lpstr>First Histogram then HOG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Non-textual data extraction assignment  POKER</dc:title>
  <cp:lastModifiedBy>SERGIO MARIN SANCHEZ</cp:lastModifiedBy>
  <cp:revision>3</cp:revision>
  <dcterms:modified xsi:type="dcterms:W3CDTF">2024-02-25T19:26:10Z</dcterms:modified>
</cp:coreProperties>
</file>