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65" r:id="rId3"/>
    <p:sldId id="266" r:id="rId4"/>
    <p:sldId id="267" r:id="rId5"/>
    <p:sldId id="268" r:id="rId6"/>
    <p:sldId id="270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4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3DE218-4C33-4F7F-20A5-C395A3FC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DIAGRAMACION UML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A72B1-3E77-B338-6317-A01C5B5867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655" r="17655"/>
          <a:stretch/>
        </p:blipFill>
        <p:spPr>
          <a:xfrm>
            <a:off x="851512" y="1732659"/>
            <a:ext cx="2339909" cy="202558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281D91-EFF4-2EEA-32F3-B3A98876B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CL" dirty="0">
                <a:solidFill>
                  <a:srgbClr val="FFFFFF"/>
                </a:solidFill>
              </a:rPr>
              <a:t>INGENIERIA DE SOFTWARE I</a:t>
            </a: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rgbClr val="FFFFFF"/>
                </a:solidFill>
              </a:rPr>
              <a:t>Por Juan Manuel serna Garzon </a:t>
            </a: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rgbClr val="FFFFFF"/>
                </a:solidFill>
              </a:rPr>
              <a:t>Uniremington </a:t>
            </a: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rgbClr val="FFFFFF"/>
                </a:solidFill>
              </a:rPr>
              <a:t>IV Semestre</a:t>
            </a: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rgbClr val="FFFFFF"/>
                </a:solidFill>
              </a:rPr>
              <a:t>Ingeniería en sistemas</a:t>
            </a:r>
          </a:p>
          <a:p>
            <a:pPr>
              <a:lnSpc>
                <a:spcPct val="90000"/>
              </a:lnSpc>
            </a:pPr>
            <a:r>
              <a:rPr lang="es-CL" dirty="0">
                <a:solidFill>
                  <a:srgbClr val="FFFFFF"/>
                </a:solidFill>
              </a:rPr>
              <a:t>2024</a:t>
            </a:r>
          </a:p>
          <a:p>
            <a:pPr>
              <a:lnSpc>
                <a:spcPct val="90000"/>
              </a:lnSpc>
            </a:pPr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B527B8-1B0E-EE79-DDEB-1819840A7706}"/>
              </a:ext>
            </a:extLst>
          </p:cNvPr>
          <p:cNvSpPr txBox="1"/>
          <p:nvPr/>
        </p:nvSpPr>
        <p:spPr>
          <a:xfrm>
            <a:off x="966846" y="4023604"/>
            <a:ext cx="3228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Repositorio : </a:t>
            </a:r>
            <a:r>
              <a:rPr lang="es-CL" u="sng" dirty="0">
                <a:solidFill>
                  <a:srgbClr val="FFFFFF"/>
                </a:solidFill>
              </a:rPr>
              <a:t>https://github.com/SernaG1/gestion_torneos.git</a:t>
            </a:r>
          </a:p>
          <a:p>
            <a:endParaRPr lang="es-CL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0786DDF-0C01-F74A-4210-956282832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012" y="1045278"/>
            <a:ext cx="2366451" cy="317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0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DCB745E-34FA-10C3-1C3A-CEA0CE708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62" y="713030"/>
            <a:ext cx="3118335" cy="5431939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2C4F899-61ED-16F8-5BBE-C74D79A77335}"/>
              </a:ext>
            </a:extLst>
          </p:cNvPr>
          <p:cNvSpPr/>
          <p:nvPr/>
        </p:nvSpPr>
        <p:spPr>
          <a:xfrm>
            <a:off x="5390047" y="713030"/>
            <a:ext cx="56384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Vista inscripción equipo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5865108-9779-D20C-C803-E2928FDD3772}"/>
              </a:ext>
            </a:extLst>
          </p:cNvPr>
          <p:cNvSpPr txBox="1"/>
          <p:nvPr/>
        </p:nvSpPr>
        <p:spPr>
          <a:xfrm>
            <a:off x="6429375" y="1628774"/>
            <a:ext cx="3471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Vista acceso a solicitud de inscripción y apertura de formulario de inscripción para nuevos equipos.</a:t>
            </a:r>
          </a:p>
        </p:txBody>
      </p:sp>
    </p:spTree>
    <p:extLst>
      <p:ext uri="{BB962C8B-B14F-4D97-AF65-F5344CB8AC3E}">
        <p14:creationId xmlns:p14="http://schemas.microsoft.com/office/powerpoint/2010/main" val="247107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D6A1983-D0F0-77F9-D03F-4033422CC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313" y="579902"/>
            <a:ext cx="3277723" cy="5698195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86BF65E-F06E-1134-A9EA-9BC769D92C8C}"/>
              </a:ext>
            </a:extLst>
          </p:cNvPr>
          <p:cNvSpPr/>
          <p:nvPr/>
        </p:nvSpPr>
        <p:spPr>
          <a:xfrm>
            <a:off x="5405440" y="713030"/>
            <a:ext cx="560762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MYTEAM (vista equipos)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76EB177-42DF-ABF0-EB8B-9FB59704D390}"/>
              </a:ext>
            </a:extLst>
          </p:cNvPr>
          <p:cNvSpPr txBox="1"/>
          <p:nvPr/>
        </p:nvSpPr>
        <p:spPr>
          <a:xfrm>
            <a:off x="6429375" y="1628774"/>
            <a:ext cx="34718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 err="1"/>
              <a:t>Menu</a:t>
            </a:r>
            <a:r>
              <a:rPr lang="es-CL" sz="2400" dirty="0"/>
              <a:t> </a:t>
            </a:r>
            <a:r>
              <a:rPr lang="es-CL" sz="2400" dirty="0" err="1"/>
              <a:t>multiventana</a:t>
            </a:r>
            <a:r>
              <a:rPr lang="es-CL" sz="2400" dirty="0"/>
              <a:t> que presenta link a los diferentes interfaces para visibilizar estadísticas del equipo y administración desde </a:t>
            </a:r>
            <a:r>
              <a:rPr lang="es-CL" sz="2400" dirty="0" err="1"/>
              <a:t>team</a:t>
            </a:r>
            <a:r>
              <a:rPr lang="es-CL" sz="2400" dirty="0"/>
              <a:t> manager </a:t>
            </a:r>
          </a:p>
        </p:txBody>
      </p:sp>
    </p:spTree>
    <p:extLst>
      <p:ext uri="{BB962C8B-B14F-4D97-AF65-F5344CB8AC3E}">
        <p14:creationId xmlns:p14="http://schemas.microsoft.com/office/powerpoint/2010/main" val="2327070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C69C8BB-49D4-6FF2-C794-B725E6D89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844" y="627043"/>
            <a:ext cx="3228744" cy="5603914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4D52605-1C46-B6E2-6EBC-AE7D78439553}"/>
              </a:ext>
            </a:extLst>
          </p:cNvPr>
          <p:cNvSpPr txBox="1"/>
          <p:nvPr/>
        </p:nvSpPr>
        <p:spPr>
          <a:xfrm>
            <a:off x="6429375" y="1628774"/>
            <a:ext cx="34718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Vista en cascada de jugadores con filtrado por etiquetas con información general no modificable</a:t>
            </a:r>
          </a:p>
          <a:p>
            <a:endParaRPr lang="es-CL" sz="2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FA23ABB-B2E4-A28C-19B7-8AF3D33B0BD7}"/>
              </a:ext>
            </a:extLst>
          </p:cNvPr>
          <p:cNvSpPr/>
          <p:nvPr/>
        </p:nvSpPr>
        <p:spPr>
          <a:xfrm>
            <a:off x="6358268" y="713030"/>
            <a:ext cx="37019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Vista jugadores</a:t>
            </a:r>
          </a:p>
        </p:txBody>
      </p:sp>
    </p:spTree>
    <p:extLst>
      <p:ext uri="{BB962C8B-B14F-4D97-AF65-F5344CB8AC3E}">
        <p14:creationId xmlns:p14="http://schemas.microsoft.com/office/powerpoint/2010/main" val="3093632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A3310F6-AA7A-9DC2-2451-D2174EC19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618" y="613572"/>
            <a:ext cx="3242381" cy="5630856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E0B5D65-1B6E-D6DC-2B68-1FBBC5B57DB2}"/>
              </a:ext>
            </a:extLst>
          </p:cNvPr>
          <p:cNvSpPr/>
          <p:nvPr/>
        </p:nvSpPr>
        <p:spPr>
          <a:xfrm>
            <a:off x="5850279" y="713030"/>
            <a:ext cx="47179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Partidos pendientes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480DC7B-F9E5-F4AB-DA2E-4CAC3F241FF8}"/>
              </a:ext>
            </a:extLst>
          </p:cNvPr>
          <p:cNvSpPr txBox="1"/>
          <p:nvPr/>
        </p:nvSpPr>
        <p:spPr>
          <a:xfrm>
            <a:off x="6096000" y="2171700"/>
            <a:ext cx="35194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Vista en cascada de administración para partidos pendientes en los cuales se puede modificar las fechas con respuesta automática y notificación los usuarios pertenecientes y directivos de los diferentes equipos</a:t>
            </a:r>
          </a:p>
          <a:p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4267094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2C16805-53EA-7C38-3B59-6C1527B07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88" y="652387"/>
            <a:ext cx="3247157" cy="5803976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13004C6-3C91-7B5F-BB83-C4DDCC121AF3}"/>
              </a:ext>
            </a:extLst>
          </p:cNvPr>
          <p:cNvSpPr/>
          <p:nvPr/>
        </p:nvSpPr>
        <p:spPr>
          <a:xfrm>
            <a:off x="5891958" y="713030"/>
            <a:ext cx="46346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Partidos disputados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367239C-B4B9-B69E-E06B-E57211F3216E}"/>
              </a:ext>
            </a:extLst>
          </p:cNvPr>
          <p:cNvSpPr txBox="1"/>
          <p:nvPr/>
        </p:nvSpPr>
        <p:spPr>
          <a:xfrm>
            <a:off x="6096000" y="2171700"/>
            <a:ext cx="3519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Vista en la cual se puede revisar los partidos disputados</a:t>
            </a:r>
          </a:p>
        </p:txBody>
      </p:sp>
    </p:spTree>
    <p:extLst>
      <p:ext uri="{BB962C8B-B14F-4D97-AF65-F5344CB8AC3E}">
        <p14:creationId xmlns:p14="http://schemas.microsoft.com/office/powerpoint/2010/main" val="4077198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AB925A9-6C18-5555-381F-68BA533C9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911" y="688128"/>
            <a:ext cx="3161482" cy="5560272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6D16966-CB1C-E740-0DC2-FAE6A340E495}"/>
              </a:ext>
            </a:extLst>
          </p:cNvPr>
          <p:cNvSpPr/>
          <p:nvPr/>
        </p:nvSpPr>
        <p:spPr>
          <a:xfrm>
            <a:off x="5895842" y="713030"/>
            <a:ext cx="46268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Tabla de posiciones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A3187BE-5DAF-CAC5-6CD2-D69B5BF103EE}"/>
              </a:ext>
            </a:extLst>
          </p:cNvPr>
          <p:cNvSpPr txBox="1"/>
          <p:nvPr/>
        </p:nvSpPr>
        <p:spPr>
          <a:xfrm>
            <a:off x="6095999" y="2171700"/>
            <a:ext cx="39481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Tabla de posiciones alimentada por resultados con capacidad de post en tiempo real para la revisión de los usuarios </a:t>
            </a:r>
          </a:p>
        </p:txBody>
      </p:sp>
    </p:spTree>
    <p:extLst>
      <p:ext uri="{BB962C8B-B14F-4D97-AF65-F5344CB8AC3E}">
        <p14:creationId xmlns:p14="http://schemas.microsoft.com/office/powerpoint/2010/main" val="216974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6582168-FC00-98FD-BB62-4A3017336006}"/>
              </a:ext>
            </a:extLst>
          </p:cNvPr>
          <p:cNvSpPr txBox="1">
            <a:spLocks/>
          </p:cNvSpPr>
          <p:nvPr/>
        </p:nvSpPr>
        <p:spPr>
          <a:xfrm>
            <a:off x="3378729" y="604309"/>
            <a:ext cx="6151033" cy="10959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dirty="0"/>
              <a:t>Diagrama de clases</a:t>
            </a:r>
          </a:p>
          <a:p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6177DE8-5A02-38D5-3D2C-9DFEC2D3B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8" y="462326"/>
            <a:ext cx="6310312" cy="547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3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FCD7CFE-C3E3-4BCF-A67E-B0CF0D63756D}"/>
              </a:ext>
            </a:extLst>
          </p:cNvPr>
          <p:cNvSpPr txBox="1">
            <a:spLocks/>
          </p:cNvSpPr>
          <p:nvPr/>
        </p:nvSpPr>
        <p:spPr>
          <a:xfrm>
            <a:off x="3481010" y="125792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dirty="0"/>
              <a:t>Diagrama de secuencia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E5CA46D-4BD5-ABA7-7312-91B1C6E0B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459" y="950545"/>
            <a:ext cx="7006513" cy="547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8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025C579-A025-21B9-F99D-94283410664B}"/>
              </a:ext>
            </a:extLst>
          </p:cNvPr>
          <p:cNvSpPr txBox="1">
            <a:spLocks/>
          </p:cNvSpPr>
          <p:nvPr/>
        </p:nvSpPr>
        <p:spPr>
          <a:xfrm>
            <a:off x="2958495" y="416076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dirty="0"/>
              <a:t>Diagrama de actividades</a:t>
            </a:r>
          </a:p>
          <a:p>
            <a:endParaRPr lang="es-CL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894F37-4B40-7A93-E6EC-C2A2323D5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36" y="1057276"/>
            <a:ext cx="9490795" cy="561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8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D5E9CCE-9F02-55AF-71E7-1AEC9C12174B}"/>
              </a:ext>
            </a:extLst>
          </p:cNvPr>
          <p:cNvSpPr txBox="1">
            <a:spLocks/>
          </p:cNvSpPr>
          <p:nvPr/>
        </p:nvSpPr>
        <p:spPr>
          <a:xfrm>
            <a:off x="3190724" y="169334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dirty="0"/>
              <a:t>Diagrama de casos de uso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20160F1-8E58-F9DA-0D3E-68CA54CA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34" y="820447"/>
            <a:ext cx="7630590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6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15564-7181-88A1-F47B-D4860315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92" y="1278392"/>
            <a:ext cx="4838095" cy="1320800"/>
          </a:xfrm>
        </p:spPr>
        <p:txBody>
          <a:bodyPr/>
          <a:lstStyle/>
          <a:p>
            <a:r>
              <a:rPr lang="es-CL" dirty="0"/>
              <a:t>Historias de usuario</a:t>
            </a:r>
            <a:br>
              <a:rPr lang="es-CL" dirty="0"/>
            </a:br>
            <a:r>
              <a:rPr lang="es-CL" dirty="0"/>
              <a:t>(Tickets)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0C0A41A-A9E6-3BD7-31E9-C5541188B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4608" y="717810"/>
            <a:ext cx="5473316" cy="5857807"/>
          </a:xfrm>
        </p:spPr>
      </p:pic>
    </p:spTree>
    <p:extLst>
      <p:ext uri="{BB962C8B-B14F-4D97-AF65-F5344CB8AC3E}">
        <p14:creationId xmlns:p14="http://schemas.microsoft.com/office/powerpoint/2010/main" val="483917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DD8D3-6697-39E6-ADE0-3EE6D9DF0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MOCKUPS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0D95BA-F3AB-1B1F-1EB4-08A88AE48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SISTEMA DE GESTION DE TORNEOS DE FUTBOL</a:t>
            </a:r>
          </a:p>
          <a:p>
            <a:r>
              <a:rPr lang="es-CL" dirty="0"/>
              <a:t>POR: JUAN MANUEL SERNA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74920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A6E1A50-70CB-23CC-F6A3-24B808C1C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088" y="969451"/>
            <a:ext cx="2956973" cy="5250375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BB5A33C-5155-6349-0386-7C1F035E16DD}"/>
              </a:ext>
            </a:extLst>
          </p:cNvPr>
          <p:cNvSpPr txBox="1"/>
          <p:nvPr/>
        </p:nvSpPr>
        <p:spPr>
          <a:xfrm>
            <a:off x="6386512" y="1628774"/>
            <a:ext cx="34718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-Interfaz básico e intuitivo de log in, acompañado de un post de noticias e información rápida familiar al usuario</a:t>
            </a:r>
            <a:r>
              <a:rPr lang="es-CL" dirty="0"/>
              <a:t>.</a:t>
            </a:r>
          </a:p>
          <a:p>
            <a:endParaRPr lang="es-CL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A9063D9-5267-6899-C2D4-B181969493AD}"/>
              </a:ext>
            </a:extLst>
          </p:cNvPr>
          <p:cNvSpPr/>
          <p:nvPr/>
        </p:nvSpPr>
        <p:spPr>
          <a:xfrm>
            <a:off x="6657957" y="705444"/>
            <a:ext cx="21050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92628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DE60636-8D22-96F7-794F-33D12E2FC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312" y="842963"/>
            <a:ext cx="3086101" cy="5627488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5E4B32A-A960-B99D-49F4-91359086C945}"/>
              </a:ext>
            </a:extLst>
          </p:cNvPr>
          <p:cNvSpPr/>
          <p:nvPr/>
        </p:nvSpPr>
        <p:spPr>
          <a:xfrm>
            <a:off x="5193112" y="685800"/>
            <a:ext cx="51109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Torneos (vista </a:t>
            </a:r>
            <a:r>
              <a:rPr lang="es-MX" sz="4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admin</a:t>
            </a:r>
            <a:r>
              <a:rPr lang="es-MX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9014C8-CF2C-06D9-EE77-9EA1E0D27E2F}"/>
              </a:ext>
            </a:extLst>
          </p:cNvPr>
          <p:cNvSpPr txBox="1"/>
          <p:nvPr/>
        </p:nvSpPr>
        <p:spPr>
          <a:xfrm>
            <a:off x="6386512" y="1628774"/>
            <a:ext cx="34718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-Interfaz de creación, gestión y acceso a torneos creados o creación e nuevos torneo.</a:t>
            </a: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26128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237</Words>
  <Application>Microsoft Office PowerPoint</Application>
  <PresentationFormat>Panorámica</PresentationFormat>
  <Paragraphs>32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Faceta</vt:lpstr>
      <vt:lpstr>DIAGRAMACION UML</vt:lpstr>
      <vt:lpstr>Presentación de PowerPoint</vt:lpstr>
      <vt:lpstr>Presentación de PowerPoint</vt:lpstr>
      <vt:lpstr>Presentación de PowerPoint</vt:lpstr>
      <vt:lpstr>Presentación de PowerPoint</vt:lpstr>
      <vt:lpstr>Historias de usuario (Tickets)</vt:lpstr>
      <vt:lpstr>MOCKUPS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Manuel Serna Garzon</dc:creator>
  <cp:lastModifiedBy>Juan Manuel Serna Garzon</cp:lastModifiedBy>
  <cp:revision>5</cp:revision>
  <dcterms:created xsi:type="dcterms:W3CDTF">2024-08-30T23:44:30Z</dcterms:created>
  <dcterms:modified xsi:type="dcterms:W3CDTF">2024-08-31T01:06:12Z</dcterms:modified>
</cp:coreProperties>
</file>