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59" r:id="rId8"/>
    <p:sldId id="266" r:id="rId9"/>
    <p:sldId id="260" r:id="rId10"/>
    <p:sldId id="261" r:id="rId11"/>
    <p:sldId id="267" r:id="rId12"/>
    <p:sldId id="268" r:id="rId13"/>
    <p:sldId id="263" r:id="rId14"/>
    <p:sldId id="264" r:id="rId15"/>
    <p:sldId id="265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067E11-2B70-4323-B2F2-98392E7B44DF}" v="8" dt="2024-12-15T20:36:09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140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8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5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4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5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8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2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8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00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6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Цветной жидкостной контур">
            <a:extLst>
              <a:ext uri="{FF2B5EF4-FFF2-40B4-BE49-F238E27FC236}">
                <a16:creationId xmlns:a16="http://schemas.microsoft.com/office/drawing/2014/main" id="{D9D663E2-7C82-2F93-38E3-426EDDD9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26" r="15275" b="1"/>
          <a:stretch/>
        </p:blipFill>
        <p:spPr>
          <a:xfrm>
            <a:off x="717006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50A2DA-FC3C-4E59-9724-29CF2777D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4494814-B49A-5F8A-BEC4-786671F62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103" y="4502618"/>
            <a:ext cx="4078800" cy="1552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Подготовил студент 301ИС-22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Ротницкий Даниил</a:t>
            </a:r>
            <a:endParaRPr lang="en-US" sz="18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EA593BA6-67A4-6B63-2081-50DFD08820F4}"/>
              </a:ext>
            </a:extLst>
          </p:cNvPr>
          <p:cNvSpPr txBox="1">
            <a:spLocks/>
          </p:cNvSpPr>
          <p:nvPr/>
        </p:nvSpPr>
        <p:spPr>
          <a:xfrm>
            <a:off x="7264769" y="3029418"/>
            <a:ext cx="4078800" cy="1552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Разработка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системы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классов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для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приложения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"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Риэлторская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компания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2184E4-9D63-1C17-EA9F-710E7A2C1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A527994E-7E54-D579-0531-02D43723C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4B37F51-D116-1011-F208-D92F6D35F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6A3B1904-3D3B-B666-982F-08B598AD0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53" name="Freeform 68">
                <a:extLst>
                  <a:ext uri="{FF2B5EF4-FFF2-40B4-BE49-F238E27FC236}">
                    <a16:creationId xmlns:a16="http://schemas.microsoft.com/office/drawing/2014/main" id="{971549EB-FC21-B154-EB0F-9E60A75AAC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69">
                <a:extLst>
                  <a:ext uri="{FF2B5EF4-FFF2-40B4-BE49-F238E27FC236}">
                    <a16:creationId xmlns:a16="http://schemas.microsoft.com/office/drawing/2014/main" id="{28DDD969-3A61-9C10-46A0-58603D864E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2" name="Line 70">
              <a:extLst>
                <a:ext uri="{FF2B5EF4-FFF2-40B4-BE49-F238E27FC236}">
                  <a16:creationId xmlns:a16="http://schemas.microsoft.com/office/drawing/2014/main" id="{5C97C835-4178-FEDD-2C97-2DF69CA4C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49390E76-8173-34C2-C6C6-F7820FD26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78755C19-C08F-FA37-BEC1-6114A69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6224555-459F-42AE-897D-8046A2354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B2B7B69D-2693-1A02-E791-C744389C8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340" name="Freeform 68">
                <a:extLst>
                  <a:ext uri="{FF2B5EF4-FFF2-40B4-BE49-F238E27FC236}">
                    <a16:creationId xmlns:a16="http://schemas.microsoft.com/office/drawing/2014/main" id="{F3321D02-7F2A-FCBC-1C11-05412600D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69">
                <a:extLst>
                  <a:ext uri="{FF2B5EF4-FFF2-40B4-BE49-F238E27FC236}">
                    <a16:creationId xmlns:a16="http://schemas.microsoft.com/office/drawing/2014/main" id="{4F7BD60D-632D-044C-4963-6DCC609C3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70">
                <a:extLst>
                  <a:ext uri="{FF2B5EF4-FFF2-40B4-BE49-F238E27FC236}">
                    <a16:creationId xmlns:a16="http://schemas.microsoft.com/office/drawing/2014/main" id="{01779EEE-9C5B-A436-D553-C354DC0BCB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1ACBFDD9-60F8-1CE4-CCDE-2621209EF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71327E70-7DBB-9CE6-9E24-4BE1C22AA0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3F7D21CC-4FB8-ACCB-A124-183CE31F0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318" name="Freeform 64">
                  <a:extLst>
                    <a:ext uri="{FF2B5EF4-FFF2-40B4-BE49-F238E27FC236}">
                      <a16:creationId xmlns:a16="http://schemas.microsoft.com/office/drawing/2014/main" id="{C9AE5590-A483-D950-43A3-B8751EADA6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81">
                  <a:extLst>
                    <a:ext uri="{FF2B5EF4-FFF2-40B4-BE49-F238E27FC236}">
                      <a16:creationId xmlns:a16="http://schemas.microsoft.com/office/drawing/2014/main" id="{A6CD57EC-ADDA-0F45-9064-67B69636EB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61">
                  <a:extLst>
                    <a:ext uri="{FF2B5EF4-FFF2-40B4-BE49-F238E27FC236}">
                      <a16:creationId xmlns:a16="http://schemas.microsoft.com/office/drawing/2014/main" id="{1C077A02-F286-6CC3-603C-E59BAC8258B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78">
                  <a:extLst>
                    <a:ext uri="{FF2B5EF4-FFF2-40B4-BE49-F238E27FC236}">
                      <a16:creationId xmlns:a16="http://schemas.microsoft.com/office/drawing/2014/main" id="{7A6A6DDB-806A-7AC8-D53E-DAA5E982BFB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84">
                  <a:extLst>
                    <a:ext uri="{FF2B5EF4-FFF2-40B4-BE49-F238E27FC236}">
                      <a16:creationId xmlns:a16="http://schemas.microsoft.com/office/drawing/2014/main" id="{108064F5-B037-D10A-D1DE-102C4AB8D8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87">
                  <a:extLst>
                    <a:ext uri="{FF2B5EF4-FFF2-40B4-BE49-F238E27FC236}">
                      <a16:creationId xmlns:a16="http://schemas.microsoft.com/office/drawing/2014/main" id="{41642F1C-2F82-54D8-8758-AC6F64BBFE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60">
                  <a:extLst>
                    <a:ext uri="{FF2B5EF4-FFF2-40B4-BE49-F238E27FC236}">
                      <a16:creationId xmlns:a16="http://schemas.microsoft.com/office/drawing/2014/main" id="{19447F9A-252B-85A8-5DAA-3C98048B78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59">
                  <a:extLst>
                    <a:ext uri="{FF2B5EF4-FFF2-40B4-BE49-F238E27FC236}">
                      <a16:creationId xmlns:a16="http://schemas.microsoft.com/office/drawing/2014/main" id="{1D509E32-9B5F-B638-5466-66C10F1196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62">
                  <a:extLst>
                    <a:ext uri="{FF2B5EF4-FFF2-40B4-BE49-F238E27FC236}">
                      <a16:creationId xmlns:a16="http://schemas.microsoft.com/office/drawing/2014/main" id="{869BBFE3-BE3E-53FB-A11A-4C6C115712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7" name="Freeform 65">
                  <a:extLst>
                    <a:ext uri="{FF2B5EF4-FFF2-40B4-BE49-F238E27FC236}">
                      <a16:creationId xmlns:a16="http://schemas.microsoft.com/office/drawing/2014/main" id="{D5E9410C-D5A5-4E79-4796-569A945A8F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79">
                  <a:extLst>
                    <a:ext uri="{FF2B5EF4-FFF2-40B4-BE49-F238E27FC236}">
                      <a16:creationId xmlns:a16="http://schemas.microsoft.com/office/drawing/2014/main" id="{82EE6DF0-5479-DB95-043D-4A0DD50FD9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82">
                  <a:extLst>
                    <a:ext uri="{FF2B5EF4-FFF2-40B4-BE49-F238E27FC236}">
                      <a16:creationId xmlns:a16="http://schemas.microsoft.com/office/drawing/2014/main" id="{A61BCE72-C21F-DA97-66B3-58E3E9D0EA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85">
                  <a:extLst>
                    <a:ext uri="{FF2B5EF4-FFF2-40B4-BE49-F238E27FC236}">
                      <a16:creationId xmlns:a16="http://schemas.microsoft.com/office/drawing/2014/main" id="{60C7CF6F-D957-5E02-C82D-E35F6C763A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88">
                  <a:extLst>
                    <a:ext uri="{FF2B5EF4-FFF2-40B4-BE49-F238E27FC236}">
                      <a16:creationId xmlns:a16="http://schemas.microsoft.com/office/drawing/2014/main" id="{F6F74597-2102-3037-E041-3BACDA7EB14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EC00DECB-4755-6560-E085-663EBC348C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333" name="Line 63">
                    <a:extLst>
                      <a:ext uri="{FF2B5EF4-FFF2-40B4-BE49-F238E27FC236}">
                        <a16:creationId xmlns:a16="http://schemas.microsoft.com/office/drawing/2014/main" id="{59CBEDAE-2F92-DE40-3D79-73509CCB1E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4" name="Line 66">
                    <a:extLst>
                      <a:ext uri="{FF2B5EF4-FFF2-40B4-BE49-F238E27FC236}">
                        <a16:creationId xmlns:a16="http://schemas.microsoft.com/office/drawing/2014/main" id="{031BBD41-7092-FCCA-D9D5-04F223ACB9E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5" name="Line 67">
                    <a:extLst>
                      <a:ext uri="{FF2B5EF4-FFF2-40B4-BE49-F238E27FC236}">
                        <a16:creationId xmlns:a16="http://schemas.microsoft.com/office/drawing/2014/main" id="{27F95BBE-73E8-387F-FC9D-F554228925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6" name="Line 80">
                    <a:extLst>
                      <a:ext uri="{FF2B5EF4-FFF2-40B4-BE49-F238E27FC236}">
                        <a16:creationId xmlns:a16="http://schemas.microsoft.com/office/drawing/2014/main" id="{B5410D21-E7B7-DBF9-9805-EC38DC2B7C4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7" name="Line 83">
                    <a:extLst>
                      <a:ext uri="{FF2B5EF4-FFF2-40B4-BE49-F238E27FC236}">
                        <a16:creationId xmlns:a16="http://schemas.microsoft.com/office/drawing/2014/main" id="{EB2A9E5E-AD8B-5E26-2BB3-8228B11EC38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" name="Line 86">
                    <a:extLst>
                      <a:ext uri="{FF2B5EF4-FFF2-40B4-BE49-F238E27FC236}">
                        <a16:creationId xmlns:a16="http://schemas.microsoft.com/office/drawing/2014/main" id="{136ACEFE-4320-59E6-0C20-73E185F817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9" name="Line 89">
                    <a:extLst>
                      <a:ext uri="{FF2B5EF4-FFF2-40B4-BE49-F238E27FC236}">
                        <a16:creationId xmlns:a16="http://schemas.microsoft.com/office/drawing/2014/main" id="{12F1A31D-C7CB-C66E-58F6-63B5148F8A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F98BD618-4452-D6F7-3A6C-3AC9C1E32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B6A857B8-AAE0-73FF-FDA3-06B5C47B14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314" name="Straight Connector 313">
                    <a:extLst>
                      <a:ext uri="{FF2B5EF4-FFF2-40B4-BE49-F238E27FC236}">
                        <a16:creationId xmlns:a16="http://schemas.microsoft.com/office/drawing/2014/main" id="{D30EC40A-AF7E-21DC-4667-CF5E27618A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Straight Connector 314">
                    <a:extLst>
                      <a:ext uri="{FF2B5EF4-FFF2-40B4-BE49-F238E27FC236}">
                        <a16:creationId xmlns:a16="http://schemas.microsoft.com/office/drawing/2014/main" id="{D7D94741-25ED-1105-9CC3-FF608FC40D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6" name="Rectangle 30">
                    <a:extLst>
                      <a:ext uri="{FF2B5EF4-FFF2-40B4-BE49-F238E27FC236}">
                        <a16:creationId xmlns:a16="http://schemas.microsoft.com/office/drawing/2014/main" id="{0B59A936-F84F-8A10-C7B2-2DEA17C6A92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Rectangle 30">
                    <a:extLst>
                      <a:ext uri="{FF2B5EF4-FFF2-40B4-BE49-F238E27FC236}">
                        <a16:creationId xmlns:a16="http://schemas.microsoft.com/office/drawing/2014/main" id="{46A5769D-ACE0-AD50-3C24-165A5E131A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399215ED-CEDA-1048-3E96-AF89CB8771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312" name="Freeform: Shape 311">
                    <a:extLst>
                      <a:ext uri="{FF2B5EF4-FFF2-40B4-BE49-F238E27FC236}">
                        <a16:creationId xmlns:a16="http://schemas.microsoft.com/office/drawing/2014/main" id="{194053BF-38D4-209A-D5CF-C751C506D2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Freeform: Shape 312">
                    <a:extLst>
                      <a:ext uri="{FF2B5EF4-FFF2-40B4-BE49-F238E27FC236}">
                        <a16:creationId xmlns:a16="http://schemas.microsoft.com/office/drawing/2014/main" id="{DD832797-ACC5-5FF7-1922-D2B7C5CD3AE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34F515C9-41C5-3F1F-D989-26F14D65F3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A329E982-3D3F-AAFF-675D-4491E44004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308" name="Freeform 68">
                    <a:extLst>
                      <a:ext uri="{FF2B5EF4-FFF2-40B4-BE49-F238E27FC236}">
                        <a16:creationId xmlns:a16="http://schemas.microsoft.com/office/drawing/2014/main" id="{16477D65-59BF-70AB-2C8C-C9DFC610BCC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9" name="Freeform 69">
                    <a:extLst>
                      <a:ext uri="{FF2B5EF4-FFF2-40B4-BE49-F238E27FC236}">
                        <a16:creationId xmlns:a16="http://schemas.microsoft.com/office/drawing/2014/main" id="{A28CDC5B-A602-4674-7CD3-90DDA9B213B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7" name="Line 70">
                  <a:extLst>
                    <a:ext uri="{FF2B5EF4-FFF2-40B4-BE49-F238E27FC236}">
                      <a16:creationId xmlns:a16="http://schemas.microsoft.com/office/drawing/2014/main" id="{E60A3B8B-3CB4-6970-3EE2-09904215BC0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A48ACD8C-6BFA-4128-0CC0-F8BAAEBEDF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01A5CC0A-429B-AAA0-4ACF-4B56439976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80B1948B-15F1-0971-0EDB-695FC27DAA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80" name="Freeform 64">
                  <a:extLst>
                    <a:ext uri="{FF2B5EF4-FFF2-40B4-BE49-F238E27FC236}">
                      <a16:creationId xmlns:a16="http://schemas.microsoft.com/office/drawing/2014/main" id="{600F385C-3CBA-3185-878E-BCCDEF0053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81">
                  <a:extLst>
                    <a:ext uri="{FF2B5EF4-FFF2-40B4-BE49-F238E27FC236}">
                      <a16:creationId xmlns:a16="http://schemas.microsoft.com/office/drawing/2014/main" id="{9D44BEB0-B999-1D69-4EA7-97B2A5AF03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61">
                  <a:extLst>
                    <a:ext uri="{FF2B5EF4-FFF2-40B4-BE49-F238E27FC236}">
                      <a16:creationId xmlns:a16="http://schemas.microsoft.com/office/drawing/2014/main" id="{EBABBF07-FC79-B819-0854-D4B450A8D7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78">
                  <a:extLst>
                    <a:ext uri="{FF2B5EF4-FFF2-40B4-BE49-F238E27FC236}">
                      <a16:creationId xmlns:a16="http://schemas.microsoft.com/office/drawing/2014/main" id="{7D7A81D9-93B1-F540-19C7-BB667B7D91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84">
                  <a:extLst>
                    <a:ext uri="{FF2B5EF4-FFF2-40B4-BE49-F238E27FC236}">
                      <a16:creationId xmlns:a16="http://schemas.microsoft.com/office/drawing/2014/main" id="{59823DDD-17D0-E700-F105-C7055C933E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87">
                  <a:extLst>
                    <a:ext uri="{FF2B5EF4-FFF2-40B4-BE49-F238E27FC236}">
                      <a16:creationId xmlns:a16="http://schemas.microsoft.com/office/drawing/2014/main" id="{AA53901D-E9D3-5CE6-7649-EDE0E9A32F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60">
                  <a:extLst>
                    <a:ext uri="{FF2B5EF4-FFF2-40B4-BE49-F238E27FC236}">
                      <a16:creationId xmlns:a16="http://schemas.microsoft.com/office/drawing/2014/main" id="{A6E8AA49-8180-A362-9337-336EA453AE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59">
                  <a:extLst>
                    <a:ext uri="{FF2B5EF4-FFF2-40B4-BE49-F238E27FC236}">
                      <a16:creationId xmlns:a16="http://schemas.microsoft.com/office/drawing/2014/main" id="{54065CC2-0489-0B71-F292-7EEE37B66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62">
                  <a:extLst>
                    <a:ext uri="{FF2B5EF4-FFF2-40B4-BE49-F238E27FC236}">
                      <a16:creationId xmlns:a16="http://schemas.microsoft.com/office/drawing/2014/main" id="{ED278B6F-85DE-688D-73A0-FE9E6AD821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9" name="Freeform 65">
                  <a:extLst>
                    <a:ext uri="{FF2B5EF4-FFF2-40B4-BE49-F238E27FC236}">
                      <a16:creationId xmlns:a16="http://schemas.microsoft.com/office/drawing/2014/main" id="{4E42F035-F596-A3AB-A7EF-88938C68F3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79">
                  <a:extLst>
                    <a:ext uri="{FF2B5EF4-FFF2-40B4-BE49-F238E27FC236}">
                      <a16:creationId xmlns:a16="http://schemas.microsoft.com/office/drawing/2014/main" id="{E283A3E2-7D90-A4A2-E2EE-6A2A39ABB39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82">
                  <a:extLst>
                    <a:ext uri="{FF2B5EF4-FFF2-40B4-BE49-F238E27FC236}">
                      <a16:creationId xmlns:a16="http://schemas.microsoft.com/office/drawing/2014/main" id="{C3C317C4-98EF-A392-05FB-35870978F8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85">
                  <a:extLst>
                    <a:ext uri="{FF2B5EF4-FFF2-40B4-BE49-F238E27FC236}">
                      <a16:creationId xmlns:a16="http://schemas.microsoft.com/office/drawing/2014/main" id="{2516F035-C56A-A42F-A9C6-7ED3AA1C1AA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88">
                  <a:extLst>
                    <a:ext uri="{FF2B5EF4-FFF2-40B4-BE49-F238E27FC236}">
                      <a16:creationId xmlns:a16="http://schemas.microsoft.com/office/drawing/2014/main" id="{96BC78F2-95A0-952C-078A-E02FF1EA89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72A97DFD-CA17-D0F0-6623-722E410049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95" name="Line 63">
                    <a:extLst>
                      <a:ext uri="{FF2B5EF4-FFF2-40B4-BE49-F238E27FC236}">
                        <a16:creationId xmlns:a16="http://schemas.microsoft.com/office/drawing/2014/main" id="{9B42EC30-4475-D4BF-C1FD-7B0AFD5611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6" name="Line 66">
                    <a:extLst>
                      <a:ext uri="{FF2B5EF4-FFF2-40B4-BE49-F238E27FC236}">
                        <a16:creationId xmlns:a16="http://schemas.microsoft.com/office/drawing/2014/main" id="{6AE6A492-7A73-2E11-437E-708D5760C6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7" name="Line 67">
                    <a:extLst>
                      <a:ext uri="{FF2B5EF4-FFF2-40B4-BE49-F238E27FC236}">
                        <a16:creationId xmlns:a16="http://schemas.microsoft.com/office/drawing/2014/main" id="{0E6C588A-364B-853B-00F1-5B168BA66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8" name="Line 80">
                    <a:extLst>
                      <a:ext uri="{FF2B5EF4-FFF2-40B4-BE49-F238E27FC236}">
                        <a16:creationId xmlns:a16="http://schemas.microsoft.com/office/drawing/2014/main" id="{31FD0E8C-219F-00DA-ED85-1ED8AD173D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9" name="Line 83">
                    <a:extLst>
                      <a:ext uri="{FF2B5EF4-FFF2-40B4-BE49-F238E27FC236}">
                        <a16:creationId xmlns:a16="http://schemas.microsoft.com/office/drawing/2014/main" id="{5A51A722-20C7-00BA-4A93-FF1F3AA4F2C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0" name="Line 86">
                    <a:extLst>
                      <a:ext uri="{FF2B5EF4-FFF2-40B4-BE49-F238E27FC236}">
                        <a16:creationId xmlns:a16="http://schemas.microsoft.com/office/drawing/2014/main" id="{0C56B407-6265-B095-5381-40FB4676AC2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1" name="Line 89">
                    <a:extLst>
                      <a:ext uri="{FF2B5EF4-FFF2-40B4-BE49-F238E27FC236}">
                        <a16:creationId xmlns:a16="http://schemas.microsoft.com/office/drawing/2014/main" id="{DEB01B83-9AA2-4F4B-5F42-D822A60735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5D934DCC-890F-7D33-4987-A3F1828E5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B45D734E-15DB-CFD0-0E4F-FADB8965CC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C7845658-3822-0EEA-DED1-E30F7BECBCB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55F82DD5-81BF-6DCA-CA30-8AC9E37277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8" name="Rectangle 30">
                    <a:extLst>
                      <a:ext uri="{FF2B5EF4-FFF2-40B4-BE49-F238E27FC236}">
                        <a16:creationId xmlns:a16="http://schemas.microsoft.com/office/drawing/2014/main" id="{611C6F7A-BAD7-18FA-238D-94523EB051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Rectangle 30">
                    <a:extLst>
                      <a:ext uri="{FF2B5EF4-FFF2-40B4-BE49-F238E27FC236}">
                        <a16:creationId xmlns:a16="http://schemas.microsoft.com/office/drawing/2014/main" id="{63522DCF-BA80-9A30-5EA7-25FA7F98BDE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48FD211E-DCA1-7770-C645-D4975BDE02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74" name="Freeform: Shape 273">
                    <a:extLst>
                      <a:ext uri="{FF2B5EF4-FFF2-40B4-BE49-F238E27FC236}">
                        <a16:creationId xmlns:a16="http://schemas.microsoft.com/office/drawing/2014/main" id="{C5382F96-445E-74E5-6F31-403934FE0C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5" name="Freeform: Shape 274">
                    <a:extLst>
                      <a:ext uri="{FF2B5EF4-FFF2-40B4-BE49-F238E27FC236}">
                        <a16:creationId xmlns:a16="http://schemas.microsoft.com/office/drawing/2014/main" id="{810D65E7-6ADF-FEAA-05F3-CB6B5D5D65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010AF5C9-92A4-6B72-31C3-808A7C9271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5C329F31-35AD-F9C1-792F-8F4CCBD5885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70" name="Freeform 68">
                    <a:extLst>
                      <a:ext uri="{FF2B5EF4-FFF2-40B4-BE49-F238E27FC236}">
                        <a16:creationId xmlns:a16="http://schemas.microsoft.com/office/drawing/2014/main" id="{55CF539B-6E4C-620E-8E2D-FA4055D272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" name="Freeform 69">
                    <a:extLst>
                      <a:ext uri="{FF2B5EF4-FFF2-40B4-BE49-F238E27FC236}">
                        <a16:creationId xmlns:a16="http://schemas.microsoft.com/office/drawing/2014/main" id="{CD9AF9E8-A267-B9D6-8613-5098279A44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9" name="Line 70">
                  <a:extLst>
                    <a:ext uri="{FF2B5EF4-FFF2-40B4-BE49-F238E27FC236}">
                      <a16:creationId xmlns:a16="http://schemas.microsoft.com/office/drawing/2014/main" id="{2AB2D3ED-8B6D-00A8-53B1-DA28130306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ext 0">
            <a:extLst>
              <a:ext uri="{FF2B5EF4-FFF2-40B4-BE49-F238E27FC236}">
                <a16:creationId xmlns:a16="http://schemas.microsoft.com/office/drawing/2014/main" id="{C7F3916A-34B7-305B-0634-9B3A491191BF}"/>
              </a:ext>
            </a:extLst>
          </p:cNvPr>
          <p:cNvSpPr/>
          <p:nvPr/>
        </p:nvSpPr>
        <p:spPr>
          <a:xfrm>
            <a:off x="540026" y="214292"/>
            <a:ext cx="7518083" cy="13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300" dirty="0">
                <a:solidFill>
                  <a:schemeClr val="tx1">
                    <a:lumMod val="95000"/>
                    <a:lumOff val="5000"/>
                  </a:schemeClr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Результат реализации программного модуля</a:t>
            </a:r>
            <a:endParaRPr lang="en-US" sz="4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1EE118C5-B5FE-BF9D-10F9-9D02B01A5B22}"/>
              </a:ext>
            </a:extLst>
          </p:cNvPr>
          <p:cNvSpPr/>
          <p:nvPr/>
        </p:nvSpPr>
        <p:spPr>
          <a:xfrm>
            <a:off x="4955118" y="1827854"/>
            <a:ext cx="2732723" cy="341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chemeClr val="tx1">
                    <a:lumMod val="95000"/>
                    <a:lumOff val="5000"/>
                  </a:schemeClr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Простой интерфейс</a:t>
            </a:r>
            <a:endParaRPr lang="en-US" sz="21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4DE461D7-9D0B-6AD5-3DB7-B691DABE2D56}"/>
              </a:ext>
            </a:extLst>
          </p:cNvPr>
          <p:cNvSpPr/>
          <p:nvPr/>
        </p:nvSpPr>
        <p:spPr>
          <a:xfrm>
            <a:off x="4955118" y="2308628"/>
            <a:ext cx="6008370" cy="1857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Приложение "Риэлторская компания" должно иметь интуитивно понятный интерфейс, который позволит риэлторам быстро и легко вводить и получать информацию, а также создавать и редактировать договора.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1FFD6178-78BB-0BD8-17C6-870735E54A06}"/>
              </a:ext>
            </a:extLst>
          </p:cNvPr>
          <p:cNvSpPr/>
          <p:nvPr/>
        </p:nvSpPr>
        <p:spPr>
          <a:xfrm>
            <a:off x="4955118" y="4630942"/>
            <a:ext cx="2732723" cy="341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chemeClr val="tx1">
                    <a:lumMod val="95000"/>
                    <a:lumOff val="5000"/>
                  </a:schemeClr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Функциональность</a:t>
            </a:r>
            <a:endParaRPr lang="en-US" sz="21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2472C963-0EBD-4C40-24E6-4E5D02CE6256}"/>
              </a:ext>
            </a:extLst>
          </p:cNvPr>
          <p:cNvSpPr/>
          <p:nvPr/>
        </p:nvSpPr>
        <p:spPr>
          <a:xfrm>
            <a:off x="4955118" y="5111717"/>
            <a:ext cx="6008370" cy="14863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Приложение должно включать в себя следующие функции: добавление клиентов, добавление объектов недвижимости, создание сделок, печать договоров, поиск и фильтрация информации.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DC460E-3945-EBD1-10FC-8A66B9F8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7" y="2936687"/>
            <a:ext cx="4718792" cy="9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62314B-5CA6-039A-AA65-1CB06C95D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97B696A9-0574-5C5D-4A41-C84202857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8BE6B60-B968-385F-4726-FE22033A8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3CF005A-5357-C511-BC96-1F90F53BA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53" name="Freeform 68">
                <a:extLst>
                  <a:ext uri="{FF2B5EF4-FFF2-40B4-BE49-F238E27FC236}">
                    <a16:creationId xmlns:a16="http://schemas.microsoft.com/office/drawing/2014/main" id="{39641CFB-6D08-D74F-E579-C7F401717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69">
                <a:extLst>
                  <a:ext uri="{FF2B5EF4-FFF2-40B4-BE49-F238E27FC236}">
                    <a16:creationId xmlns:a16="http://schemas.microsoft.com/office/drawing/2014/main" id="{84231FF1-6045-CC93-993B-F5660F4E5F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2" name="Line 70">
              <a:extLst>
                <a:ext uri="{FF2B5EF4-FFF2-40B4-BE49-F238E27FC236}">
                  <a16:creationId xmlns:a16="http://schemas.microsoft.com/office/drawing/2014/main" id="{800A3108-1FB5-2340-9CA3-23A6361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FD9ED339-807F-B6A4-2336-134C95096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C6D6900-A2B6-2206-BD84-B29A70C77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9A46916-AE97-CBD8-43AE-DAEFDDE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8DBBD155-D3BC-7607-0AED-D6EDAEF42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340" name="Freeform 68">
                <a:extLst>
                  <a:ext uri="{FF2B5EF4-FFF2-40B4-BE49-F238E27FC236}">
                    <a16:creationId xmlns:a16="http://schemas.microsoft.com/office/drawing/2014/main" id="{C5AF6B36-EB3D-A3DB-C4D2-DEDC97206C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69">
                <a:extLst>
                  <a:ext uri="{FF2B5EF4-FFF2-40B4-BE49-F238E27FC236}">
                    <a16:creationId xmlns:a16="http://schemas.microsoft.com/office/drawing/2014/main" id="{F56217F1-70FE-2B77-3454-D3B7299038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70">
                <a:extLst>
                  <a:ext uri="{FF2B5EF4-FFF2-40B4-BE49-F238E27FC236}">
                    <a16:creationId xmlns:a16="http://schemas.microsoft.com/office/drawing/2014/main" id="{3383EFBB-16D3-ED05-6E13-BE6D460D7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AEEE303E-1409-1347-EA25-0CE12C150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15FEF5C1-91C5-0499-C019-51719EA632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925A40CB-8AC7-F0A4-5952-D6F09D086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318" name="Freeform 64">
                  <a:extLst>
                    <a:ext uri="{FF2B5EF4-FFF2-40B4-BE49-F238E27FC236}">
                      <a16:creationId xmlns:a16="http://schemas.microsoft.com/office/drawing/2014/main" id="{29A0ACCA-4F8E-3508-D898-D42033915F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81">
                  <a:extLst>
                    <a:ext uri="{FF2B5EF4-FFF2-40B4-BE49-F238E27FC236}">
                      <a16:creationId xmlns:a16="http://schemas.microsoft.com/office/drawing/2014/main" id="{7CCB38B4-29F1-6D2B-9A7D-7B0A810690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61">
                  <a:extLst>
                    <a:ext uri="{FF2B5EF4-FFF2-40B4-BE49-F238E27FC236}">
                      <a16:creationId xmlns:a16="http://schemas.microsoft.com/office/drawing/2014/main" id="{B6A0F96B-584B-1562-C464-2914CA22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78">
                  <a:extLst>
                    <a:ext uri="{FF2B5EF4-FFF2-40B4-BE49-F238E27FC236}">
                      <a16:creationId xmlns:a16="http://schemas.microsoft.com/office/drawing/2014/main" id="{026F8E34-FFC9-F7A2-0F3F-6509D91313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84">
                  <a:extLst>
                    <a:ext uri="{FF2B5EF4-FFF2-40B4-BE49-F238E27FC236}">
                      <a16:creationId xmlns:a16="http://schemas.microsoft.com/office/drawing/2014/main" id="{8AEEFD50-0205-CBA9-9C56-D53F17F557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87">
                  <a:extLst>
                    <a:ext uri="{FF2B5EF4-FFF2-40B4-BE49-F238E27FC236}">
                      <a16:creationId xmlns:a16="http://schemas.microsoft.com/office/drawing/2014/main" id="{F4FF53AB-4BD4-84BF-927E-3FE0D3C51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60">
                  <a:extLst>
                    <a:ext uri="{FF2B5EF4-FFF2-40B4-BE49-F238E27FC236}">
                      <a16:creationId xmlns:a16="http://schemas.microsoft.com/office/drawing/2014/main" id="{5C04499B-E01D-9C48-3330-2C0077004F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59">
                  <a:extLst>
                    <a:ext uri="{FF2B5EF4-FFF2-40B4-BE49-F238E27FC236}">
                      <a16:creationId xmlns:a16="http://schemas.microsoft.com/office/drawing/2014/main" id="{F44285A4-F406-2AF7-1E09-78F4443E330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62">
                  <a:extLst>
                    <a:ext uri="{FF2B5EF4-FFF2-40B4-BE49-F238E27FC236}">
                      <a16:creationId xmlns:a16="http://schemas.microsoft.com/office/drawing/2014/main" id="{9C09946A-C0C6-11B7-F8D4-57496AD37AA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7" name="Freeform 65">
                  <a:extLst>
                    <a:ext uri="{FF2B5EF4-FFF2-40B4-BE49-F238E27FC236}">
                      <a16:creationId xmlns:a16="http://schemas.microsoft.com/office/drawing/2014/main" id="{8079C1BA-89BB-99C2-505B-A9414B0090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79">
                  <a:extLst>
                    <a:ext uri="{FF2B5EF4-FFF2-40B4-BE49-F238E27FC236}">
                      <a16:creationId xmlns:a16="http://schemas.microsoft.com/office/drawing/2014/main" id="{CA24F213-819C-3618-C2C7-C9C0B22D12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82">
                  <a:extLst>
                    <a:ext uri="{FF2B5EF4-FFF2-40B4-BE49-F238E27FC236}">
                      <a16:creationId xmlns:a16="http://schemas.microsoft.com/office/drawing/2014/main" id="{73498AD0-025A-922B-C445-54E7AC063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85">
                  <a:extLst>
                    <a:ext uri="{FF2B5EF4-FFF2-40B4-BE49-F238E27FC236}">
                      <a16:creationId xmlns:a16="http://schemas.microsoft.com/office/drawing/2014/main" id="{01B4F48C-6038-7864-E138-49A582E80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88">
                  <a:extLst>
                    <a:ext uri="{FF2B5EF4-FFF2-40B4-BE49-F238E27FC236}">
                      <a16:creationId xmlns:a16="http://schemas.microsoft.com/office/drawing/2014/main" id="{3E44CE15-9919-4BFD-02B8-8C50B4B173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446E025E-E924-22B2-BDE8-DF85BB3BE1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333" name="Line 63">
                    <a:extLst>
                      <a:ext uri="{FF2B5EF4-FFF2-40B4-BE49-F238E27FC236}">
                        <a16:creationId xmlns:a16="http://schemas.microsoft.com/office/drawing/2014/main" id="{7DB4312A-8F38-AE21-4796-2625B271A0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4" name="Line 66">
                    <a:extLst>
                      <a:ext uri="{FF2B5EF4-FFF2-40B4-BE49-F238E27FC236}">
                        <a16:creationId xmlns:a16="http://schemas.microsoft.com/office/drawing/2014/main" id="{420EDAF6-8F9F-EC4F-812A-237D88D55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5" name="Line 67">
                    <a:extLst>
                      <a:ext uri="{FF2B5EF4-FFF2-40B4-BE49-F238E27FC236}">
                        <a16:creationId xmlns:a16="http://schemas.microsoft.com/office/drawing/2014/main" id="{C8361B6B-333A-492C-F379-4D40DBAB16C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6" name="Line 80">
                    <a:extLst>
                      <a:ext uri="{FF2B5EF4-FFF2-40B4-BE49-F238E27FC236}">
                        <a16:creationId xmlns:a16="http://schemas.microsoft.com/office/drawing/2014/main" id="{272C0F4A-F003-34C0-8819-258CFDFA40B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7" name="Line 83">
                    <a:extLst>
                      <a:ext uri="{FF2B5EF4-FFF2-40B4-BE49-F238E27FC236}">
                        <a16:creationId xmlns:a16="http://schemas.microsoft.com/office/drawing/2014/main" id="{2C0E2DA7-9F96-7F9D-0315-481137784E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" name="Line 86">
                    <a:extLst>
                      <a:ext uri="{FF2B5EF4-FFF2-40B4-BE49-F238E27FC236}">
                        <a16:creationId xmlns:a16="http://schemas.microsoft.com/office/drawing/2014/main" id="{47AC9E91-71D2-5212-48F1-260B2CA620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9" name="Line 89">
                    <a:extLst>
                      <a:ext uri="{FF2B5EF4-FFF2-40B4-BE49-F238E27FC236}">
                        <a16:creationId xmlns:a16="http://schemas.microsoft.com/office/drawing/2014/main" id="{09E58071-EC2C-F602-D928-8D36CCAF6C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B8AF1B14-BDF8-31C0-C864-904C1D1F9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6A50658F-D7B5-8440-56C2-5505D39F2F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314" name="Straight Connector 313">
                    <a:extLst>
                      <a:ext uri="{FF2B5EF4-FFF2-40B4-BE49-F238E27FC236}">
                        <a16:creationId xmlns:a16="http://schemas.microsoft.com/office/drawing/2014/main" id="{74FDC084-CA03-1B86-9258-12E187FA09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Straight Connector 314">
                    <a:extLst>
                      <a:ext uri="{FF2B5EF4-FFF2-40B4-BE49-F238E27FC236}">
                        <a16:creationId xmlns:a16="http://schemas.microsoft.com/office/drawing/2014/main" id="{A6C1808A-9F56-08D7-E4DA-44D7DCE478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6" name="Rectangle 30">
                    <a:extLst>
                      <a:ext uri="{FF2B5EF4-FFF2-40B4-BE49-F238E27FC236}">
                        <a16:creationId xmlns:a16="http://schemas.microsoft.com/office/drawing/2014/main" id="{3A9948A4-F0A8-8FCB-903F-824656D1575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Rectangle 30">
                    <a:extLst>
                      <a:ext uri="{FF2B5EF4-FFF2-40B4-BE49-F238E27FC236}">
                        <a16:creationId xmlns:a16="http://schemas.microsoft.com/office/drawing/2014/main" id="{E5BFB2E7-6F70-9EE9-47E9-10835977A1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B208E71C-1F5F-5F5B-0C14-C701E482CE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312" name="Freeform: Shape 311">
                    <a:extLst>
                      <a:ext uri="{FF2B5EF4-FFF2-40B4-BE49-F238E27FC236}">
                        <a16:creationId xmlns:a16="http://schemas.microsoft.com/office/drawing/2014/main" id="{F4BA6FA3-8620-A749-6359-6E8F56366C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Freeform: Shape 312">
                    <a:extLst>
                      <a:ext uri="{FF2B5EF4-FFF2-40B4-BE49-F238E27FC236}">
                        <a16:creationId xmlns:a16="http://schemas.microsoft.com/office/drawing/2014/main" id="{1203C7CC-5750-22B7-B6F3-385771232EA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BE6B4A3D-BF62-CC75-5BDB-73141B8AE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DA667714-855F-975E-1872-6284080D9D2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308" name="Freeform 68">
                    <a:extLst>
                      <a:ext uri="{FF2B5EF4-FFF2-40B4-BE49-F238E27FC236}">
                        <a16:creationId xmlns:a16="http://schemas.microsoft.com/office/drawing/2014/main" id="{B6EBABC2-5F20-F4D4-6ED3-7E389AE02C6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9" name="Freeform 69">
                    <a:extLst>
                      <a:ext uri="{FF2B5EF4-FFF2-40B4-BE49-F238E27FC236}">
                        <a16:creationId xmlns:a16="http://schemas.microsoft.com/office/drawing/2014/main" id="{D47E0F0E-09FA-2459-DFDC-2D69064261B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7" name="Line 70">
                  <a:extLst>
                    <a:ext uri="{FF2B5EF4-FFF2-40B4-BE49-F238E27FC236}">
                      <a16:creationId xmlns:a16="http://schemas.microsoft.com/office/drawing/2014/main" id="{282F0527-4D79-D796-0D42-6273EFB2BF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CA7609FD-872E-4BBD-4073-06C776B32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FC2EE271-7919-2375-6FE7-BF404C836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56D8BD63-C254-759D-7615-A9FC577EA8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80" name="Freeform 64">
                  <a:extLst>
                    <a:ext uri="{FF2B5EF4-FFF2-40B4-BE49-F238E27FC236}">
                      <a16:creationId xmlns:a16="http://schemas.microsoft.com/office/drawing/2014/main" id="{BBDB4316-5A0C-0E9A-3099-9792A73E3F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81">
                  <a:extLst>
                    <a:ext uri="{FF2B5EF4-FFF2-40B4-BE49-F238E27FC236}">
                      <a16:creationId xmlns:a16="http://schemas.microsoft.com/office/drawing/2014/main" id="{5C1122A7-AA16-1D9B-896D-BAA29AC043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61">
                  <a:extLst>
                    <a:ext uri="{FF2B5EF4-FFF2-40B4-BE49-F238E27FC236}">
                      <a16:creationId xmlns:a16="http://schemas.microsoft.com/office/drawing/2014/main" id="{6F4CE7FB-8840-E337-74D2-B05D2D6165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78">
                  <a:extLst>
                    <a:ext uri="{FF2B5EF4-FFF2-40B4-BE49-F238E27FC236}">
                      <a16:creationId xmlns:a16="http://schemas.microsoft.com/office/drawing/2014/main" id="{621AEE4B-FD58-68BC-B0BC-59BEB499B1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84">
                  <a:extLst>
                    <a:ext uri="{FF2B5EF4-FFF2-40B4-BE49-F238E27FC236}">
                      <a16:creationId xmlns:a16="http://schemas.microsoft.com/office/drawing/2014/main" id="{ED36B4F4-B7F4-208C-932B-5834A0D732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87">
                  <a:extLst>
                    <a:ext uri="{FF2B5EF4-FFF2-40B4-BE49-F238E27FC236}">
                      <a16:creationId xmlns:a16="http://schemas.microsoft.com/office/drawing/2014/main" id="{0D1ACC6E-4481-6971-A8B1-FC29F440454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60">
                  <a:extLst>
                    <a:ext uri="{FF2B5EF4-FFF2-40B4-BE49-F238E27FC236}">
                      <a16:creationId xmlns:a16="http://schemas.microsoft.com/office/drawing/2014/main" id="{18EE1DE7-0924-C6F0-1C2C-324F46CE6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59">
                  <a:extLst>
                    <a:ext uri="{FF2B5EF4-FFF2-40B4-BE49-F238E27FC236}">
                      <a16:creationId xmlns:a16="http://schemas.microsoft.com/office/drawing/2014/main" id="{EC3790DD-1A2C-A89C-C4BD-23DD80115F7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62">
                  <a:extLst>
                    <a:ext uri="{FF2B5EF4-FFF2-40B4-BE49-F238E27FC236}">
                      <a16:creationId xmlns:a16="http://schemas.microsoft.com/office/drawing/2014/main" id="{5366A2DF-C598-8625-70FB-33FCFE275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9" name="Freeform 65">
                  <a:extLst>
                    <a:ext uri="{FF2B5EF4-FFF2-40B4-BE49-F238E27FC236}">
                      <a16:creationId xmlns:a16="http://schemas.microsoft.com/office/drawing/2014/main" id="{1D4DAA2D-BB58-4405-EDA5-0399EF7EE5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79">
                  <a:extLst>
                    <a:ext uri="{FF2B5EF4-FFF2-40B4-BE49-F238E27FC236}">
                      <a16:creationId xmlns:a16="http://schemas.microsoft.com/office/drawing/2014/main" id="{6DB6B058-11FC-E3CF-916A-F8C8EC4365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82">
                  <a:extLst>
                    <a:ext uri="{FF2B5EF4-FFF2-40B4-BE49-F238E27FC236}">
                      <a16:creationId xmlns:a16="http://schemas.microsoft.com/office/drawing/2014/main" id="{9F7A423E-731E-EF3E-7DA5-63F88EF9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85">
                  <a:extLst>
                    <a:ext uri="{FF2B5EF4-FFF2-40B4-BE49-F238E27FC236}">
                      <a16:creationId xmlns:a16="http://schemas.microsoft.com/office/drawing/2014/main" id="{545AB0F1-4446-B699-F636-6B1B557CA0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88">
                  <a:extLst>
                    <a:ext uri="{FF2B5EF4-FFF2-40B4-BE49-F238E27FC236}">
                      <a16:creationId xmlns:a16="http://schemas.microsoft.com/office/drawing/2014/main" id="{5AF1B152-0ABC-449C-A825-C002A69A88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155D8191-A450-A2E8-BB08-36B15A2769F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95" name="Line 63">
                    <a:extLst>
                      <a:ext uri="{FF2B5EF4-FFF2-40B4-BE49-F238E27FC236}">
                        <a16:creationId xmlns:a16="http://schemas.microsoft.com/office/drawing/2014/main" id="{79A0964F-3ECE-8631-6E3D-BF466D29875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6" name="Line 66">
                    <a:extLst>
                      <a:ext uri="{FF2B5EF4-FFF2-40B4-BE49-F238E27FC236}">
                        <a16:creationId xmlns:a16="http://schemas.microsoft.com/office/drawing/2014/main" id="{324155B8-0E7D-A27F-8D4B-6E489A9EAAA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7" name="Line 67">
                    <a:extLst>
                      <a:ext uri="{FF2B5EF4-FFF2-40B4-BE49-F238E27FC236}">
                        <a16:creationId xmlns:a16="http://schemas.microsoft.com/office/drawing/2014/main" id="{1CA92A14-77C9-7DAD-81AC-A7EEB2E8CC6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8" name="Line 80">
                    <a:extLst>
                      <a:ext uri="{FF2B5EF4-FFF2-40B4-BE49-F238E27FC236}">
                        <a16:creationId xmlns:a16="http://schemas.microsoft.com/office/drawing/2014/main" id="{9F57681D-5967-EFE6-DE5E-6C8B0AF507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9" name="Line 83">
                    <a:extLst>
                      <a:ext uri="{FF2B5EF4-FFF2-40B4-BE49-F238E27FC236}">
                        <a16:creationId xmlns:a16="http://schemas.microsoft.com/office/drawing/2014/main" id="{4D0D0C1A-1AE4-2EBC-97C3-3174FF5E63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0" name="Line 86">
                    <a:extLst>
                      <a:ext uri="{FF2B5EF4-FFF2-40B4-BE49-F238E27FC236}">
                        <a16:creationId xmlns:a16="http://schemas.microsoft.com/office/drawing/2014/main" id="{2A1925A4-13C5-CB50-3D89-E2F8818355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1" name="Line 89">
                    <a:extLst>
                      <a:ext uri="{FF2B5EF4-FFF2-40B4-BE49-F238E27FC236}">
                        <a16:creationId xmlns:a16="http://schemas.microsoft.com/office/drawing/2014/main" id="{155C7666-29F6-56CB-5578-73BA61D9989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9AD74DB2-ACA5-B6B2-B27C-484B1709EA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8951B91F-0725-B6CB-1D98-99C0C00C8D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0250E3D3-AED9-3F76-632E-6071B83639C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D2869E07-B874-CAE3-FF4C-4F2D48270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8" name="Rectangle 30">
                    <a:extLst>
                      <a:ext uri="{FF2B5EF4-FFF2-40B4-BE49-F238E27FC236}">
                        <a16:creationId xmlns:a16="http://schemas.microsoft.com/office/drawing/2014/main" id="{0B65C938-CF56-8FA7-D0AC-EF451148B96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Rectangle 30">
                    <a:extLst>
                      <a:ext uri="{FF2B5EF4-FFF2-40B4-BE49-F238E27FC236}">
                        <a16:creationId xmlns:a16="http://schemas.microsoft.com/office/drawing/2014/main" id="{F953062A-75BE-6400-246D-14B7EF4B908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C3A91A24-7FD3-67B8-FDE3-1836BDE3B9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74" name="Freeform: Shape 273">
                    <a:extLst>
                      <a:ext uri="{FF2B5EF4-FFF2-40B4-BE49-F238E27FC236}">
                        <a16:creationId xmlns:a16="http://schemas.microsoft.com/office/drawing/2014/main" id="{E6259381-5E89-EC46-D301-7A8677164C5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5" name="Freeform: Shape 274">
                    <a:extLst>
                      <a:ext uri="{FF2B5EF4-FFF2-40B4-BE49-F238E27FC236}">
                        <a16:creationId xmlns:a16="http://schemas.microsoft.com/office/drawing/2014/main" id="{6F376DED-8143-F78F-4506-1019A83ED0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29422ADF-2E15-742D-E40F-5AF2C0EAF7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949F86F4-EA2C-CF8B-ED5C-5BB50AFAD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70" name="Freeform 68">
                    <a:extLst>
                      <a:ext uri="{FF2B5EF4-FFF2-40B4-BE49-F238E27FC236}">
                        <a16:creationId xmlns:a16="http://schemas.microsoft.com/office/drawing/2014/main" id="{12BDD73D-4ACB-0751-1184-C8876EBAF65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" name="Freeform 69">
                    <a:extLst>
                      <a:ext uri="{FF2B5EF4-FFF2-40B4-BE49-F238E27FC236}">
                        <a16:creationId xmlns:a16="http://schemas.microsoft.com/office/drawing/2014/main" id="{BC955F45-F5A3-6853-F6F9-A168DF7AFDF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9" name="Line 70">
                  <a:extLst>
                    <a:ext uri="{FF2B5EF4-FFF2-40B4-BE49-F238E27FC236}">
                      <a16:creationId xmlns:a16="http://schemas.microsoft.com/office/drawing/2014/main" id="{FF768FFE-4BDA-C5BB-12F4-68AED88F81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" name="Text 0">
            <a:extLst>
              <a:ext uri="{FF2B5EF4-FFF2-40B4-BE49-F238E27FC236}">
                <a16:creationId xmlns:a16="http://schemas.microsoft.com/office/drawing/2014/main" id="{A030C845-B788-BF80-FE90-C408844E57BB}"/>
              </a:ext>
            </a:extLst>
          </p:cNvPr>
          <p:cNvSpPr/>
          <p:nvPr/>
        </p:nvSpPr>
        <p:spPr>
          <a:xfrm>
            <a:off x="176891" y="286671"/>
            <a:ext cx="5581412" cy="600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Тестирование и отладка</a:t>
            </a:r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5526A5F2-5E2D-89C1-C2A1-2DB1CF33F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269" y="1011301"/>
            <a:ext cx="1633418" cy="1485186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E0D7678E-522D-00CB-ADB0-8B0DFF45A7FD}"/>
              </a:ext>
            </a:extLst>
          </p:cNvPr>
          <p:cNvSpPr/>
          <p:nvPr/>
        </p:nvSpPr>
        <p:spPr>
          <a:xfrm>
            <a:off x="3180361" y="1741630"/>
            <a:ext cx="153233" cy="4086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F19F10F0-67AD-A74C-D7B5-5F853C3AC26C}"/>
              </a:ext>
            </a:extLst>
          </p:cNvPr>
          <p:cNvSpPr/>
          <p:nvPr/>
        </p:nvSpPr>
        <p:spPr>
          <a:xfrm>
            <a:off x="4277999" y="1215612"/>
            <a:ext cx="2468285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Ручное тестирование</a:t>
            </a: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18B0ECED-C102-534C-3DF0-B6C2D6D8C925}"/>
              </a:ext>
            </a:extLst>
          </p:cNvPr>
          <p:cNvSpPr/>
          <p:nvPr/>
        </p:nvSpPr>
        <p:spPr>
          <a:xfrm>
            <a:off x="4277999" y="1638522"/>
            <a:ext cx="8674894" cy="653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Проводилось ручное тестирование программы. Проверены различные сценарии работы, включая ввод данных.</a:t>
            </a:r>
          </a:p>
        </p:txBody>
      </p:sp>
      <p:sp>
        <p:nvSpPr>
          <p:cNvPr id="13" name="Shape 4">
            <a:extLst>
              <a:ext uri="{FF2B5EF4-FFF2-40B4-BE49-F238E27FC236}">
                <a16:creationId xmlns:a16="http://schemas.microsoft.com/office/drawing/2014/main" id="{29A43195-EEBD-AC38-495C-5406AD79E7CD}"/>
              </a:ext>
            </a:extLst>
          </p:cNvPr>
          <p:cNvSpPr/>
          <p:nvPr/>
        </p:nvSpPr>
        <p:spPr>
          <a:xfrm>
            <a:off x="4124765" y="2512441"/>
            <a:ext cx="8981361" cy="11430"/>
          </a:xfrm>
          <a:prstGeom prst="roundRect">
            <a:avLst>
              <a:gd name="adj" fmla="val 2681272"/>
            </a:avLst>
          </a:prstGeom>
          <a:solidFill>
            <a:srgbClr val="F2B42D"/>
          </a:solidFill>
          <a:ln/>
        </p:spPr>
        <p:txBody>
          <a:bodyPr/>
          <a:lstStyle/>
          <a:p>
            <a:endParaRPr lang="ru-RU">
              <a:solidFill>
                <a:schemeClr val="tx1">
                  <a:lumMod val="95000"/>
                  <a:lumOff val="5000"/>
                </a:schemeClr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4" name="Image 1" descr="preencoded.png">
            <a:extLst>
              <a:ext uri="{FF2B5EF4-FFF2-40B4-BE49-F238E27FC236}">
                <a16:creationId xmlns:a16="http://schemas.microsoft.com/office/drawing/2014/main" id="{DE9CD883-CD3D-215D-E0EB-FF8CE383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00" y="2547564"/>
            <a:ext cx="3266956" cy="1485186"/>
          </a:xfrm>
          <a:prstGeom prst="rect">
            <a:avLst/>
          </a:prstGeom>
        </p:spPr>
      </p:pic>
      <p:sp>
        <p:nvSpPr>
          <p:cNvPr id="15" name="Text 5">
            <a:extLst>
              <a:ext uri="{FF2B5EF4-FFF2-40B4-BE49-F238E27FC236}">
                <a16:creationId xmlns:a16="http://schemas.microsoft.com/office/drawing/2014/main" id="{6144B75C-9441-9D97-F5B0-F4E2DC79051E}"/>
              </a:ext>
            </a:extLst>
          </p:cNvPr>
          <p:cNvSpPr/>
          <p:nvPr/>
        </p:nvSpPr>
        <p:spPr>
          <a:xfrm>
            <a:off x="3180242" y="3085845"/>
            <a:ext cx="153233" cy="4086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C664A103-5398-510C-5F73-64C229DFCB4B}"/>
              </a:ext>
            </a:extLst>
          </p:cNvPr>
          <p:cNvSpPr/>
          <p:nvPr/>
        </p:nvSpPr>
        <p:spPr>
          <a:xfrm>
            <a:off x="5094767" y="2915229"/>
            <a:ext cx="2427446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Проверка на ошибки</a:t>
            </a:r>
          </a:p>
        </p:txBody>
      </p:sp>
      <p:sp>
        <p:nvSpPr>
          <p:cNvPr id="17" name="Text 7">
            <a:extLst>
              <a:ext uri="{FF2B5EF4-FFF2-40B4-BE49-F238E27FC236}">
                <a16:creationId xmlns:a16="http://schemas.microsoft.com/office/drawing/2014/main" id="{7EB555CC-A54E-5BCC-31BC-D252811989B2}"/>
              </a:ext>
            </a:extLst>
          </p:cNvPr>
          <p:cNvSpPr/>
          <p:nvPr/>
        </p:nvSpPr>
        <p:spPr>
          <a:xfrm>
            <a:off x="5094767" y="3338139"/>
            <a:ext cx="6363653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Выявлены и исправлены ошибки, связанные с пустыми полями формы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</p:txBody>
      </p:sp>
      <p:sp>
        <p:nvSpPr>
          <p:cNvPr id="18" name="Shape 8">
            <a:extLst>
              <a:ext uri="{FF2B5EF4-FFF2-40B4-BE49-F238E27FC236}">
                <a16:creationId xmlns:a16="http://schemas.microsoft.com/office/drawing/2014/main" id="{FB30B042-0EEF-70BE-4614-2698B4470E08}"/>
              </a:ext>
            </a:extLst>
          </p:cNvPr>
          <p:cNvSpPr/>
          <p:nvPr/>
        </p:nvSpPr>
        <p:spPr>
          <a:xfrm>
            <a:off x="4941534" y="4048704"/>
            <a:ext cx="8164592" cy="11430"/>
          </a:xfrm>
          <a:prstGeom prst="roundRect">
            <a:avLst>
              <a:gd name="adj" fmla="val 2681272"/>
            </a:avLst>
          </a:prstGeom>
          <a:solidFill>
            <a:srgbClr val="D7425E"/>
          </a:solidFill>
          <a:ln/>
        </p:spPr>
        <p:txBody>
          <a:bodyPr/>
          <a:lstStyle/>
          <a:p>
            <a:endParaRPr lang="ru-RU">
              <a:solidFill>
                <a:schemeClr val="tx1">
                  <a:lumMod val="95000"/>
                  <a:lumOff val="5000"/>
                </a:schemeClr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7E320185-1961-92D6-7A8E-8027FD29A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31" y="4083827"/>
            <a:ext cx="4900493" cy="1485186"/>
          </a:xfrm>
          <a:prstGeom prst="rect">
            <a:avLst/>
          </a:prstGeom>
        </p:spPr>
      </p:pic>
      <p:sp>
        <p:nvSpPr>
          <p:cNvPr id="20" name="Text 9">
            <a:extLst>
              <a:ext uri="{FF2B5EF4-FFF2-40B4-BE49-F238E27FC236}">
                <a16:creationId xmlns:a16="http://schemas.microsoft.com/office/drawing/2014/main" id="{1F59E4B8-F0AD-A7B9-7DB9-CFA540240D7F}"/>
              </a:ext>
            </a:extLst>
          </p:cNvPr>
          <p:cNvSpPr/>
          <p:nvPr/>
        </p:nvSpPr>
        <p:spPr>
          <a:xfrm>
            <a:off x="3180361" y="4622109"/>
            <a:ext cx="153233" cy="4086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</a:t>
            </a:r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DAD8A677-F5D2-6CE3-432C-0FF6137A42FF}"/>
              </a:ext>
            </a:extLst>
          </p:cNvPr>
          <p:cNvSpPr/>
          <p:nvPr/>
        </p:nvSpPr>
        <p:spPr>
          <a:xfrm>
            <a:off x="5911536" y="4451492"/>
            <a:ext cx="2403634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Сохранение данных</a:t>
            </a:r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41CF8701-CB21-10B3-7A7A-A9CEFFA0EC28}"/>
              </a:ext>
            </a:extLst>
          </p:cNvPr>
          <p:cNvSpPr/>
          <p:nvPr/>
        </p:nvSpPr>
        <p:spPr>
          <a:xfrm>
            <a:off x="5911536" y="4874402"/>
            <a:ext cx="5156240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Проверена корректность сохранения данных в CSV-файл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75AEC23B-2832-1A8E-E0AA-53E1407063AE}"/>
              </a:ext>
            </a:extLst>
          </p:cNvPr>
          <p:cNvSpPr/>
          <p:nvPr/>
        </p:nvSpPr>
        <p:spPr>
          <a:xfrm>
            <a:off x="5758303" y="5584967"/>
            <a:ext cx="7347823" cy="11430"/>
          </a:xfrm>
          <a:prstGeom prst="roundRect">
            <a:avLst>
              <a:gd name="adj" fmla="val 2681272"/>
            </a:avLst>
          </a:prstGeom>
          <a:solidFill>
            <a:srgbClr val="DD785E"/>
          </a:solidFill>
          <a:ln/>
        </p:spPr>
        <p:txBody>
          <a:bodyPr/>
          <a:lstStyle/>
          <a:p>
            <a:endParaRPr lang="ru-RU">
              <a:solidFill>
                <a:schemeClr val="tx1">
                  <a:lumMod val="95000"/>
                  <a:lumOff val="5000"/>
                </a:schemeClr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304CA9B8-7DA8-81E4-8A8A-0FC48A5FD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037" y="5620091"/>
            <a:ext cx="6534031" cy="1485186"/>
          </a:xfrm>
          <a:prstGeom prst="rect">
            <a:avLst/>
          </a:prstGeom>
        </p:spPr>
      </p:pic>
      <p:sp>
        <p:nvSpPr>
          <p:cNvPr id="25" name="Text 13">
            <a:extLst>
              <a:ext uri="{FF2B5EF4-FFF2-40B4-BE49-F238E27FC236}">
                <a16:creationId xmlns:a16="http://schemas.microsoft.com/office/drawing/2014/main" id="{3A7E3503-0C6A-5F8B-CF49-EAA5023B5693}"/>
              </a:ext>
            </a:extLst>
          </p:cNvPr>
          <p:cNvSpPr/>
          <p:nvPr/>
        </p:nvSpPr>
        <p:spPr>
          <a:xfrm>
            <a:off x="3180361" y="6158372"/>
            <a:ext cx="153233" cy="4086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</a:t>
            </a:r>
          </a:p>
        </p:txBody>
      </p:sp>
      <p:sp>
        <p:nvSpPr>
          <p:cNvPr id="26" name="Text 14">
            <a:extLst>
              <a:ext uri="{FF2B5EF4-FFF2-40B4-BE49-F238E27FC236}">
                <a16:creationId xmlns:a16="http://schemas.microsoft.com/office/drawing/2014/main" id="{1B564AAE-8262-4391-9EBA-A4063D4E1881}"/>
              </a:ext>
            </a:extLst>
          </p:cNvPr>
          <p:cNvSpPr/>
          <p:nvPr/>
        </p:nvSpPr>
        <p:spPr>
          <a:xfrm>
            <a:off x="6728305" y="5824402"/>
            <a:ext cx="2403634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Другие ошибки</a:t>
            </a:r>
          </a:p>
        </p:txBody>
      </p:sp>
      <p:sp>
        <p:nvSpPr>
          <p:cNvPr id="27" name="Text 15">
            <a:extLst>
              <a:ext uri="{FF2B5EF4-FFF2-40B4-BE49-F238E27FC236}">
                <a16:creationId xmlns:a16="http://schemas.microsoft.com/office/drawing/2014/main" id="{E5264BE0-81FC-DAF2-5FC9-DAA88A4C9F8D}"/>
              </a:ext>
            </a:extLst>
          </p:cNvPr>
          <p:cNvSpPr/>
          <p:nvPr/>
        </p:nvSpPr>
        <p:spPr>
          <a:xfrm>
            <a:off x="6728305" y="6247312"/>
            <a:ext cx="6224587" cy="653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Устранены другие выявленные ошибки, связанные с некорректной работой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66254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B58277-4645-40FC-D8CE-8442DE7CD574}"/>
              </a:ext>
            </a:extLst>
          </p:cNvPr>
          <p:cNvSpPr txBox="1"/>
          <p:nvPr/>
        </p:nvSpPr>
        <p:spPr>
          <a:xfrm>
            <a:off x="213360" y="1036406"/>
            <a:ext cx="6096000" cy="5436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Разработанная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система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классов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позволит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создать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функциональное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и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удобное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приложение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для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"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Риэлторская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компания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". В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будущем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систему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можно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расширить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добавив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функции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анализа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рынка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недвижимости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с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прогнозированием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цен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интеграцию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с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внешними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базами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данных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о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кадастровой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стоимости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и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инфраструктуре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а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также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создание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интерактивных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карт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с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возможностью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визуализации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объектов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недвижимости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и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их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местоположения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Дополнительные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возможности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включают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персонализированные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рекомендации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для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клиентов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автоматизированную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генерацию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отчетов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и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интеграцию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с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системами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электронного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документооборота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для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ускорения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процесса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оформления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сделок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7F725-1552-44A1-D5F9-1D82FA380429}"/>
              </a:ext>
            </a:extLst>
          </p:cNvPr>
          <p:cNvSpPr txBox="1"/>
          <p:nvPr/>
        </p:nvSpPr>
        <p:spPr>
          <a:xfrm>
            <a:off x="142240" y="174301"/>
            <a:ext cx="6096000" cy="694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00"/>
              </a:lnSpc>
              <a:buNone/>
            </a:pP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Заключение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и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будущие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перспективы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FE889B74-3177-E96A-4383-41A921B3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80" y="325842"/>
            <a:ext cx="6248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81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2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9757E9E-CCD5-49A5-A016-FC1831731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2A005-466B-F510-A9F7-E98A0D2E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600" y="1079500"/>
            <a:ext cx="4636800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err="1"/>
              <a:t>Спасибо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внимание</a:t>
            </a:r>
            <a:r>
              <a:rPr lang="en-US" dirty="0"/>
              <a:t> 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81FF6F-5DEF-409F-A063-795582723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3168" y="602681"/>
            <a:ext cx="3615648" cy="5932335"/>
            <a:chOff x="402434" y="602681"/>
            <a:chExt cx="3615648" cy="593233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4A341EC-5CF3-4B87-BAC5-B44C2A265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10054" y="399231"/>
              <a:ext cx="317159" cy="932400"/>
              <a:chOff x="6376988" y="280988"/>
              <a:chExt cx="633413" cy="1862138"/>
            </a:xfrm>
          </p:grpSpPr>
          <p:sp>
            <p:nvSpPr>
              <p:cNvPr id="75" name="Freeform 68">
                <a:extLst>
                  <a:ext uri="{FF2B5EF4-FFF2-40B4-BE49-F238E27FC236}">
                    <a16:creationId xmlns:a16="http://schemas.microsoft.com/office/drawing/2014/main" id="{395C89A6-4089-43C1-88F7-C89EAAB5A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9">
                <a:extLst>
                  <a:ext uri="{FF2B5EF4-FFF2-40B4-BE49-F238E27FC236}">
                    <a16:creationId xmlns:a16="http://schemas.microsoft.com/office/drawing/2014/main" id="{B6C04A07-DB49-4407-A323-BFFAAAAA4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70">
                <a:extLst>
                  <a:ext uri="{FF2B5EF4-FFF2-40B4-BE49-F238E27FC236}">
                    <a16:creationId xmlns:a16="http://schemas.microsoft.com/office/drawing/2014/main" id="{59A51CDF-9F3E-4400-A6E3-AF309DF9C9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E04776-E965-42A8-AB14-90BD8B646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33586" y="83943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1644CC-C24B-48BC-8EE3-D72786B68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732866" y="390058"/>
              <a:ext cx="1785984" cy="2211229"/>
              <a:chOff x="3125006" y="3171595"/>
              <a:chExt cx="1785984" cy="221122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DDDB28D-DEEE-460F-98F5-0E2EC1F59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397A7CF-F6A8-48D5-98AF-B68FC71E0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863A81-6184-41EB-94AF-C6096CD64A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ectangle 30">
                  <a:extLst>
                    <a:ext uri="{FF2B5EF4-FFF2-40B4-BE49-F238E27FC236}">
                      <a16:creationId xmlns:a16="http://schemas.microsoft.com/office/drawing/2014/main" id="{EF436F3D-9653-4DF8-832B-580539C563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30">
                  <a:extLst>
                    <a:ext uri="{FF2B5EF4-FFF2-40B4-BE49-F238E27FC236}">
                      <a16:creationId xmlns:a16="http://schemas.microsoft.com/office/drawing/2014/main" id="{0154A205-573A-4A5C-A3DF-B4DC24A2FF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2543A46-110B-4E4B-92BD-F8B8E21CD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45471145-1F29-4FC3-8B75-277BD8E22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79DA4A81-8892-4F1C-9311-7AEAE2C8D5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4C401AA-847D-4D5A-9199-3B368AD88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0000" y="2480400"/>
              <a:ext cx="2457450" cy="3838575"/>
              <a:chOff x="587376" y="280988"/>
              <a:chExt cx="2457450" cy="3838575"/>
            </a:xfrm>
          </p:grpSpPr>
          <p:sp>
            <p:nvSpPr>
              <p:cNvPr id="45" name="Freeform 64">
                <a:extLst>
                  <a:ext uri="{FF2B5EF4-FFF2-40B4-BE49-F238E27FC236}">
                    <a16:creationId xmlns:a16="http://schemas.microsoft.com/office/drawing/2014/main" id="{BCD66427-9375-44C7-B176-87D1E5D901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1">
                <a:extLst>
                  <a:ext uri="{FF2B5EF4-FFF2-40B4-BE49-F238E27FC236}">
                    <a16:creationId xmlns:a16="http://schemas.microsoft.com/office/drawing/2014/main" id="{DBDB153C-43F9-4C36-8330-E06BE08B3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1">
                <a:extLst>
                  <a:ext uri="{FF2B5EF4-FFF2-40B4-BE49-F238E27FC236}">
                    <a16:creationId xmlns:a16="http://schemas.microsoft.com/office/drawing/2014/main" id="{DBD793DD-531D-4E1E-B992-5E5891F60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8">
                <a:extLst>
                  <a:ext uri="{FF2B5EF4-FFF2-40B4-BE49-F238E27FC236}">
                    <a16:creationId xmlns:a16="http://schemas.microsoft.com/office/drawing/2014/main" id="{CEFB136B-DC35-4F4A-83C4-01135B4EF8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84">
                <a:extLst>
                  <a:ext uri="{FF2B5EF4-FFF2-40B4-BE49-F238E27FC236}">
                    <a16:creationId xmlns:a16="http://schemas.microsoft.com/office/drawing/2014/main" id="{9FB85D2A-279F-4702-B280-612D11B54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7">
                <a:extLst>
                  <a:ext uri="{FF2B5EF4-FFF2-40B4-BE49-F238E27FC236}">
                    <a16:creationId xmlns:a16="http://schemas.microsoft.com/office/drawing/2014/main" id="{63C22ADC-4205-46D4-93EB-954980513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0">
                <a:extLst>
                  <a:ext uri="{FF2B5EF4-FFF2-40B4-BE49-F238E27FC236}">
                    <a16:creationId xmlns:a16="http://schemas.microsoft.com/office/drawing/2014/main" id="{B2FA1D0B-0861-4557-88CC-99D3B909F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59">
                <a:extLst>
                  <a:ext uri="{FF2B5EF4-FFF2-40B4-BE49-F238E27FC236}">
                    <a16:creationId xmlns:a16="http://schemas.microsoft.com/office/drawing/2014/main" id="{4D751BD9-53BA-45A5-81A1-AACC0A176C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2">
                <a:extLst>
                  <a:ext uri="{FF2B5EF4-FFF2-40B4-BE49-F238E27FC236}">
                    <a16:creationId xmlns:a16="http://schemas.microsoft.com/office/drawing/2014/main" id="{1FDA24E2-9B8A-4508-833C-3E2C2894C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65">
                <a:extLst>
                  <a:ext uri="{FF2B5EF4-FFF2-40B4-BE49-F238E27FC236}">
                    <a16:creationId xmlns:a16="http://schemas.microsoft.com/office/drawing/2014/main" id="{D2CCA503-DC38-4E11-B299-7DB76F5FA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79">
                <a:extLst>
                  <a:ext uri="{FF2B5EF4-FFF2-40B4-BE49-F238E27FC236}">
                    <a16:creationId xmlns:a16="http://schemas.microsoft.com/office/drawing/2014/main" id="{D21F0F68-198F-481C-9DF7-93EB338D67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82">
                <a:extLst>
                  <a:ext uri="{FF2B5EF4-FFF2-40B4-BE49-F238E27FC236}">
                    <a16:creationId xmlns:a16="http://schemas.microsoft.com/office/drawing/2014/main" id="{A0B2B8C2-FDD5-497A-9CFD-2981549022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5">
                <a:extLst>
                  <a:ext uri="{FF2B5EF4-FFF2-40B4-BE49-F238E27FC236}">
                    <a16:creationId xmlns:a16="http://schemas.microsoft.com/office/drawing/2014/main" id="{C9A20254-ABE1-475B-9CA8-97E7369F4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8">
                <a:extLst>
                  <a:ext uri="{FF2B5EF4-FFF2-40B4-BE49-F238E27FC236}">
                    <a16:creationId xmlns:a16="http://schemas.microsoft.com/office/drawing/2014/main" id="{23E12738-13DA-4FBC-9E2B-569CE1605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8F1C84D-36A7-432E-8525-755B1F33F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60" name="Line 63">
                  <a:extLst>
                    <a:ext uri="{FF2B5EF4-FFF2-40B4-BE49-F238E27FC236}">
                      <a16:creationId xmlns:a16="http://schemas.microsoft.com/office/drawing/2014/main" id="{D43B981D-1875-4E2D-B4B5-431D2CE842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Line 66">
                  <a:extLst>
                    <a:ext uri="{FF2B5EF4-FFF2-40B4-BE49-F238E27FC236}">
                      <a16:creationId xmlns:a16="http://schemas.microsoft.com/office/drawing/2014/main" id="{07489979-9C7D-4844-B0BB-74A5CDBCDA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67">
                  <a:extLst>
                    <a:ext uri="{FF2B5EF4-FFF2-40B4-BE49-F238E27FC236}">
                      <a16:creationId xmlns:a16="http://schemas.microsoft.com/office/drawing/2014/main" id="{A778F9B4-BB14-484F-A573-172579C39C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80">
                  <a:extLst>
                    <a:ext uri="{FF2B5EF4-FFF2-40B4-BE49-F238E27FC236}">
                      <a16:creationId xmlns:a16="http://schemas.microsoft.com/office/drawing/2014/main" id="{26AC9EC4-C293-47D1-AA7B-DE4475793A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Line 83">
                  <a:extLst>
                    <a:ext uri="{FF2B5EF4-FFF2-40B4-BE49-F238E27FC236}">
                      <a16:creationId xmlns:a16="http://schemas.microsoft.com/office/drawing/2014/main" id="{BACE1CFF-F0A6-4D1D-AC73-0D9D9A5971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Line 86">
                  <a:extLst>
                    <a:ext uri="{FF2B5EF4-FFF2-40B4-BE49-F238E27FC236}">
                      <a16:creationId xmlns:a16="http://schemas.microsoft.com/office/drawing/2014/main" id="{20D155F1-00FF-4612-BB74-15FEDECA9C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89">
                  <a:extLst>
                    <a:ext uri="{FF2B5EF4-FFF2-40B4-BE49-F238E27FC236}">
                      <a16:creationId xmlns:a16="http://schemas.microsoft.com/office/drawing/2014/main" id="{C076FA74-5BAE-496C-8F4F-3F5B4F290E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AC60A04-8CF1-45F0-A385-1EBAD71D7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742320" y="577888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41600F8-1DCA-4819-8C06-BAA0C569A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305927" y="2362458"/>
              <a:ext cx="641183" cy="1069728"/>
              <a:chOff x="6484112" y="2967038"/>
              <a:chExt cx="641183" cy="106972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9AA2C22-184F-48CD-AE38-7835B029D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42" name="Freeform 68">
                  <a:extLst>
                    <a:ext uri="{FF2B5EF4-FFF2-40B4-BE49-F238E27FC236}">
                      <a16:creationId xmlns:a16="http://schemas.microsoft.com/office/drawing/2014/main" id="{2BE92945-1DB1-4026-BFF0-E56E756FC2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69">
                  <a:extLst>
                    <a:ext uri="{FF2B5EF4-FFF2-40B4-BE49-F238E27FC236}">
                      <a16:creationId xmlns:a16="http://schemas.microsoft.com/office/drawing/2014/main" id="{D969EC21-F259-4572-8C92-93CBAFD9CF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70">
                  <a:extLst>
                    <a:ext uri="{FF2B5EF4-FFF2-40B4-BE49-F238E27FC236}">
                      <a16:creationId xmlns:a16="http://schemas.microsoft.com/office/drawing/2014/main" id="{ADE098B8-3E34-4B77-9834-950B20E8CE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838B054-D982-4E4A-810E-B5916C8BB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39" name="Freeform 68">
                  <a:extLst>
                    <a:ext uri="{FF2B5EF4-FFF2-40B4-BE49-F238E27FC236}">
                      <a16:creationId xmlns:a16="http://schemas.microsoft.com/office/drawing/2014/main" id="{120EE44F-3465-4168-9CC6-960CDC23DC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69">
                  <a:extLst>
                    <a:ext uri="{FF2B5EF4-FFF2-40B4-BE49-F238E27FC236}">
                      <a16:creationId xmlns:a16="http://schemas.microsoft.com/office/drawing/2014/main" id="{1F16E21E-6FF7-4D92-B5AB-F1B210E8D4F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Line 70">
                  <a:extLst>
                    <a:ext uri="{FF2B5EF4-FFF2-40B4-BE49-F238E27FC236}">
                      <a16:creationId xmlns:a16="http://schemas.microsoft.com/office/drawing/2014/main" id="{E6D26AF0-8B26-4B76-B520-39507E6418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6550D95-D676-4064-9B82-6BE952009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384669" y="4915016"/>
              <a:ext cx="633413" cy="1620000"/>
              <a:chOff x="3384669" y="4915016"/>
              <a:chExt cx="633413" cy="162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3F10329-29C7-42E4-BA22-CD1201CEF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>
                <a:off x="3384669" y="4946104"/>
                <a:ext cx="633413" cy="1419225"/>
                <a:chOff x="5959192" y="333389"/>
                <a:chExt cx="633413" cy="1419225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39A5C44A-06A4-43BE-A666-08E17199C8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4FFD648A-4214-47DB-B980-6A315E2655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" name="Line 70">
                <a:extLst>
                  <a:ext uri="{FF2B5EF4-FFF2-40B4-BE49-F238E27FC236}">
                    <a16:creationId xmlns:a16="http://schemas.microsoft.com/office/drawing/2014/main" id="{C810BE59-2768-4B0E-A3FD-A6784A2C8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8900000" flipV="1">
                <a:off x="3774042" y="4915016"/>
                <a:ext cx="0" cy="162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1652DC8-2B9B-409D-8B87-E8D97CBF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40013" y="1046180"/>
              <a:ext cx="903599" cy="2160000"/>
              <a:chOff x="9057947" y="3423463"/>
              <a:chExt cx="903599" cy="2160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03350CC-3DBE-4071-8279-74DBDD4F9D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057947" y="3432856"/>
                <a:ext cx="903599" cy="1872461"/>
                <a:chOff x="10538626" y="3165838"/>
                <a:chExt cx="936000" cy="1939601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8432FD0-1F86-419C-BE0D-605DEBE105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538626" y="3183996"/>
                  <a:ext cx="453600" cy="1920288"/>
                </a:xfrm>
                <a:custGeom>
                  <a:avLst/>
                  <a:gdLst>
                    <a:gd name="connsiteX0" fmla="*/ 453600 w 453600"/>
                    <a:gd name="connsiteY0" fmla="*/ 0 h 1920288"/>
                    <a:gd name="connsiteX1" fmla="*/ 453600 w 453600"/>
                    <a:gd name="connsiteY1" fmla="*/ 1920288 h 1920288"/>
                    <a:gd name="connsiteX2" fmla="*/ 384059 w 453600"/>
                    <a:gd name="connsiteY2" fmla="*/ 1914152 h 1920288"/>
                    <a:gd name="connsiteX3" fmla="*/ 9354 w 453600"/>
                    <a:gd name="connsiteY3" fmla="*/ 1548700 h 1920288"/>
                    <a:gd name="connsiteX4" fmla="*/ 0 w 453600"/>
                    <a:gd name="connsiteY4" fmla="*/ 1455902 h 1920288"/>
                    <a:gd name="connsiteX5" fmla="*/ 146 w 453600"/>
                    <a:gd name="connsiteY5" fmla="*/ 1451885 h 1920288"/>
                    <a:gd name="connsiteX6" fmla="*/ 145 w 453600"/>
                    <a:gd name="connsiteY6" fmla="*/ 1451885 h 1920288"/>
                    <a:gd name="connsiteX7" fmla="*/ 7358 w 453600"/>
                    <a:gd name="connsiteY7" fmla="*/ 1253678 h 1920288"/>
                    <a:gd name="connsiteX8" fmla="*/ 424671 w 453600"/>
                    <a:gd name="connsiteY8" fmla="*/ 36480 h 1920288"/>
                    <a:gd name="connsiteX9" fmla="*/ 453600 w 453600"/>
                    <a:gd name="connsiteY9" fmla="*/ 0 h 192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3600" h="1920288">
                      <a:moveTo>
                        <a:pt x="453600" y="0"/>
                      </a:moveTo>
                      <a:lnTo>
                        <a:pt x="453600" y="1920288"/>
                      </a:lnTo>
                      <a:lnTo>
                        <a:pt x="384059" y="1914152"/>
                      </a:lnTo>
                      <a:cubicBezTo>
                        <a:pt x="196308" y="1880615"/>
                        <a:pt x="47443" y="1734834"/>
                        <a:pt x="9354" y="1548700"/>
                      </a:cubicBezTo>
                      <a:lnTo>
                        <a:pt x="0" y="1455902"/>
                      </a:lnTo>
                      <a:lnTo>
                        <a:pt x="146" y="1451885"/>
                      </a:lnTo>
                      <a:lnTo>
                        <a:pt x="145" y="1451885"/>
                      </a:lnTo>
                      <a:lnTo>
                        <a:pt x="7358" y="1253678"/>
                      </a:lnTo>
                      <a:cubicBezTo>
                        <a:pt x="42019" y="780132"/>
                        <a:pt x="195015" y="355125"/>
                        <a:pt x="424671" y="36480"/>
                      </a:cubicBezTo>
                      <a:lnTo>
                        <a:pt x="453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8F4BCABC-4173-4006-9B50-22E0BE31D9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992226" y="3165838"/>
                  <a:ext cx="482400" cy="1939601"/>
                </a:xfrm>
                <a:custGeom>
                  <a:avLst/>
                  <a:gdLst>
                    <a:gd name="connsiteX0" fmla="*/ 14399 w 482400"/>
                    <a:gd name="connsiteY0" fmla="*/ 0 h 1939601"/>
                    <a:gd name="connsiteX1" fmla="*/ 14399 w 482400"/>
                    <a:gd name="connsiteY1" fmla="*/ 689615 h 1939601"/>
                    <a:gd name="connsiteX2" fmla="*/ 14400 w 482400"/>
                    <a:gd name="connsiteY2" fmla="*/ 689615 h 1939601"/>
                    <a:gd name="connsiteX3" fmla="*/ 14401 w 482400"/>
                    <a:gd name="connsiteY3" fmla="*/ 689615 h 1939601"/>
                    <a:gd name="connsiteX4" fmla="*/ 14401 w 482400"/>
                    <a:gd name="connsiteY4" fmla="*/ 0 h 1939601"/>
                    <a:gd name="connsiteX5" fmla="*/ 57729 w 482400"/>
                    <a:gd name="connsiteY5" fmla="*/ 54638 h 1939601"/>
                    <a:gd name="connsiteX6" fmla="*/ 475042 w 482400"/>
                    <a:gd name="connsiteY6" fmla="*/ 1271836 h 1939601"/>
                    <a:gd name="connsiteX7" fmla="*/ 482255 w 482400"/>
                    <a:gd name="connsiteY7" fmla="*/ 1470043 h 1939601"/>
                    <a:gd name="connsiteX8" fmla="*/ 482254 w 482400"/>
                    <a:gd name="connsiteY8" fmla="*/ 1470043 h 1939601"/>
                    <a:gd name="connsiteX9" fmla="*/ 482400 w 482400"/>
                    <a:gd name="connsiteY9" fmla="*/ 1474060 h 1939601"/>
                    <a:gd name="connsiteX10" fmla="*/ 473046 w 482400"/>
                    <a:gd name="connsiteY10" fmla="*/ 1566858 h 1939601"/>
                    <a:gd name="connsiteX11" fmla="*/ 15706 w 482400"/>
                    <a:gd name="connsiteY11" fmla="*/ 1939601 h 1939601"/>
                    <a:gd name="connsiteX12" fmla="*/ 14400 w 482400"/>
                    <a:gd name="connsiteY12" fmla="*/ 1939469 h 1939601"/>
                    <a:gd name="connsiteX13" fmla="*/ 13094 w 482400"/>
                    <a:gd name="connsiteY13" fmla="*/ 1939601 h 1939601"/>
                    <a:gd name="connsiteX14" fmla="*/ 0 w 482400"/>
                    <a:gd name="connsiteY14" fmla="*/ 1938446 h 1939601"/>
                    <a:gd name="connsiteX15" fmla="*/ 0 w 482400"/>
                    <a:gd name="connsiteY15" fmla="*/ 18158 h 1939601"/>
                    <a:gd name="connsiteX16" fmla="*/ 14399 w 482400"/>
                    <a:gd name="connsiteY16" fmla="*/ 0 h 193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82400" h="1939601">
                      <a:moveTo>
                        <a:pt x="14399" y="0"/>
                      </a:moveTo>
                      <a:lnTo>
                        <a:pt x="14399" y="689615"/>
                      </a:lnTo>
                      <a:lnTo>
                        <a:pt x="14400" y="689615"/>
                      </a:lnTo>
                      <a:lnTo>
                        <a:pt x="14401" y="689615"/>
                      </a:lnTo>
                      <a:lnTo>
                        <a:pt x="14401" y="0"/>
                      </a:lnTo>
                      <a:lnTo>
                        <a:pt x="57729" y="54638"/>
                      </a:lnTo>
                      <a:cubicBezTo>
                        <a:pt x="287385" y="373283"/>
                        <a:pt x="440381" y="798290"/>
                        <a:pt x="475042" y="1271836"/>
                      </a:cubicBezTo>
                      <a:lnTo>
                        <a:pt x="482255" y="1470043"/>
                      </a:lnTo>
                      <a:lnTo>
                        <a:pt x="482254" y="1470043"/>
                      </a:lnTo>
                      <a:lnTo>
                        <a:pt x="482400" y="1474060"/>
                      </a:lnTo>
                      <a:lnTo>
                        <a:pt x="473046" y="1566858"/>
                      </a:lnTo>
                      <a:cubicBezTo>
                        <a:pt x="429516" y="1779582"/>
                        <a:pt x="241298" y="1939601"/>
                        <a:pt x="15706" y="1939601"/>
                      </a:cubicBezTo>
                      <a:lnTo>
                        <a:pt x="14400" y="1939469"/>
                      </a:lnTo>
                      <a:lnTo>
                        <a:pt x="13094" y="1939601"/>
                      </a:lnTo>
                      <a:lnTo>
                        <a:pt x="0" y="1938446"/>
                      </a:lnTo>
                      <a:lnTo>
                        <a:pt x="0" y="18158"/>
                      </a:lnTo>
                      <a:lnTo>
                        <a:pt x="1439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E6DD52D-5C11-4364-A277-0BC6C05CAC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210264" y="3423463"/>
                <a:ext cx="597126" cy="2160000"/>
                <a:chOff x="9210264" y="3423463"/>
                <a:chExt cx="597126" cy="216000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2C9CE77-5338-4C9B-BCB7-1D6A7A2C72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9508827" y="3423463"/>
                  <a:ext cx="0" cy="216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5">
                  <a:extLst>
                    <a:ext uri="{FF2B5EF4-FFF2-40B4-BE49-F238E27FC236}">
                      <a16:creationId xmlns:a16="http://schemas.microsoft.com/office/drawing/2014/main" id="{DD8C86C1-51BA-4CB2-918E-99A73E2EC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10264" y="4162845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5">
                  <a:extLst>
                    <a:ext uri="{FF2B5EF4-FFF2-40B4-BE49-F238E27FC236}">
                      <a16:creationId xmlns:a16="http://schemas.microsoft.com/office/drawing/2014/main" id="{713D5C9F-7DFE-4DDD-A89E-55BCBDFEC0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97710" y="3747070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ACE5F-BE95-4218-ADF7-6F1DEF6A9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1DF50F-B47F-405F-BDF3-73DAC01BB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73184" y="602681"/>
            <a:ext cx="3615648" cy="5932335"/>
            <a:chOff x="402434" y="602681"/>
            <a:chExt cx="3615648" cy="593233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457533F-CAD7-46C2-9CB3-8505B2DFA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10054" y="399231"/>
              <a:ext cx="317159" cy="932400"/>
              <a:chOff x="6376988" y="280988"/>
              <a:chExt cx="633413" cy="1862138"/>
            </a:xfrm>
          </p:grpSpPr>
          <p:sp>
            <p:nvSpPr>
              <p:cNvPr id="139" name="Freeform 68">
                <a:extLst>
                  <a:ext uri="{FF2B5EF4-FFF2-40B4-BE49-F238E27FC236}">
                    <a16:creationId xmlns:a16="http://schemas.microsoft.com/office/drawing/2014/main" id="{66E9686F-CED0-475E-A28A-D8CDBCCDD1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69">
                <a:extLst>
                  <a:ext uri="{FF2B5EF4-FFF2-40B4-BE49-F238E27FC236}">
                    <a16:creationId xmlns:a16="http://schemas.microsoft.com/office/drawing/2014/main" id="{254AFE2B-C030-4DF5-B113-1A9ECB6A6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70">
                <a:extLst>
                  <a:ext uri="{FF2B5EF4-FFF2-40B4-BE49-F238E27FC236}">
                    <a16:creationId xmlns:a16="http://schemas.microsoft.com/office/drawing/2014/main" id="{02E0618D-FC2B-49B2-B15F-0EA613990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BC4DEAB-C1FD-4FA7-9417-3E053D540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33586" y="83943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7615B8B-540B-420B-87F1-5F51415E7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732866" y="390058"/>
              <a:ext cx="1785984" cy="2211229"/>
              <a:chOff x="3125006" y="3171595"/>
              <a:chExt cx="1785984" cy="221122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82E16796-0833-4B54-AED9-A3611C9BD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F1E2155D-D771-4139-BC04-B5F026AEBB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746D84B4-B9EF-417C-A565-F9B86978EC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Rectangle 30">
                  <a:extLst>
                    <a:ext uri="{FF2B5EF4-FFF2-40B4-BE49-F238E27FC236}">
                      <a16:creationId xmlns:a16="http://schemas.microsoft.com/office/drawing/2014/main" id="{66FFC568-D3F5-4FA6-B28A-516DE623F5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30">
                  <a:extLst>
                    <a:ext uri="{FF2B5EF4-FFF2-40B4-BE49-F238E27FC236}">
                      <a16:creationId xmlns:a16="http://schemas.microsoft.com/office/drawing/2014/main" id="{2C3FB912-25F7-4822-B327-DA1E9B335B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FC8FB21-D7E1-4978-AD20-5E68B4C58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51BBD3DF-C644-4E9C-A11C-B6336B8890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0B53158D-9F0C-4064-B804-2C1F8AEBEA0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9D93B3C-5026-425E-9179-CBB944A90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0000" y="2480400"/>
              <a:ext cx="2457450" cy="3838575"/>
              <a:chOff x="587376" y="280988"/>
              <a:chExt cx="2457450" cy="3838575"/>
            </a:xfrm>
          </p:grpSpPr>
          <p:sp>
            <p:nvSpPr>
              <p:cNvPr id="109" name="Freeform 64">
                <a:extLst>
                  <a:ext uri="{FF2B5EF4-FFF2-40B4-BE49-F238E27FC236}">
                    <a16:creationId xmlns:a16="http://schemas.microsoft.com/office/drawing/2014/main" id="{5C84A49A-BD66-4BEA-A06B-2FA89468BB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1">
                <a:extLst>
                  <a:ext uri="{FF2B5EF4-FFF2-40B4-BE49-F238E27FC236}">
                    <a16:creationId xmlns:a16="http://schemas.microsoft.com/office/drawing/2014/main" id="{EB8895A6-E32C-4B09-B9E0-314C000A2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61">
                <a:extLst>
                  <a:ext uri="{FF2B5EF4-FFF2-40B4-BE49-F238E27FC236}">
                    <a16:creationId xmlns:a16="http://schemas.microsoft.com/office/drawing/2014/main" id="{6ABA4FEE-5223-4565-9B11-5E7CD1323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78">
                <a:extLst>
                  <a:ext uri="{FF2B5EF4-FFF2-40B4-BE49-F238E27FC236}">
                    <a16:creationId xmlns:a16="http://schemas.microsoft.com/office/drawing/2014/main" id="{38C78FAF-A05E-4962-8571-B6C83FB4EF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84">
                <a:extLst>
                  <a:ext uri="{FF2B5EF4-FFF2-40B4-BE49-F238E27FC236}">
                    <a16:creationId xmlns:a16="http://schemas.microsoft.com/office/drawing/2014/main" id="{B94F41EA-CB57-4E1D-9C7F-6E482F0EB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87">
                <a:extLst>
                  <a:ext uri="{FF2B5EF4-FFF2-40B4-BE49-F238E27FC236}">
                    <a16:creationId xmlns:a16="http://schemas.microsoft.com/office/drawing/2014/main" id="{36E5C22C-6491-4028-8C8F-2BBA91B692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60">
                <a:extLst>
                  <a:ext uri="{FF2B5EF4-FFF2-40B4-BE49-F238E27FC236}">
                    <a16:creationId xmlns:a16="http://schemas.microsoft.com/office/drawing/2014/main" id="{C68EAD32-DAD2-4E24-A17D-9EF57C0FA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59">
                <a:extLst>
                  <a:ext uri="{FF2B5EF4-FFF2-40B4-BE49-F238E27FC236}">
                    <a16:creationId xmlns:a16="http://schemas.microsoft.com/office/drawing/2014/main" id="{0C6E1ABE-BB08-4327-9CDD-11A5D0130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62">
                <a:extLst>
                  <a:ext uri="{FF2B5EF4-FFF2-40B4-BE49-F238E27FC236}">
                    <a16:creationId xmlns:a16="http://schemas.microsoft.com/office/drawing/2014/main" id="{88D096DA-BFC9-44D7-8441-490FA2D40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65">
                <a:extLst>
                  <a:ext uri="{FF2B5EF4-FFF2-40B4-BE49-F238E27FC236}">
                    <a16:creationId xmlns:a16="http://schemas.microsoft.com/office/drawing/2014/main" id="{152CB9CF-F70A-46B0-AB37-7922D326B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79">
                <a:extLst>
                  <a:ext uri="{FF2B5EF4-FFF2-40B4-BE49-F238E27FC236}">
                    <a16:creationId xmlns:a16="http://schemas.microsoft.com/office/drawing/2014/main" id="{28240976-82E5-4A37-8E2B-A07CCFD13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82">
                <a:extLst>
                  <a:ext uri="{FF2B5EF4-FFF2-40B4-BE49-F238E27FC236}">
                    <a16:creationId xmlns:a16="http://schemas.microsoft.com/office/drawing/2014/main" id="{0C25B6B7-4317-4482-A474-2830FA6E5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5">
                <a:extLst>
                  <a:ext uri="{FF2B5EF4-FFF2-40B4-BE49-F238E27FC236}">
                    <a16:creationId xmlns:a16="http://schemas.microsoft.com/office/drawing/2014/main" id="{5C0EDF04-E84E-457D-A5F9-7746545AB2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88">
                <a:extLst>
                  <a:ext uri="{FF2B5EF4-FFF2-40B4-BE49-F238E27FC236}">
                    <a16:creationId xmlns:a16="http://schemas.microsoft.com/office/drawing/2014/main" id="{566313AB-A9AB-4B84-8C23-50E725917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F31BFB5-317D-4135-930A-240F7A56EA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124" name="Line 63">
                  <a:extLst>
                    <a:ext uri="{FF2B5EF4-FFF2-40B4-BE49-F238E27FC236}">
                      <a16:creationId xmlns:a16="http://schemas.microsoft.com/office/drawing/2014/main" id="{9102C0AC-7FF7-4F4B-B7C1-C8CE4846A1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Line 66">
                  <a:extLst>
                    <a:ext uri="{FF2B5EF4-FFF2-40B4-BE49-F238E27FC236}">
                      <a16:creationId xmlns:a16="http://schemas.microsoft.com/office/drawing/2014/main" id="{64BAC77C-E14F-4FA8-9D0A-55B646EEA4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Line 67">
                  <a:extLst>
                    <a:ext uri="{FF2B5EF4-FFF2-40B4-BE49-F238E27FC236}">
                      <a16:creationId xmlns:a16="http://schemas.microsoft.com/office/drawing/2014/main" id="{0B88DC73-9AC3-42F8-8C9E-94EE9B61AE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Line 80">
                  <a:extLst>
                    <a:ext uri="{FF2B5EF4-FFF2-40B4-BE49-F238E27FC236}">
                      <a16:creationId xmlns:a16="http://schemas.microsoft.com/office/drawing/2014/main" id="{26BBA2D9-E4D0-424E-9825-61A9B3C0A37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Line 83">
                  <a:extLst>
                    <a:ext uri="{FF2B5EF4-FFF2-40B4-BE49-F238E27FC236}">
                      <a16:creationId xmlns:a16="http://schemas.microsoft.com/office/drawing/2014/main" id="{F6D4FA39-E0CC-4991-83D0-606E03CF1D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Line 86">
                  <a:extLst>
                    <a:ext uri="{FF2B5EF4-FFF2-40B4-BE49-F238E27FC236}">
                      <a16:creationId xmlns:a16="http://schemas.microsoft.com/office/drawing/2014/main" id="{3819BE2B-7D47-443C-B1DF-2EA57679D1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Line 89">
                  <a:extLst>
                    <a:ext uri="{FF2B5EF4-FFF2-40B4-BE49-F238E27FC236}">
                      <a16:creationId xmlns:a16="http://schemas.microsoft.com/office/drawing/2014/main" id="{86B1E78E-D338-4BAE-9FB1-1A9118AD3D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EC68A1A-796C-4F5F-8F41-01247292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742320" y="577888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72E52F1-29AD-47C2-904E-60B72D4A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305927" y="2362458"/>
              <a:ext cx="641183" cy="1069728"/>
              <a:chOff x="6484112" y="2967038"/>
              <a:chExt cx="641183" cy="106972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3F829B9-B86F-47B0-A187-2202CCB86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06" name="Freeform 68">
                  <a:extLst>
                    <a:ext uri="{FF2B5EF4-FFF2-40B4-BE49-F238E27FC236}">
                      <a16:creationId xmlns:a16="http://schemas.microsoft.com/office/drawing/2014/main" id="{ED1B3641-1CFF-46F3-873A-3B6AA5D79E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69">
                  <a:extLst>
                    <a:ext uri="{FF2B5EF4-FFF2-40B4-BE49-F238E27FC236}">
                      <a16:creationId xmlns:a16="http://schemas.microsoft.com/office/drawing/2014/main" id="{2C8E8742-B905-4C81-9553-19C64E8F3F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Line 70">
                  <a:extLst>
                    <a:ext uri="{FF2B5EF4-FFF2-40B4-BE49-F238E27FC236}">
                      <a16:creationId xmlns:a16="http://schemas.microsoft.com/office/drawing/2014/main" id="{E10BE229-40F6-4A15-9282-BD78053FB5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543B3E07-5E30-43C1-9169-90E713C272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03" name="Freeform 68">
                  <a:extLst>
                    <a:ext uri="{FF2B5EF4-FFF2-40B4-BE49-F238E27FC236}">
                      <a16:creationId xmlns:a16="http://schemas.microsoft.com/office/drawing/2014/main" id="{03FCAAE2-5982-4748-8355-1245B74523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69">
                  <a:extLst>
                    <a:ext uri="{FF2B5EF4-FFF2-40B4-BE49-F238E27FC236}">
                      <a16:creationId xmlns:a16="http://schemas.microsoft.com/office/drawing/2014/main" id="{3B21621D-2AAA-4224-B85E-F14F1587A1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Line 70">
                  <a:extLst>
                    <a:ext uri="{FF2B5EF4-FFF2-40B4-BE49-F238E27FC236}">
                      <a16:creationId xmlns:a16="http://schemas.microsoft.com/office/drawing/2014/main" id="{B69DCE92-933C-4180-9ECE-C159FF0ED2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774B519-16FD-45D1-81B3-F10B796BD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384669" y="4915016"/>
              <a:ext cx="633413" cy="1620000"/>
              <a:chOff x="3384669" y="4915016"/>
              <a:chExt cx="633413" cy="1620000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1718837-BAB1-4751-8766-2CD3B3094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>
                <a:off x="3384669" y="4946104"/>
                <a:ext cx="633413" cy="1419225"/>
                <a:chOff x="5959192" y="333389"/>
                <a:chExt cx="633413" cy="1419225"/>
              </a:xfrm>
            </p:grpSpPr>
            <p:sp>
              <p:nvSpPr>
                <p:cNvPr id="99" name="Freeform 68">
                  <a:extLst>
                    <a:ext uri="{FF2B5EF4-FFF2-40B4-BE49-F238E27FC236}">
                      <a16:creationId xmlns:a16="http://schemas.microsoft.com/office/drawing/2014/main" id="{85774601-5D43-405D-B593-93550F4C57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69">
                  <a:extLst>
                    <a:ext uri="{FF2B5EF4-FFF2-40B4-BE49-F238E27FC236}">
                      <a16:creationId xmlns:a16="http://schemas.microsoft.com/office/drawing/2014/main" id="{3E1DA161-17EA-4A32-A428-C2368EBACB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8" name="Line 70">
                <a:extLst>
                  <a:ext uri="{FF2B5EF4-FFF2-40B4-BE49-F238E27FC236}">
                    <a16:creationId xmlns:a16="http://schemas.microsoft.com/office/drawing/2014/main" id="{C5270C31-E701-47DC-BAC5-DE7124553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8900000" flipV="1">
                <a:off x="3774042" y="4915016"/>
                <a:ext cx="0" cy="162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B78A593-AB03-4D7B-8996-22F603566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40013" y="1046180"/>
              <a:ext cx="903599" cy="2160000"/>
              <a:chOff x="9057947" y="3423463"/>
              <a:chExt cx="903599" cy="216000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C4C08476-8891-498B-95DD-3D4BB02B4E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057947" y="3432856"/>
                <a:ext cx="903599" cy="1872461"/>
                <a:chOff x="10538626" y="3165838"/>
                <a:chExt cx="936000" cy="1939601"/>
              </a:xfrm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C9C077B4-3B4E-4043-BAF4-65306ADBE2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538626" y="3183996"/>
                  <a:ext cx="453600" cy="1920288"/>
                </a:xfrm>
                <a:custGeom>
                  <a:avLst/>
                  <a:gdLst>
                    <a:gd name="connsiteX0" fmla="*/ 453600 w 453600"/>
                    <a:gd name="connsiteY0" fmla="*/ 0 h 1920288"/>
                    <a:gd name="connsiteX1" fmla="*/ 453600 w 453600"/>
                    <a:gd name="connsiteY1" fmla="*/ 1920288 h 1920288"/>
                    <a:gd name="connsiteX2" fmla="*/ 384059 w 453600"/>
                    <a:gd name="connsiteY2" fmla="*/ 1914152 h 1920288"/>
                    <a:gd name="connsiteX3" fmla="*/ 9354 w 453600"/>
                    <a:gd name="connsiteY3" fmla="*/ 1548700 h 1920288"/>
                    <a:gd name="connsiteX4" fmla="*/ 0 w 453600"/>
                    <a:gd name="connsiteY4" fmla="*/ 1455902 h 1920288"/>
                    <a:gd name="connsiteX5" fmla="*/ 146 w 453600"/>
                    <a:gd name="connsiteY5" fmla="*/ 1451885 h 1920288"/>
                    <a:gd name="connsiteX6" fmla="*/ 145 w 453600"/>
                    <a:gd name="connsiteY6" fmla="*/ 1451885 h 1920288"/>
                    <a:gd name="connsiteX7" fmla="*/ 7358 w 453600"/>
                    <a:gd name="connsiteY7" fmla="*/ 1253678 h 1920288"/>
                    <a:gd name="connsiteX8" fmla="*/ 424671 w 453600"/>
                    <a:gd name="connsiteY8" fmla="*/ 36480 h 1920288"/>
                    <a:gd name="connsiteX9" fmla="*/ 453600 w 453600"/>
                    <a:gd name="connsiteY9" fmla="*/ 0 h 192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3600" h="1920288">
                      <a:moveTo>
                        <a:pt x="453600" y="0"/>
                      </a:moveTo>
                      <a:lnTo>
                        <a:pt x="453600" y="1920288"/>
                      </a:lnTo>
                      <a:lnTo>
                        <a:pt x="384059" y="1914152"/>
                      </a:lnTo>
                      <a:cubicBezTo>
                        <a:pt x="196308" y="1880615"/>
                        <a:pt x="47443" y="1734834"/>
                        <a:pt x="9354" y="1548700"/>
                      </a:cubicBezTo>
                      <a:lnTo>
                        <a:pt x="0" y="1455902"/>
                      </a:lnTo>
                      <a:lnTo>
                        <a:pt x="146" y="1451885"/>
                      </a:lnTo>
                      <a:lnTo>
                        <a:pt x="145" y="1451885"/>
                      </a:lnTo>
                      <a:lnTo>
                        <a:pt x="7358" y="1253678"/>
                      </a:lnTo>
                      <a:cubicBezTo>
                        <a:pt x="42019" y="780132"/>
                        <a:pt x="195015" y="355125"/>
                        <a:pt x="424671" y="36480"/>
                      </a:cubicBezTo>
                      <a:lnTo>
                        <a:pt x="453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0CCC2DDE-715C-4561-A70C-60428A65CA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992226" y="3165838"/>
                  <a:ext cx="482400" cy="1939601"/>
                </a:xfrm>
                <a:custGeom>
                  <a:avLst/>
                  <a:gdLst>
                    <a:gd name="connsiteX0" fmla="*/ 14399 w 482400"/>
                    <a:gd name="connsiteY0" fmla="*/ 0 h 1939601"/>
                    <a:gd name="connsiteX1" fmla="*/ 14399 w 482400"/>
                    <a:gd name="connsiteY1" fmla="*/ 689615 h 1939601"/>
                    <a:gd name="connsiteX2" fmla="*/ 14400 w 482400"/>
                    <a:gd name="connsiteY2" fmla="*/ 689615 h 1939601"/>
                    <a:gd name="connsiteX3" fmla="*/ 14401 w 482400"/>
                    <a:gd name="connsiteY3" fmla="*/ 689615 h 1939601"/>
                    <a:gd name="connsiteX4" fmla="*/ 14401 w 482400"/>
                    <a:gd name="connsiteY4" fmla="*/ 0 h 1939601"/>
                    <a:gd name="connsiteX5" fmla="*/ 57729 w 482400"/>
                    <a:gd name="connsiteY5" fmla="*/ 54638 h 1939601"/>
                    <a:gd name="connsiteX6" fmla="*/ 475042 w 482400"/>
                    <a:gd name="connsiteY6" fmla="*/ 1271836 h 1939601"/>
                    <a:gd name="connsiteX7" fmla="*/ 482255 w 482400"/>
                    <a:gd name="connsiteY7" fmla="*/ 1470043 h 1939601"/>
                    <a:gd name="connsiteX8" fmla="*/ 482254 w 482400"/>
                    <a:gd name="connsiteY8" fmla="*/ 1470043 h 1939601"/>
                    <a:gd name="connsiteX9" fmla="*/ 482400 w 482400"/>
                    <a:gd name="connsiteY9" fmla="*/ 1474060 h 1939601"/>
                    <a:gd name="connsiteX10" fmla="*/ 473046 w 482400"/>
                    <a:gd name="connsiteY10" fmla="*/ 1566858 h 1939601"/>
                    <a:gd name="connsiteX11" fmla="*/ 15706 w 482400"/>
                    <a:gd name="connsiteY11" fmla="*/ 1939601 h 1939601"/>
                    <a:gd name="connsiteX12" fmla="*/ 14400 w 482400"/>
                    <a:gd name="connsiteY12" fmla="*/ 1939469 h 1939601"/>
                    <a:gd name="connsiteX13" fmla="*/ 13094 w 482400"/>
                    <a:gd name="connsiteY13" fmla="*/ 1939601 h 1939601"/>
                    <a:gd name="connsiteX14" fmla="*/ 0 w 482400"/>
                    <a:gd name="connsiteY14" fmla="*/ 1938446 h 1939601"/>
                    <a:gd name="connsiteX15" fmla="*/ 0 w 482400"/>
                    <a:gd name="connsiteY15" fmla="*/ 18158 h 1939601"/>
                    <a:gd name="connsiteX16" fmla="*/ 14399 w 482400"/>
                    <a:gd name="connsiteY16" fmla="*/ 0 h 193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82400" h="1939601">
                      <a:moveTo>
                        <a:pt x="14399" y="0"/>
                      </a:moveTo>
                      <a:lnTo>
                        <a:pt x="14399" y="689615"/>
                      </a:lnTo>
                      <a:lnTo>
                        <a:pt x="14400" y="689615"/>
                      </a:lnTo>
                      <a:lnTo>
                        <a:pt x="14401" y="689615"/>
                      </a:lnTo>
                      <a:lnTo>
                        <a:pt x="14401" y="0"/>
                      </a:lnTo>
                      <a:lnTo>
                        <a:pt x="57729" y="54638"/>
                      </a:lnTo>
                      <a:cubicBezTo>
                        <a:pt x="287385" y="373283"/>
                        <a:pt x="440381" y="798290"/>
                        <a:pt x="475042" y="1271836"/>
                      </a:cubicBezTo>
                      <a:lnTo>
                        <a:pt x="482255" y="1470043"/>
                      </a:lnTo>
                      <a:lnTo>
                        <a:pt x="482254" y="1470043"/>
                      </a:lnTo>
                      <a:lnTo>
                        <a:pt x="482400" y="1474060"/>
                      </a:lnTo>
                      <a:lnTo>
                        <a:pt x="473046" y="1566858"/>
                      </a:lnTo>
                      <a:cubicBezTo>
                        <a:pt x="429516" y="1779582"/>
                        <a:pt x="241298" y="1939601"/>
                        <a:pt x="15706" y="1939601"/>
                      </a:cubicBezTo>
                      <a:lnTo>
                        <a:pt x="14400" y="1939469"/>
                      </a:lnTo>
                      <a:lnTo>
                        <a:pt x="13094" y="1939601"/>
                      </a:lnTo>
                      <a:lnTo>
                        <a:pt x="0" y="1938446"/>
                      </a:lnTo>
                      <a:lnTo>
                        <a:pt x="0" y="18158"/>
                      </a:lnTo>
                      <a:lnTo>
                        <a:pt x="1439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4E49FC98-B2F5-43E4-A679-8E5570FB84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210264" y="3423463"/>
                <a:ext cx="597126" cy="2160000"/>
                <a:chOff x="9210264" y="3423463"/>
                <a:chExt cx="597126" cy="216000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AA01852B-2060-4247-9EE9-0E6754450B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9508827" y="3423463"/>
                  <a:ext cx="0" cy="216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13822ECB-A528-476C-B4CB-4A3F54A829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10264" y="4162845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FCD6DA27-598F-4F38-A652-5C6F6F2B94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97710" y="3747070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441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07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9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10" name="Rectangle 1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9">
            <a:extLst>
              <a:ext uri="{FF2B5EF4-FFF2-40B4-BE49-F238E27FC236}">
                <a16:creationId xmlns:a16="http://schemas.microsoft.com/office/drawing/2014/main" id="{29578809-4F8C-4A9B-A59D-0D7BDA6B1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112" name="Group 20">
              <a:extLst>
                <a:ext uri="{FF2B5EF4-FFF2-40B4-BE49-F238E27FC236}">
                  <a16:creationId xmlns:a16="http://schemas.microsoft.com/office/drawing/2014/main" id="{B6DADE07-3826-4857-9180-7DB77BCCE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40" name="Freeform 64">
                <a:extLst>
                  <a:ext uri="{FF2B5EF4-FFF2-40B4-BE49-F238E27FC236}">
                    <a16:creationId xmlns:a16="http://schemas.microsoft.com/office/drawing/2014/main" id="{5C21CC9E-9E93-47EE-B6BE-DAF0D163F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1">
                <a:extLst>
                  <a:ext uri="{FF2B5EF4-FFF2-40B4-BE49-F238E27FC236}">
                    <a16:creationId xmlns:a16="http://schemas.microsoft.com/office/drawing/2014/main" id="{F98634D8-7CA3-4C66-8CD8-4D6F24833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1">
                <a:extLst>
                  <a:ext uri="{FF2B5EF4-FFF2-40B4-BE49-F238E27FC236}">
                    <a16:creationId xmlns:a16="http://schemas.microsoft.com/office/drawing/2014/main" id="{579AC1E2-C2CF-4BA7-82B4-C8CCC73056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78">
                <a:extLst>
                  <a:ext uri="{FF2B5EF4-FFF2-40B4-BE49-F238E27FC236}">
                    <a16:creationId xmlns:a16="http://schemas.microsoft.com/office/drawing/2014/main" id="{FD089815-EEDF-4A19-B1A5-CD51F7D64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84">
                <a:extLst>
                  <a:ext uri="{FF2B5EF4-FFF2-40B4-BE49-F238E27FC236}">
                    <a16:creationId xmlns:a16="http://schemas.microsoft.com/office/drawing/2014/main" id="{3913B299-F5CE-4C72-A020-2AFCFFDB7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87">
                <a:extLst>
                  <a:ext uri="{FF2B5EF4-FFF2-40B4-BE49-F238E27FC236}">
                    <a16:creationId xmlns:a16="http://schemas.microsoft.com/office/drawing/2014/main" id="{38067600-ABBC-4D8F-B242-026D39DB9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0">
                <a:extLst>
                  <a:ext uri="{FF2B5EF4-FFF2-40B4-BE49-F238E27FC236}">
                    <a16:creationId xmlns:a16="http://schemas.microsoft.com/office/drawing/2014/main" id="{AF1082FE-D7C7-430A-B6DF-041CD1FBF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59">
                <a:extLst>
                  <a:ext uri="{FF2B5EF4-FFF2-40B4-BE49-F238E27FC236}">
                    <a16:creationId xmlns:a16="http://schemas.microsoft.com/office/drawing/2014/main" id="{D20DF48A-C1E5-483E-B21B-EDC96EC75D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2">
                <a:extLst>
                  <a:ext uri="{FF2B5EF4-FFF2-40B4-BE49-F238E27FC236}">
                    <a16:creationId xmlns:a16="http://schemas.microsoft.com/office/drawing/2014/main" id="{BE0F4360-2529-43AE-8AD9-1B7B3F903C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65">
                <a:extLst>
                  <a:ext uri="{FF2B5EF4-FFF2-40B4-BE49-F238E27FC236}">
                    <a16:creationId xmlns:a16="http://schemas.microsoft.com/office/drawing/2014/main" id="{B1B8DE27-1A2A-48A2-A329-B0F4201A7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9">
                <a:extLst>
                  <a:ext uri="{FF2B5EF4-FFF2-40B4-BE49-F238E27FC236}">
                    <a16:creationId xmlns:a16="http://schemas.microsoft.com/office/drawing/2014/main" id="{9BD6F64A-2862-4703-A7E6-6D3295621F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82">
                <a:extLst>
                  <a:ext uri="{FF2B5EF4-FFF2-40B4-BE49-F238E27FC236}">
                    <a16:creationId xmlns:a16="http://schemas.microsoft.com/office/drawing/2014/main" id="{DA103B72-E0CF-45F0-A7D0-21ECD0175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85">
                <a:extLst>
                  <a:ext uri="{FF2B5EF4-FFF2-40B4-BE49-F238E27FC236}">
                    <a16:creationId xmlns:a16="http://schemas.microsoft.com/office/drawing/2014/main" id="{12BF02EE-B84D-4508-86AE-720FFD081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88">
                <a:extLst>
                  <a:ext uri="{FF2B5EF4-FFF2-40B4-BE49-F238E27FC236}">
                    <a16:creationId xmlns:a16="http://schemas.microsoft.com/office/drawing/2014/main" id="{63DEFA47-924F-47EC-8A1A-E8D4E1D286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8E9EAB0-A7D4-43A2-BE0E-0285979BC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5" name="Line 63">
                  <a:extLst>
                    <a:ext uri="{FF2B5EF4-FFF2-40B4-BE49-F238E27FC236}">
                      <a16:creationId xmlns:a16="http://schemas.microsoft.com/office/drawing/2014/main" id="{0918A230-E769-4D1D-BAD9-E5835E2C8D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66">
                  <a:extLst>
                    <a:ext uri="{FF2B5EF4-FFF2-40B4-BE49-F238E27FC236}">
                      <a16:creationId xmlns:a16="http://schemas.microsoft.com/office/drawing/2014/main" id="{8387A7CE-102C-40EE-9CF5-025C3DD8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Line 67">
                  <a:extLst>
                    <a:ext uri="{FF2B5EF4-FFF2-40B4-BE49-F238E27FC236}">
                      <a16:creationId xmlns:a16="http://schemas.microsoft.com/office/drawing/2014/main" id="{04D252BC-127A-412D-BC8A-003132AE7C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80">
                  <a:extLst>
                    <a:ext uri="{FF2B5EF4-FFF2-40B4-BE49-F238E27FC236}">
                      <a16:creationId xmlns:a16="http://schemas.microsoft.com/office/drawing/2014/main" id="{DBF98D9E-95AE-499D-90A5-B46B881160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83">
                  <a:extLst>
                    <a:ext uri="{FF2B5EF4-FFF2-40B4-BE49-F238E27FC236}">
                      <a16:creationId xmlns:a16="http://schemas.microsoft.com/office/drawing/2014/main" id="{DF93481C-D4B8-49D1-8DB5-0DDFD0A975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Line 86">
                  <a:extLst>
                    <a:ext uri="{FF2B5EF4-FFF2-40B4-BE49-F238E27FC236}">
                      <a16:creationId xmlns:a16="http://schemas.microsoft.com/office/drawing/2014/main" id="{E08AF258-8D62-4B36-9315-8652E31710E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Line 89">
                  <a:extLst>
                    <a:ext uri="{FF2B5EF4-FFF2-40B4-BE49-F238E27FC236}">
                      <a16:creationId xmlns:a16="http://schemas.microsoft.com/office/drawing/2014/main" id="{DCAC5381-7C87-4FB1-922C-72424F35D4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3D131BB-56BB-4799-9DE1-95E397FA6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D75D3A2-6328-49F4-A5C7-BDBEBE87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B386BFB-69FD-4CED-89B4-6E45CD3340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E0292B6-9C83-4545-9DB9-6D216C6491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0">
                  <a:extLst>
                    <a:ext uri="{FF2B5EF4-FFF2-40B4-BE49-F238E27FC236}">
                      <a16:creationId xmlns:a16="http://schemas.microsoft.com/office/drawing/2014/main" id="{218E320A-887F-4DBF-8CCC-A0E849F364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0">
                  <a:extLst>
                    <a:ext uri="{FF2B5EF4-FFF2-40B4-BE49-F238E27FC236}">
                      <a16:creationId xmlns:a16="http://schemas.microsoft.com/office/drawing/2014/main" id="{70456DE9-EFE8-480B-904C-C4E4521BA8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FAC87AC-6F0D-41C3-A96D-583587DBD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BBBB3529-7770-48BD-9A2D-61CB322B48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B4D2F05B-BBCD-4783-BDE0-43D73C2675E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54BFAD-42ED-48A4-AA55-3BE394C44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B341D07-45D8-4F3A-B413-FD2B278A24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872DAC2D-6CA9-4BA0-9831-D9BCA4630F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79883F04-2F99-488F-B3C5-0B29E181A1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588E0A03-E6DB-4D96-82A1-39AAB99850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5" name="Group 24">
                <a:extLst>
                  <a:ext uri="{FF2B5EF4-FFF2-40B4-BE49-F238E27FC236}">
                    <a16:creationId xmlns:a16="http://schemas.microsoft.com/office/drawing/2014/main" id="{2032D250-40F2-4BE1-9E51-51D612431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16" name="Freeform 68">
                  <a:extLst>
                    <a:ext uri="{FF2B5EF4-FFF2-40B4-BE49-F238E27FC236}">
                      <a16:creationId xmlns:a16="http://schemas.microsoft.com/office/drawing/2014/main" id="{CFF6B335-FCBC-4111-B6E0-010A0CCF6A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69">
                  <a:extLst>
                    <a:ext uri="{FF2B5EF4-FFF2-40B4-BE49-F238E27FC236}">
                      <a16:creationId xmlns:a16="http://schemas.microsoft.com/office/drawing/2014/main" id="{F3A4A21F-DBFE-4F02-A66E-C6F0ECB698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Line 70">
                  <a:extLst>
                    <a:ext uri="{FF2B5EF4-FFF2-40B4-BE49-F238E27FC236}">
                      <a16:creationId xmlns:a16="http://schemas.microsoft.com/office/drawing/2014/main" id="{3A5E5CE1-528A-4B41-A739-BFE450F1F9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88FC08C-C419-4B3F-B3C4-074AE7045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9E4645-4CFC-4C14-9639-295E67859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75D1D75-29EC-4168-9B74-DD31796A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5C244629-4F62-4555-8576-76E450C71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1">
                <a:extLst>
                  <a:ext uri="{FF2B5EF4-FFF2-40B4-BE49-F238E27FC236}">
                    <a16:creationId xmlns:a16="http://schemas.microsoft.com/office/drawing/2014/main" id="{33FE7FD6-ED0C-4A85-BB37-50D5DEFE5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>
                <a:extLst>
                  <a:ext uri="{FF2B5EF4-FFF2-40B4-BE49-F238E27FC236}">
                    <a16:creationId xmlns:a16="http://schemas.microsoft.com/office/drawing/2014/main" id="{E321CBA3-94D7-498A-AA58-32E5E21DAA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78">
                <a:extLst>
                  <a:ext uri="{FF2B5EF4-FFF2-40B4-BE49-F238E27FC236}">
                    <a16:creationId xmlns:a16="http://schemas.microsoft.com/office/drawing/2014/main" id="{A483E481-9A4F-433D-83BF-BE219AE92A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4">
                <a:extLst>
                  <a:ext uri="{FF2B5EF4-FFF2-40B4-BE49-F238E27FC236}">
                    <a16:creationId xmlns:a16="http://schemas.microsoft.com/office/drawing/2014/main" id="{3BD25EE3-866C-4F95-87D6-3539B174A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87">
                <a:extLst>
                  <a:ext uri="{FF2B5EF4-FFF2-40B4-BE49-F238E27FC236}">
                    <a16:creationId xmlns:a16="http://schemas.microsoft.com/office/drawing/2014/main" id="{7C4C4F76-8DA9-47EA-94F9-1D400388FA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0">
                <a:extLst>
                  <a:ext uri="{FF2B5EF4-FFF2-40B4-BE49-F238E27FC236}">
                    <a16:creationId xmlns:a16="http://schemas.microsoft.com/office/drawing/2014/main" id="{025FE981-874E-47FE-81B8-F025D2BF9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59">
                <a:extLst>
                  <a:ext uri="{FF2B5EF4-FFF2-40B4-BE49-F238E27FC236}">
                    <a16:creationId xmlns:a16="http://schemas.microsoft.com/office/drawing/2014/main" id="{5680B73A-298E-4BDA-AB07-ACC8314E4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2">
                <a:extLst>
                  <a:ext uri="{FF2B5EF4-FFF2-40B4-BE49-F238E27FC236}">
                    <a16:creationId xmlns:a16="http://schemas.microsoft.com/office/drawing/2014/main" id="{01AFB333-D097-4235-A165-C9D3CDC2F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65">
                <a:extLst>
                  <a:ext uri="{FF2B5EF4-FFF2-40B4-BE49-F238E27FC236}">
                    <a16:creationId xmlns:a16="http://schemas.microsoft.com/office/drawing/2014/main" id="{66C11AEB-D3F2-45AA-9C41-CA142A02E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79">
                <a:extLst>
                  <a:ext uri="{FF2B5EF4-FFF2-40B4-BE49-F238E27FC236}">
                    <a16:creationId xmlns:a16="http://schemas.microsoft.com/office/drawing/2014/main" id="{2EAA79E5-B4EE-4477-A9D7-38234A19D4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82">
                <a:extLst>
                  <a:ext uri="{FF2B5EF4-FFF2-40B4-BE49-F238E27FC236}">
                    <a16:creationId xmlns:a16="http://schemas.microsoft.com/office/drawing/2014/main" id="{A2EB3CA6-CF43-44E7-A82B-C86FF6A75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85">
                <a:extLst>
                  <a:ext uri="{FF2B5EF4-FFF2-40B4-BE49-F238E27FC236}">
                    <a16:creationId xmlns:a16="http://schemas.microsoft.com/office/drawing/2014/main" id="{635B3B6D-8A83-4CF1-AE24-D872BCE07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88">
                <a:extLst>
                  <a:ext uri="{FF2B5EF4-FFF2-40B4-BE49-F238E27FC236}">
                    <a16:creationId xmlns:a16="http://schemas.microsoft.com/office/drawing/2014/main" id="{67274B73-EB7F-4885-8375-DCC193DE8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0EE02B4-8ECF-4636-B55D-11A3869E6E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100" name="Line 63">
                  <a:extLst>
                    <a:ext uri="{FF2B5EF4-FFF2-40B4-BE49-F238E27FC236}">
                      <a16:creationId xmlns:a16="http://schemas.microsoft.com/office/drawing/2014/main" id="{97860271-66A3-4C76-9A50-EF7ADA1D95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Line 66">
                  <a:extLst>
                    <a:ext uri="{FF2B5EF4-FFF2-40B4-BE49-F238E27FC236}">
                      <a16:creationId xmlns:a16="http://schemas.microsoft.com/office/drawing/2014/main" id="{CD0262E2-572E-453D-8FE4-46EDF0C75C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Line 67">
                  <a:extLst>
                    <a:ext uri="{FF2B5EF4-FFF2-40B4-BE49-F238E27FC236}">
                      <a16:creationId xmlns:a16="http://schemas.microsoft.com/office/drawing/2014/main" id="{504EAB1B-BE08-49A3-91E4-2F59777FF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Line 80">
                  <a:extLst>
                    <a:ext uri="{FF2B5EF4-FFF2-40B4-BE49-F238E27FC236}">
                      <a16:creationId xmlns:a16="http://schemas.microsoft.com/office/drawing/2014/main" id="{1BA1BFEB-5D6B-4011-8814-75FDF39A8C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Line 83">
                  <a:extLst>
                    <a:ext uri="{FF2B5EF4-FFF2-40B4-BE49-F238E27FC236}">
                      <a16:creationId xmlns:a16="http://schemas.microsoft.com/office/drawing/2014/main" id="{58D635F3-CD70-43D2-9FAE-690BB6A8C0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Line 86">
                  <a:extLst>
                    <a:ext uri="{FF2B5EF4-FFF2-40B4-BE49-F238E27FC236}">
                      <a16:creationId xmlns:a16="http://schemas.microsoft.com/office/drawing/2014/main" id="{7D4A71ED-4313-45E2-9078-0A2179F609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Line 89">
                  <a:extLst>
                    <a:ext uri="{FF2B5EF4-FFF2-40B4-BE49-F238E27FC236}">
                      <a16:creationId xmlns:a16="http://schemas.microsoft.com/office/drawing/2014/main" id="{F71A8BF4-8580-4405-93CC-68682C9EFB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03EA70C-259E-4844-83FD-A8152374D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2D8DEFBA-3794-41DB-BA53-A168E4B02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F74D1351-C939-4ABA-A2D0-F13C1F3BF5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D672A249-195A-4DAD-984C-AC6C894A6FD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30">
                  <a:extLst>
                    <a:ext uri="{FF2B5EF4-FFF2-40B4-BE49-F238E27FC236}">
                      <a16:creationId xmlns:a16="http://schemas.microsoft.com/office/drawing/2014/main" id="{B2751033-92CC-43C5-B09D-BEAC921297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30">
                  <a:extLst>
                    <a:ext uri="{FF2B5EF4-FFF2-40B4-BE49-F238E27FC236}">
                      <a16:creationId xmlns:a16="http://schemas.microsoft.com/office/drawing/2014/main" id="{810A9024-F6AE-46E1-AF5B-23C1BAF52A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148CDE3-7E34-46A7-A2A1-B2418BA6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DFB487FA-CAC6-469F-8D07-227D88323A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64B6721C-6379-4342-B632-2288DDDD12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8C06E09-320E-44ED-8B43-2BB2CE74A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F42D42C-CE47-479C-A563-298CD9035F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74" name="Freeform 68">
                  <a:extLst>
                    <a:ext uri="{FF2B5EF4-FFF2-40B4-BE49-F238E27FC236}">
                      <a16:creationId xmlns:a16="http://schemas.microsoft.com/office/drawing/2014/main" id="{65202664-9154-4377-8C3E-9BA25B78A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69">
                  <a:extLst>
                    <a:ext uri="{FF2B5EF4-FFF2-40B4-BE49-F238E27FC236}">
                      <a16:creationId xmlns:a16="http://schemas.microsoft.com/office/drawing/2014/main" id="{F0361EFD-383F-40DA-936A-1EC55BBA67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Line 70">
                  <a:extLst>
                    <a:ext uri="{FF2B5EF4-FFF2-40B4-BE49-F238E27FC236}">
                      <a16:creationId xmlns:a16="http://schemas.microsoft.com/office/drawing/2014/main" id="{0899FE39-C088-493A-A9ED-9C70D9427F5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4A185DA-EED5-4241-BCE2-7DFF9775B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71" name="Freeform 68">
                  <a:extLst>
                    <a:ext uri="{FF2B5EF4-FFF2-40B4-BE49-F238E27FC236}">
                      <a16:creationId xmlns:a16="http://schemas.microsoft.com/office/drawing/2014/main" id="{1D1D1F03-0895-4603-B54A-30778D288D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69">
                  <a:extLst>
                    <a:ext uri="{FF2B5EF4-FFF2-40B4-BE49-F238E27FC236}">
                      <a16:creationId xmlns:a16="http://schemas.microsoft.com/office/drawing/2014/main" id="{4205B00F-0C22-4C32-B408-130BD2BCA2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Line 70">
                  <a:extLst>
                    <a:ext uri="{FF2B5EF4-FFF2-40B4-BE49-F238E27FC236}">
                      <a16:creationId xmlns:a16="http://schemas.microsoft.com/office/drawing/2014/main" id="{0307197D-6DFE-4C69-95F1-42678413BA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" name="Text 0">
            <a:extLst>
              <a:ext uri="{FF2B5EF4-FFF2-40B4-BE49-F238E27FC236}">
                <a16:creationId xmlns:a16="http://schemas.microsoft.com/office/drawing/2014/main" id="{28200D1E-62EC-DE39-E9CE-1DF0A767A4DE}"/>
              </a:ext>
            </a:extLst>
          </p:cNvPr>
          <p:cNvSpPr/>
          <p:nvPr/>
        </p:nvSpPr>
        <p:spPr>
          <a:xfrm>
            <a:off x="407600" y="433014"/>
            <a:ext cx="12192001" cy="10192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Описание предметной области: Риэлторская компания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F34F3EAF-5BD6-E4D3-1935-848E8B7983B9}"/>
              </a:ext>
            </a:extLst>
          </p:cNvPr>
          <p:cNvSpPr/>
          <p:nvPr/>
        </p:nvSpPr>
        <p:spPr>
          <a:xfrm>
            <a:off x="454648" y="2119183"/>
            <a:ext cx="309169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Риэлторская компания</a:t>
            </a: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1B1F05D6-BDC5-DE47-F363-D4A0F33B1B99}"/>
              </a:ext>
            </a:extLst>
          </p:cNvPr>
          <p:cNvSpPr/>
          <p:nvPr/>
        </p:nvSpPr>
        <p:spPr>
          <a:xfrm>
            <a:off x="454648" y="2710447"/>
            <a:ext cx="5149091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Риэлторская компания – это коммерческая организация, предоставляющая услуги по купле-продаже, аренде, обмену недвижимости. В нее входят риэлторы – специалисты, которые помогают клиентам найти подходящую недвижимость, провести сделку и оформить все необходимые документы.</a:t>
            </a: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11E685C-4963-ABD1-6FD2-C9336E5408BA}"/>
              </a:ext>
            </a:extLst>
          </p:cNvPr>
          <p:cNvSpPr/>
          <p:nvPr/>
        </p:nvSpPr>
        <p:spPr>
          <a:xfrm>
            <a:off x="7167679" y="20420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Роль риэлтора</a:t>
            </a:r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A3A14559-D9E3-3A15-23B5-DA7C856629E4}"/>
              </a:ext>
            </a:extLst>
          </p:cNvPr>
          <p:cNvSpPr/>
          <p:nvPr/>
        </p:nvSpPr>
        <p:spPr>
          <a:xfrm>
            <a:off x="6044578" y="2787544"/>
            <a:ext cx="6185535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Риэлтор проводит маркетинговые исследования рынка недвижимости, устанавливает связи с потенциальными покупателями/арендаторами, организует просмотры объектов, ведет переговоры, готовит и оформляет документы, а также обеспечивает юридическую поддержку сделки.</a:t>
            </a:r>
          </a:p>
        </p:txBody>
      </p:sp>
    </p:spTree>
    <p:extLst>
      <p:ext uri="{BB962C8B-B14F-4D97-AF65-F5344CB8AC3E}">
        <p14:creationId xmlns:p14="http://schemas.microsoft.com/office/powerpoint/2010/main" val="348713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A117AF-09FF-935C-AE2B-C09534459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7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237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240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1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15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4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30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2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3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4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5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3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9" name="Freeform: Shape 208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0" name="Freeform: Shape 209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203" name="Group 202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05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4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00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98" name="Freeform: Shape 197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9" name="Freeform: Shape 198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6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66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1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0" name="Freeform: Shape 159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" name="Freeform: Shape 160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56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5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1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49" name="Freeform: Shape 148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2" name="Text 0">
            <a:extLst>
              <a:ext uri="{FF2B5EF4-FFF2-40B4-BE49-F238E27FC236}">
                <a16:creationId xmlns:a16="http://schemas.microsoft.com/office/drawing/2014/main" id="{DECD285F-FA14-A68B-0870-AC5BFBF25EF4}"/>
              </a:ext>
            </a:extLst>
          </p:cNvPr>
          <p:cNvSpPr/>
          <p:nvPr/>
        </p:nvSpPr>
        <p:spPr>
          <a:xfrm>
            <a:off x="781288" y="1148120"/>
            <a:ext cx="7581424" cy="1313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Выбор инструментов для разработки</a:t>
            </a: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D646A912-82AC-9B98-815F-0CC8F8CBA351}"/>
              </a:ext>
            </a:extLst>
          </p:cNvPr>
          <p:cNvSpPr/>
          <p:nvPr/>
        </p:nvSpPr>
        <p:spPr>
          <a:xfrm>
            <a:off x="728767" y="2560204"/>
            <a:ext cx="502325" cy="502325"/>
          </a:xfrm>
          <a:prstGeom prst="roundRect">
            <a:avLst>
              <a:gd name="adj" fmla="val 6666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1DDDD84D-7F68-4CC1-A11F-DEE8FF218706}"/>
              </a:ext>
            </a:extLst>
          </p:cNvPr>
          <p:cNvSpPr/>
          <p:nvPr/>
        </p:nvSpPr>
        <p:spPr>
          <a:xfrm>
            <a:off x="885335" y="2731901"/>
            <a:ext cx="189190" cy="315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47A8DFA2-F37C-5EA1-47CD-01B395C7DA52}"/>
              </a:ext>
            </a:extLst>
          </p:cNvPr>
          <p:cNvSpPr/>
          <p:nvPr/>
        </p:nvSpPr>
        <p:spPr>
          <a:xfrm>
            <a:off x="1454335" y="2638318"/>
            <a:ext cx="2626519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Python</a:t>
            </a: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5761549A-7FEC-887A-909C-B0CF93B54BE3}"/>
              </a:ext>
            </a:extLst>
          </p:cNvPr>
          <p:cNvSpPr/>
          <p:nvPr/>
        </p:nvSpPr>
        <p:spPr>
          <a:xfrm>
            <a:off x="1454335" y="3100518"/>
            <a:ext cx="2953583" cy="3571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Python – высокоуровневый язык программирования, известный своей простотой, читабельностью и широким спектром библиотек. Python идеально подходит для разработки приложений для "Риэлторская компания" из-за его доступности и мощных инструментов.</a:t>
            </a:r>
          </a:p>
        </p:txBody>
      </p:sp>
      <p:sp>
        <p:nvSpPr>
          <p:cNvPr id="9" name="Shape 5">
            <a:extLst>
              <a:ext uri="{FF2B5EF4-FFF2-40B4-BE49-F238E27FC236}">
                <a16:creationId xmlns:a16="http://schemas.microsoft.com/office/drawing/2014/main" id="{90B06052-7D16-E41C-AA5E-840B2B307106}"/>
              </a:ext>
            </a:extLst>
          </p:cNvPr>
          <p:cNvSpPr/>
          <p:nvPr/>
        </p:nvSpPr>
        <p:spPr>
          <a:xfrm>
            <a:off x="4630539" y="2577036"/>
            <a:ext cx="502325" cy="502325"/>
          </a:xfrm>
          <a:prstGeom prst="roundRect">
            <a:avLst>
              <a:gd name="adj" fmla="val 6666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E67FF006-1A27-D654-FDA5-E59380CE67B0}"/>
              </a:ext>
            </a:extLst>
          </p:cNvPr>
          <p:cNvSpPr/>
          <p:nvPr/>
        </p:nvSpPr>
        <p:spPr>
          <a:xfrm>
            <a:off x="4787728" y="2731901"/>
            <a:ext cx="189190" cy="315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45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0AA379BB-E79C-FCB7-9F1D-6F47E97BC4EC}"/>
              </a:ext>
            </a:extLst>
          </p:cNvPr>
          <p:cNvSpPr/>
          <p:nvPr/>
        </p:nvSpPr>
        <p:spPr>
          <a:xfrm>
            <a:off x="5356728" y="2638318"/>
            <a:ext cx="2626519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PyCharm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4AB7A462-3B8A-883B-2835-F3C88CA5FC86}"/>
              </a:ext>
            </a:extLst>
          </p:cNvPr>
          <p:cNvSpPr/>
          <p:nvPr/>
        </p:nvSpPr>
        <p:spPr>
          <a:xfrm>
            <a:off x="5322795" y="3184756"/>
            <a:ext cx="2953583" cy="3268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PyCharm – интегрированная среда разработки (IDE) от JetBrains, специально разработанная для Python. Она предлагает множество функций, таких как автозаполнение кода, отладка, анализ кода и интеграция с системами контроля версий.</a:t>
            </a:r>
          </a:p>
        </p:txBody>
      </p:sp>
      <p:pic>
        <p:nvPicPr>
          <p:cNvPr id="14" name="Picture 2" descr="Ускоряем Python — 4 быстрых компилирующих транслятора для Python | Блог  NetPoint">
            <a:extLst>
              <a:ext uri="{FF2B5EF4-FFF2-40B4-BE49-F238E27FC236}">
                <a16:creationId xmlns:a16="http://schemas.microsoft.com/office/drawing/2014/main" id="{BE3A7D96-6F68-0182-BFCA-A1E49723A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954" y="-95250"/>
            <a:ext cx="6053375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3DB0E7-5B26-B796-DA13-276B6087D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5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DEE229A-FA2F-41CD-AB19-7E8FA9B69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466BD917-8B7F-425F-B73C-5B9A2F1C1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8F4C72CC-3287-4EDF-A57D-E1F0AD683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340" name="Freeform 68">
                <a:extLst>
                  <a:ext uri="{FF2B5EF4-FFF2-40B4-BE49-F238E27FC236}">
                    <a16:creationId xmlns:a16="http://schemas.microsoft.com/office/drawing/2014/main" id="{2A9B0F2D-3FFF-4D93-9A7A-812FB602F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69">
                <a:extLst>
                  <a:ext uri="{FF2B5EF4-FFF2-40B4-BE49-F238E27FC236}">
                    <a16:creationId xmlns:a16="http://schemas.microsoft.com/office/drawing/2014/main" id="{B96FC66E-0621-4815-9244-D756867A7A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70">
                <a:extLst>
                  <a:ext uri="{FF2B5EF4-FFF2-40B4-BE49-F238E27FC236}">
                    <a16:creationId xmlns:a16="http://schemas.microsoft.com/office/drawing/2014/main" id="{FA020CDD-FD6F-43B3-8B87-E31C302D1B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90947927-3FB8-4B6D-9992-4E8BB8903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E092DE4C-C5DD-4C69-80DE-F8BD1F0B1F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DFF83553-C793-4661-A49B-922CE46CA9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318" name="Freeform 64">
                  <a:extLst>
                    <a:ext uri="{FF2B5EF4-FFF2-40B4-BE49-F238E27FC236}">
                      <a16:creationId xmlns:a16="http://schemas.microsoft.com/office/drawing/2014/main" id="{924DBACD-2114-4819-A01E-87BDCA62B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81">
                  <a:extLst>
                    <a:ext uri="{FF2B5EF4-FFF2-40B4-BE49-F238E27FC236}">
                      <a16:creationId xmlns:a16="http://schemas.microsoft.com/office/drawing/2014/main" id="{29FF7900-6032-4A35-A6AF-891A933782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61">
                  <a:extLst>
                    <a:ext uri="{FF2B5EF4-FFF2-40B4-BE49-F238E27FC236}">
                      <a16:creationId xmlns:a16="http://schemas.microsoft.com/office/drawing/2014/main" id="{0E08BBF3-0BFC-4458-9838-93545E28CE2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78">
                  <a:extLst>
                    <a:ext uri="{FF2B5EF4-FFF2-40B4-BE49-F238E27FC236}">
                      <a16:creationId xmlns:a16="http://schemas.microsoft.com/office/drawing/2014/main" id="{DC2D4DC4-ACA4-4251-A77D-A58ABD456B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84">
                  <a:extLst>
                    <a:ext uri="{FF2B5EF4-FFF2-40B4-BE49-F238E27FC236}">
                      <a16:creationId xmlns:a16="http://schemas.microsoft.com/office/drawing/2014/main" id="{09B7856E-CC05-4335-A617-B601943292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87">
                  <a:extLst>
                    <a:ext uri="{FF2B5EF4-FFF2-40B4-BE49-F238E27FC236}">
                      <a16:creationId xmlns:a16="http://schemas.microsoft.com/office/drawing/2014/main" id="{BC215FAF-2D33-4D60-989B-9E017CF279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60">
                  <a:extLst>
                    <a:ext uri="{FF2B5EF4-FFF2-40B4-BE49-F238E27FC236}">
                      <a16:creationId xmlns:a16="http://schemas.microsoft.com/office/drawing/2014/main" id="{A55D1A71-807C-477F-A88F-BB0E243D77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59">
                  <a:extLst>
                    <a:ext uri="{FF2B5EF4-FFF2-40B4-BE49-F238E27FC236}">
                      <a16:creationId xmlns:a16="http://schemas.microsoft.com/office/drawing/2014/main" id="{08814367-F877-41A9-8F6A-0D3CAC48597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62">
                  <a:extLst>
                    <a:ext uri="{FF2B5EF4-FFF2-40B4-BE49-F238E27FC236}">
                      <a16:creationId xmlns:a16="http://schemas.microsoft.com/office/drawing/2014/main" id="{2A539D58-C945-4140-AD5B-DACF71CEC9C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7" name="Freeform 65">
                  <a:extLst>
                    <a:ext uri="{FF2B5EF4-FFF2-40B4-BE49-F238E27FC236}">
                      <a16:creationId xmlns:a16="http://schemas.microsoft.com/office/drawing/2014/main" id="{3A20A265-4FF6-4A23-9A1E-D04F9C7811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79">
                  <a:extLst>
                    <a:ext uri="{FF2B5EF4-FFF2-40B4-BE49-F238E27FC236}">
                      <a16:creationId xmlns:a16="http://schemas.microsoft.com/office/drawing/2014/main" id="{45FE365D-6736-4169-9E46-DD55298BC3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82">
                  <a:extLst>
                    <a:ext uri="{FF2B5EF4-FFF2-40B4-BE49-F238E27FC236}">
                      <a16:creationId xmlns:a16="http://schemas.microsoft.com/office/drawing/2014/main" id="{29F690C3-E72D-47BB-8448-38F6E45E5F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85">
                  <a:extLst>
                    <a:ext uri="{FF2B5EF4-FFF2-40B4-BE49-F238E27FC236}">
                      <a16:creationId xmlns:a16="http://schemas.microsoft.com/office/drawing/2014/main" id="{729D46B8-9295-4913-BAE9-D375DA5962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88">
                  <a:extLst>
                    <a:ext uri="{FF2B5EF4-FFF2-40B4-BE49-F238E27FC236}">
                      <a16:creationId xmlns:a16="http://schemas.microsoft.com/office/drawing/2014/main" id="{7FF29692-0B42-410A-BB97-50E22AE6E3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9170F708-1C0D-45CC-BB3B-CE7718D202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333" name="Line 63">
                    <a:extLst>
                      <a:ext uri="{FF2B5EF4-FFF2-40B4-BE49-F238E27FC236}">
                        <a16:creationId xmlns:a16="http://schemas.microsoft.com/office/drawing/2014/main" id="{E4D5CCB7-71C2-4141-AAC1-8C48918508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4" name="Line 66">
                    <a:extLst>
                      <a:ext uri="{FF2B5EF4-FFF2-40B4-BE49-F238E27FC236}">
                        <a16:creationId xmlns:a16="http://schemas.microsoft.com/office/drawing/2014/main" id="{BC88EE53-8F3B-4267-930B-7A4DF756DBD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5" name="Line 67">
                    <a:extLst>
                      <a:ext uri="{FF2B5EF4-FFF2-40B4-BE49-F238E27FC236}">
                        <a16:creationId xmlns:a16="http://schemas.microsoft.com/office/drawing/2014/main" id="{CB171FA2-05DD-4B42-9478-70E013825F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6" name="Line 80">
                    <a:extLst>
                      <a:ext uri="{FF2B5EF4-FFF2-40B4-BE49-F238E27FC236}">
                        <a16:creationId xmlns:a16="http://schemas.microsoft.com/office/drawing/2014/main" id="{F84CA3A0-5EF3-4799-BBDE-C81C2EDD023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7" name="Line 83">
                    <a:extLst>
                      <a:ext uri="{FF2B5EF4-FFF2-40B4-BE49-F238E27FC236}">
                        <a16:creationId xmlns:a16="http://schemas.microsoft.com/office/drawing/2014/main" id="{9D3F467B-8B5C-441D-9F3E-27F421D0FDE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" name="Line 86">
                    <a:extLst>
                      <a:ext uri="{FF2B5EF4-FFF2-40B4-BE49-F238E27FC236}">
                        <a16:creationId xmlns:a16="http://schemas.microsoft.com/office/drawing/2014/main" id="{8DF30EB2-1A4B-4622-8E7D-E8FD8886E6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9" name="Line 89">
                    <a:extLst>
                      <a:ext uri="{FF2B5EF4-FFF2-40B4-BE49-F238E27FC236}">
                        <a16:creationId xmlns:a16="http://schemas.microsoft.com/office/drawing/2014/main" id="{59207A7B-FA76-4FF5-B247-19F2398975C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30F84B68-B94E-48F0-87F6-DA95042CA7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A222C305-8AEA-4983-B95D-00218593EE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314" name="Straight Connector 313">
                    <a:extLst>
                      <a:ext uri="{FF2B5EF4-FFF2-40B4-BE49-F238E27FC236}">
                        <a16:creationId xmlns:a16="http://schemas.microsoft.com/office/drawing/2014/main" id="{1C3A0F56-2A49-46DF-B3FB-5AEA983D7F6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Straight Connector 314">
                    <a:extLst>
                      <a:ext uri="{FF2B5EF4-FFF2-40B4-BE49-F238E27FC236}">
                        <a16:creationId xmlns:a16="http://schemas.microsoft.com/office/drawing/2014/main" id="{59D313A3-28C6-4D61-A212-7754FEA805E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6" name="Rectangle 30">
                    <a:extLst>
                      <a:ext uri="{FF2B5EF4-FFF2-40B4-BE49-F238E27FC236}">
                        <a16:creationId xmlns:a16="http://schemas.microsoft.com/office/drawing/2014/main" id="{314B544D-6595-4864-B430-79C42457742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Rectangle 30">
                    <a:extLst>
                      <a:ext uri="{FF2B5EF4-FFF2-40B4-BE49-F238E27FC236}">
                        <a16:creationId xmlns:a16="http://schemas.microsoft.com/office/drawing/2014/main" id="{11F3A939-ABBF-4A36-8322-B72F6A47AFB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99692CEB-3FAF-468E-A27C-E42F60401C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312" name="Freeform: Shape 311">
                    <a:extLst>
                      <a:ext uri="{FF2B5EF4-FFF2-40B4-BE49-F238E27FC236}">
                        <a16:creationId xmlns:a16="http://schemas.microsoft.com/office/drawing/2014/main" id="{1D40DB70-1ACF-4C8D-8B36-0C9D3115DCA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Freeform: Shape 312">
                    <a:extLst>
                      <a:ext uri="{FF2B5EF4-FFF2-40B4-BE49-F238E27FC236}">
                        <a16:creationId xmlns:a16="http://schemas.microsoft.com/office/drawing/2014/main" id="{F5FBC09C-5F59-480C-9A8C-11A3EE795D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E9681612-1581-4537-8097-E028E7782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116A1B85-D145-4A7F-A00E-79709D0751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308" name="Freeform 68">
                    <a:extLst>
                      <a:ext uri="{FF2B5EF4-FFF2-40B4-BE49-F238E27FC236}">
                        <a16:creationId xmlns:a16="http://schemas.microsoft.com/office/drawing/2014/main" id="{84052C8A-43EC-498E-AE60-1930E31D05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9" name="Freeform 69">
                    <a:extLst>
                      <a:ext uri="{FF2B5EF4-FFF2-40B4-BE49-F238E27FC236}">
                        <a16:creationId xmlns:a16="http://schemas.microsoft.com/office/drawing/2014/main" id="{327A1A7F-34EE-4D6D-86A1-CFA2D8047C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7" name="Line 70">
                  <a:extLst>
                    <a:ext uri="{FF2B5EF4-FFF2-40B4-BE49-F238E27FC236}">
                      <a16:creationId xmlns:a16="http://schemas.microsoft.com/office/drawing/2014/main" id="{8BFA2E1B-8873-41CB-AACF-BF4AA72D0A0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0305D61D-1F7B-468B-B22D-756BD8B39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ECA164DE-364C-4533-A48B-6AD03F93E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1CABE0CA-D9C4-4166-A06F-72798EE0F8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80" name="Freeform 64">
                  <a:extLst>
                    <a:ext uri="{FF2B5EF4-FFF2-40B4-BE49-F238E27FC236}">
                      <a16:creationId xmlns:a16="http://schemas.microsoft.com/office/drawing/2014/main" id="{FD4AE979-A3A5-4896-9167-58331E9F33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81">
                  <a:extLst>
                    <a:ext uri="{FF2B5EF4-FFF2-40B4-BE49-F238E27FC236}">
                      <a16:creationId xmlns:a16="http://schemas.microsoft.com/office/drawing/2014/main" id="{C3EA2F9B-FF54-4D75-9E72-D8C3FF8A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61">
                  <a:extLst>
                    <a:ext uri="{FF2B5EF4-FFF2-40B4-BE49-F238E27FC236}">
                      <a16:creationId xmlns:a16="http://schemas.microsoft.com/office/drawing/2014/main" id="{3E739E1E-9B88-4F74-ACCF-7A3D5F42C7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78">
                  <a:extLst>
                    <a:ext uri="{FF2B5EF4-FFF2-40B4-BE49-F238E27FC236}">
                      <a16:creationId xmlns:a16="http://schemas.microsoft.com/office/drawing/2014/main" id="{C95A50CD-4933-416A-8EC3-8AA950FF96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84">
                  <a:extLst>
                    <a:ext uri="{FF2B5EF4-FFF2-40B4-BE49-F238E27FC236}">
                      <a16:creationId xmlns:a16="http://schemas.microsoft.com/office/drawing/2014/main" id="{7D5D4051-1B0A-43CA-B7EE-BFF40C969A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87">
                  <a:extLst>
                    <a:ext uri="{FF2B5EF4-FFF2-40B4-BE49-F238E27FC236}">
                      <a16:creationId xmlns:a16="http://schemas.microsoft.com/office/drawing/2014/main" id="{3CE88CA7-EA3A-4515-AD08-E02CF0485F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60">
                  <a:extLst>
                    <a:ext uri="{FF2B5EF4-FFF2-40B4-BE49-F238E27FC236}">
                      <a16:creationId xmlns:a16="http://schemas.microsoft.com/office/drawing/2014/main" id="{DEB69F11-DFF9-4AC4-939D-5782BBEB14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59">
                  <a:extLst>
                    <a:ext uri="{FF2B5EF4-FFF2-40B4-BE49-F238E27FC236}">
                      <a16:creationId xmlns:a16="http://schemas.microsoft.com/office/drawing/2014/main" id="{9A829015-6F16-456C-B004-E395E3C277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62">
                  <a:extLst>
                    <a:ext uri="{FF2B5EF4-FFF2-40B4-BE49-F238E27FC236}">
                      <a16:creationId xmlns:a16="http://schemas.microsoft.com/office/drawing/2014/main" id="{6BB5F676-52A5-463F-ABDB-117CE6F551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9" name="Freeform 65">
                  <a:extLst>
                    <a:ext uri="{FF2B5EF4-FFF2-40B4-BE49-F238E27FC236}">
                      <a16:creationId xmlns:a16="http://schemas.microsoft.com/office/drawing/2014/main" id="{254854F4-0AE1-4CC2-956C-77BC06990A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79">
                  <a:extLst>
                    <a:ext uri="{FF2B5EF4-FFF2-40B4-BE49-F238E27FC236}">
                      <a16:creationId xmlns:a16="http://schemas.microsoft.com/office/drawing/2014/main" id="{72EF9889-1774-4870-A5BC-52D8F573FD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82">
                  <a:extLst>
                    <a:ext uri="{FF2B5EF4-FFF2-40B4-BE49-F238E27FC236}">
                      <a16:creationId xmlns:a16="http://schemas.microsoft.com/office/drawing/2014/main" id="{DE1F5210-C1E4-4EDA-AC04-E38447F9766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85">
                  <a:extLst>
                    <a:ext uri="{FF2B5EF4-FFF2-40B4-BE49-F238E27FC236}">
                      <a16:creationId xmlns:a16="http://schemas.microsoft.com/office/drawing/2014/main" id="{8152C98A-CE21-4378-A0EB-5272528115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88">
                  <a:extLst>
                    <a:ext uri="{FF2B5EF4-FFF2-40B4-BE49-F238E27FC236}">
                      <a16:creationId xmlns:a16="http://schemas.microsoft.com/office/drawing/2014/main" id="{E659A8F0-1ED7-46B5-A986-74F07706DF2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2409EF36-A502-42BA-BE4F-BBFEDCD18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95" name="Line 63">
                    <a:extLst>
                      <a:ext uri="{FF2B5EF4-FFF2-40B4-BE49-F238E27FC236}">
                        <a16:creationId xmlns:a16="http://schemas.microsoft.com/office/drawing/2014/main" id="{E92326DA-61A7-4A1C-A30F-7C969B03FD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6" name="Line 66">
                    <a:extLst>
                      <a:ext uri="{FF2B5EF4-FFF2-40B4-BE49-F238E27FC236}">
                        <a16:creationId xmlns:a16="http://schemas.microsoft.com/office/drawing/2014/main" id="{E11DCAB1-25FB-48ED-9A0B-7E31B60AE17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7" name="Line 67">
                    <a:extLst>
                      <a:ext uri="{FF2B5EF4-FFF2-40B4-BE49-F238E27FC236}">
                        <a16:creationId xmlns:a16="http://schemas.microsoft.com/office/drawing/2014/main" id="{BDA0E16F-4608-4B8F-A17C-0B500303DA9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8" name="Line 80">
                    <a:extLst>
                      <a:ext uri="{FF2B5EF4-FFF2-40B4-BE49-F238E27FC236}">
                        <a16:creationId xmlns:a16="http://schemas.microsoft.com/office/drawing/2014/main" id="{77047461-2949-43ED-98E1-5A46637251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9" name="Line 83">
                    <a:extLst>
                      <a:ext uri="{FF2B5EF4-FFF2-40B4-BE49-F238E27FC236}">
                        <a16:creationId xmlns:a16="http://schemas.microsoft.com/office/drawing/2014/main" id="{2490CA91-C594-4BDE-8249-480200F23E7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0" name="Line 86">
                    <a:extLst>
                      <a:ext uri="{FF2B5EF4-FFF2-40B4-BE49-F238E27FC236}">
                        <a16:creationId xmlns:a16="http://schemas.microsoft.com/office/drawing/2014/main" id="{EA92857C-64B2-46F9-BC4E-5878F9136E2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1" name="Line 89">
                    <a:extLst>
                      <a:ext uri="{FF2B5EF4-FFF2-40B4-BE49-F238E27FC236}">
                        <a16:creationId xmlns:a16="http://schemas.microsoft.com/office/drawing/2014/main" id="{AD133C94-0686-4CBE-8EC3-34B8F76F96A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401D5FF8-F86F-40F9-9208-48E9BB3EC1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0E6E3AA6-E417-4E76-A02E-4970D2BEA5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FB78E883-5EEF-4DF4-A4D1-7C910CF2CAC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AC945DAA-42C0-45A6-B5DD-24D4E7D076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8" name="Rectangle 30">
                    <a:extLst>
                      <a:ext uri="{FF2B5EF4-FFF2-40B4-BE49-F238E27FC236}">
                        <a16:creationId xmlns:a16="http://schemas.microsoft.com/office/drawing/2014/main" id="{0DA3C4D3-BF4A-43AB-8AFC-203BF587A6C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Rectangle 30">
                    <a:extLst>
                      <a:ext uri="{FF2B5EF4-FFF2-40B4-BE49-F238E27FC236}">
                        <a16:creationId xmlns:a16="http://schemas.microsoft.com/office/drawing/2014/main" id="{BA346689-3809-4740-8891-9AD3B85A41F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15D5A034-CB12-49F9-A41B-4F1757731D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74" name="Freeform: Shape 273">
                    <a:extLst>
                      <a:ext uri="{FF2B5EF4-FFF2-40B4-BE49-F238E27FC236}">
                        <a16:creationId xmlns:a16="http://schemas.microsoft.com/office/drawing/2014/main" id="{633172F1-01FC-49F8-8D5E-CBEA19726DA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5" name="Freeform: Shape 274">
                    <a:extLst>
                      <a:ext uri="{FF2B5EF4-FFF2-40B4-BE49-F238E27FC236}">
                        <a16:creationId xmlns:a16="http://schemas.microsoft.com/office/drawing/2014/main" id="{FB5EA827-893B-4DCF-8836-32C1756345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BD49D9E2-BE50-4567-BA95-83F6EFA473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CF729F1A-130E-4ADE-B98A-8D0260A8EC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70" name="Freeform 68">
                    <a:extLst>
                      <a:ext uri="{FF2B5EF4-FFF2-40B4-BE49-F238E27FC236}">
                        <a16:creationId xmlns:a16="http://schemas.microsoft.com/office/drawing/2014/main" id="{5757A3CA-DDEC-4558-B22D-B56F2004118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" name="Freeform 69">
                    <a:extLst>
                      <a:ext uri="{FF2B5EF4-FFF2-40B4-BE49-F238E27FC236}">
                        <a16:creationId xmlns:a16="http://schemas.microsoft.com/office/drawing/2014/main" id="{AA432366-A82D-4FFD-9F9E-A3E06B88522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9" name="Line 70">
                  <a:extLst>
                    <a:ext uri="{FF2B5EF4-FFF2-40B4-BE49-F238E27FC236}">
                      <a16:creationId xmlns:a16="http://schemas.microsoft.com/office/drawing/2014/main" id="{7440143C-9547-420D-B6F9-E8E30D46E2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" name="Text 0">
            <a:extLst>
              <a:ext uri="{FF2B5EF4-FFF2-40B4-BE49-F238E27FC236}">
                <a16:creationId xmlns:a16="http://schemas.microsoft.com/office/drawing/2014/main" id="{CFF9C790-E301-EF9E-799B-28366359E8D8}"/>
              </a:ext>
            </a:extLst>
          </p:cNvPr>
          <p:cNvSpPr/>
          <p:nvPr/>
        </p:nvSpPr>
        <p:spPr>
          <a:xfrm>
            <a:off x="670673" y="1049820"/>
            <a:ext cx="730031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Используемые библиотеки</a:t>
            </a:r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43E6EF44-DBB2-BDE9-BE69-288F329F8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73" y="2112810"/>
            <a:ext cx="598408" cy="598408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A873EEFF-C075-4BB3-FA1C-B603729E4F4D}"/>
              </a:ext>
            </a:extLst>
          </p:cNvPr>
          <p:cNvSpPr/>
          <p:nvPr/>
        </p:nvSpPr>
        <p:spPr>
          <a:xfrm>
            <a:off x="670673" y="295053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Docx</a:t>
            </a: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83BF460A-0B89-4768-6872-B16FFE8ECBF3}"/>
              </a:ext>
            </a:extLst>
          </p:cNvPr>
          <p:cNvSpPr/>
          <p:nvPr/>
        </p:nvSpPr>
        <p:spPr>
          <a:xfrm>
            <a:off x="670673" y="3446072"/>
            <a:ext cx="3554730" cy="2681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Библиотека Docx позволяет создавать и редактировать документы Word в формате .docx. Мы будем использовать ее для автоматического формирования договоров купли-продажи или аренды недвижимости.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3502FB5-B5F9-893B-6A20-5A75B0F85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545" y="0"/>
            <a:ext cx="4218079" cy="68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8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49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8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72C53508-B3F0-4B95-A7BB-3FB94033C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7135A-C9A6-9168-6DEE-FE0308AF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600" y="1311279"/>
            <a:ext cx="4060800" cy="204950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400"/>
              <a:t>Сценарий использования</a:t>
            </a:r>
          </a:p>
        </p:txBody>
      </p:sp>
      <p:pic>
        <p:nvPicPr>
          <p:cNvPr id="5" name="Рисунок 4" descr="Изображение выглядит как диаграмма, текст, План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5739EEB6-78FB-657F-DB2B-B960408B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89" y="1368062"/>
            <a:ext cx="4996212" cy="412187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EBA113-6605-4291-A31D-0BEA2EFFB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DC925D4-A222-4AF4-B410-4AFDEE455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6674373" y="402322"/>
            <a:ext cx="641183" cy="1069728"/>
            <a:chOff x="6484112" y="2967038"/>
            <a:chExt cx="641183" cy="106972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DBBB94E-15E5-42D1-A617-70B91FC06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62" name="Freeform 68">
                <a:extLst>
                  <a:ext uri="{FF2B5EF4-FFF2-40B4-BE49-F238E27FC236}">
                    <a16:creationId xmlns:a16="http://schemas.microsoft.com/office/drawing/2014/main" id="{2C81B35A-4CE9-4440-B050-12A299FA65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9">
                <a:extLst>
                  <a:ext uri="{FF2B5EF4-FFF2-40B4-BE49-F238E27FC236}">
                    <a16:creationId xmlns:a16="http://schemas.microsoft.com/office/drawing/2014/main" id="{A0D17983-4044-441A-ADBD-E035D9AE7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70">
                <a:extLst>
                  <a:ext uri="{FF2B5EF4-FFF2-40B4-BE49-F238E27FC236}">
                    <a16:creationId xmlns:a16="http://schemas.microsoft.com/office/drawing/2014/main" id="{19F1FD06-FDAD-4A4F-BFA2-40C00615E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EFDE4C0-4728-4BFA-AB30-F128558D0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59" name="Freeform 68">
                <a:extLst>
                  <a:ext uri="{FF2B5EF4-FFF2-40B4-BE49-F238E27FC236}">
                    <a16:creationId xmlns:a16="http://schemas.microsoft.com/office/drawing/2014/main" id="{1D506130-A061-4892-B4AB-FC514FF04A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9">
                <a:extLst>
                  <a:ext uri="{FF2B5EF4-FFF2-40B4-BE49-F238E27FC236}">
                    <a16:creationId xmlns:a16="http://schemas.microsoft.com/office/drawing/2014/main" id="{49AD3E33-5B3A-488D-9055-A66F48964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70">
                <a:extLst>
                  <a:ext uri="{FF2B5EF4-FFF2-40B4-BE49-F238E27FC236}">
                    <a16:creationId xmlns:a16="http://schemas.microsoft.com/office/drawing/2014/main" id="{A5CE7C61-384B-4565-8779-29E91BEF4C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EE5DB50-1341-4A9E-A206-967EBBDE4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11020476" y="5368081"/>
            <a:ext cx="641183" cy="1069728"/>
            <a:chOff x="6484112" y="2967038"/>
            <a:chExt cx="641183" cy="106972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9A84626-F20C-4555-AFAF-1A2B70D3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72" name="Freeform 68">
                <a:extLst>
                  <a:ext uri="{FF2B5EF4-FFF2-40B4-BE49-F238E27FC236}">
                    <a16:creationId xmlns:a16="http://schemas.microsoft.com/office/drawing/2014/main" id="{561A2DEB-32E0-497B-AFF5-12455326D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9">
                <a:extLst>
                  <a:ext uri="{FF2B5EF4-FFF2-40B4-BE49-F238E27FC236}">
                    <a16:creationId xmlns:a16="http://schemas.microsoft.com/office/drawing/2014/main" id="{F74C0FA4-7280-478C-9F0A-5C44367405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70">
                <a:extLst>
                  <a:ext uri="{FF2B5EF4-FFF2-40B4-BE49-F238E27FC236}">
                    <a16:creationId xmlns:a16="http://schemas.microsoft.com/office/drawing/2014/main" id="{6055EE13-719B-42CB-B390-656E3D7E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AFE4A8F-11DC-406B-81CA-1EFF5D00C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1220809B-3187-4A4E-B1B4-931C71836C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FA8BADC2-4522-4CCB-B068-9C3AC1F1EF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70">
                <a:extLst>
                  <a:ext uri="{FF2B5EF4-FFF2-40B4-BE49-F238E27FC236}">
                    <a16:creationId xmlns:a16="http://schemas.microsoft.com/office/drawing/2014/main" id="{8507DFE2-C18B-40C2-A945-EFDD0D8EC9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790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BD538F-DA8F-CE80-C9C8-B96FDEF69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4DE89D69-41FA-0C27-DA56-B13703F62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479DF134-6A60-7AB9-B4A6-B4627CC2A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6773C0D8-DECA-34F9-3588-D5F132D8D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53" name="Freeform 68">
                <a:extLst>
                  <a:ext uri="{FF2B5EF4-FFF2-40B4-BE49-F238E27FC236}">
                    <a16:creationId xmlns:a16="http://schemas.microsoft.com/office/drawing/2014/main" id="{1A758406-BF12-6F94-66A4-6479270758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69">
                <a:extLst>
                  <a:ext uri="{FF2B5EF4-FFF2-40B4-BE49-F238E27FC236}">
                    <a16:creationId xmlns:a16="http://schemas.microsoft.com/office/drawing/2014/main" id="{EDC17E89-A61D-427F-2B1C-DA49AAA2A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2" name="Line 70">
              <a:extLst>
                <a:ext uri="{FF2B5EF4-FFF2-40B4-BE49-F238E27FC236}">
                  <a16:creationId xmlns:a16="http://schemas.microsoft.com/office/drawing/2014/main" id="{95F7FAAB-519C-84AD-3F43-5CF4E3E02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896ECE63-6FA1-DF2E-C101-826B5156F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26490AC8-5991-E1F8-C804-A5D157C7E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319B35B-C49D-A76C-C482-C56984DF9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15866AAD-55D8-31EB-9060-C19121E70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340" name="Freeform 68">
                <a:extLst>
                  <a:ext uri="{FF2B5EF4-FFF2-40B4-BE49-F238E27FC236}">
                    <a16:creationId xmlns:a16="http://schemas.microsoft.com/office/drawing/2014/main" id="{91C5AB31-CFCA-B6D9-842B-6A5A448713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69">
                <a:extLst>
                  <a:ext uri="{FF2B5EF4-FFF2-40B4-BE49-F238E27FC236}">
                    <a16:creationId xmlns:a16="http://schemas.microsoft.com/office/drawing/2014/main" id="{B44D07F1-5DF2-4D42-B1F8-CFE9B0245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70">
                <a:extLst>
                  <a:ext uri="{FF2B5EF4-FFF2-40B4-BE49-F238E27FC236}">
                    <a16:creationId xmlns:a16="http://schemas.microsoft.com/office/drawing/2014/main" id="{63A48D01-A109-0AF5-1BB8-2D3AAEE145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913692F4-53C0-1BC0-61A1-48050F3F7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B28053D5-F771-B8C4-0C67-5793F9551A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88C39535-0B9B-A6AF-364D-B27BD7A543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318" name="Freeform 64">
                  <a:extLst>
                    <a:ext uri="{FF2B5EF4-FFF2-40B4-BE49-F238E27FC236}">
                      <a16:creationId xmlns:a16="http://schemas.microsoft.com/office/drawing/2014/main" id="{DDD638FB-82B1-B57C-3765-376896E47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81">
                  <a:extLst>
                    <a:ext uri="{FF2B5EF4-FFF2-40B4-BE49-F238E27FC236}">
                      <a16:creationId xmlns:a16="http://schemas.microsoft.com/office/drawing/2014/main" id="{5623D962-2380-FFB1-FAC4-25CECA2235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61">
                  <a:extLst>
                    <a:ext uri="{FF2B5EF4-FFF2-40B4-BE49-F238E27FC236}">
                      <a16:creationId xmlns:a16="http://schemas.microsoft.com/office/drawing/2014/main" id="{CEF00434-F185-48CD-ED1B-9EBA5AA1F7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78">
                  <a:extLst>
                    <a:ext uri="{FF2B5EF4-FFF2-40B4-BE49-F238E27FC236}">
                      <a16:creationId xmlns:a16="http://schemas.microsoft.com/office/drawing/2014/main" id="{5E38D2CD-AC65-6F8F-7043-3EF3C69111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84">
                  <a:extLst>
                    <a:ext uri="{FF2B5EF4-FFF2-40B4-BE49-F238E27FC236}">
                      <a16:creationId xmlns:a16="http://schemas.microsoft.com/office/drawing/2014/main" id="{701C4674-0192-D7C2-A4CC-D72AEE5E7E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87">
                  <a:extLst>
                    <a:ext uri="{FF2B5EF4-FFF2-40B4-BE49-F238E27FC236}">
                      <a16:creationId xmlns:a16="http://schemas.microsoft.com/office/drawing/2014/main" id="{821CD19F-8389-D54F-A61F-EDF35CA6E70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60">
                  <a:extLst>
                    <a:ext uri="{FF2B5EF4-FFF2-40B4-BE49-F238E27FC236}">
                      <a16:creationId xmlns:a16="http://schemas.microsoft.com/office/drawing/2014/main" id="{952FC28B-EB2B-CC18-A630-C04FC50D2F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59">
                  <a:extLst>
                    <a:ext uri="{FF2B5EF4-FFF2-40B4-BE49-F238E27FC236}">
                      <a16:creationId xmlns:a16="http://schemas.microsoft.com/office/drawing/2014/main" id="{BFC9FF82-7DAB-28A6-7F4C-8C83BA0F2F2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62">
                  <a:extLst>
                    <a:ext uri="{FF2B5EF4-FFF2-40B4-BE49-F238E27FC236}">
                      <a16:creationId xmlns:a16="http://schemas.microsoft.com/office/drawing/2014/main" id="{813568FF-F3A3-D25B-920C-470F732DA5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7" name="Freeform 65">
                  <a:extLst>
                    <a:ext uri="{FF2B5EF4-FFF2-40B4-BE49-F238E27FC236}">
                      <a16:creationId xmlns:a16="http://schemas.microsoft.com/office/drawing/2014/main" id="{D493338A-0CB9-FC6A-6E68-AA931E92F0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79">
                  <a:extLst>
                    <a:ext uri="{FF2B5EF4-FFF2-40B4-BE49-F238E27FC236}">
                      <a16:creationId xmlns:a16="http://schemas.microsoft.com/office/drawing/2014/main" id="{7D5D1A49-A483-FF98-7E63-7E77082E97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82">
                  <a:extLst>
                    <a:ext uri="{FF2B5EF4-FFF2-40B4-BE49-F238E27FC236}">
                      <a16:creationId xmlns:a16="http://schemas.microsoft.com/office/drawing/2014/main" id="{9C884B52-7023-8BBE-39AA-D65707D0A6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85">
                  <a:extLst>
                    <a:ext uri="{FF2B5EF4-FFF2-40B4-BE49-F238E27FC236}">
                      <a16:creationId xmlns:a16="http://schemas.microsoft.com/office/drawing/2014/main" id="{30011317-F9D5-177B-700F-87A8C3AF38F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88">
                  <a:extLst>
                    <a:ext uri="{FF2B5EF4-FFF2-40B4-BE49-F238E27FC236}">
                      <a16:creationId xmlns:a16="http://schemas.microsoft.com/office/drawing/2014/main" id="{E765D6DC-4631-8F4B-2597-20E926BBE6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49CDEFD4-2E18-E91D-A5E8-8AA258560A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333" name="Line 63">
                    <a:extLst>
                      <a:ext uri="{FF2B5EF4-FFF2-40B4-BE49-F238E27FC236}">
                        <a16:creationId xmlns:a16="http://schemas.microsoft.com/office/drawing/2014/main" id="{9ADC7FBA-D1F3-C7D2-9FFE-69AE616EC4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4" name="Line 66">
                    <a:extLst>
                      <a:ext uri="{FF2B5EF4-FFF2-40B4-BE49-F238E27FC236}">
                        <a16:creationId xmlns:a16="http://schemas.microsoft.com/office/drawing/2014/main" id="{AC39E82E-A04E-5E69-9AEE-068D5AE910A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5" name="Line 67">
                    <a:extLst>
                      <a:ext uri="{FF2B5EF4-FFF2-40B4-BE49-F238E27FC236}">
                        <a16:creationId xmlns:a16="http://schemas.microsoft.com/office/drawing/2014/main" id="{D0F354F0-E711-FF63-A569-599B34BC08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6" name="Line 80">
                    <a:extLst>
                      <a:ext uri="{FF2B5EF4-FFF2-40B4-BE49-F238E27FC236}">
                        <a16:creationId xmlns:a16="http://schemas.microsoft.com/office/drawing/2014/main" id="{0EEC1B38-239E-0313-D748-EA40716905C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7" name="Line 83">
                    <a:extLst>
                      <a:ext uri="{FF2B5EF4-FFF2-40B4-BE49-F238E27FC236}">
                        <a16:creationId xmlns:a16="http://schemas.microsoft.com/office/drawing/2014/main" id="{84710AF5-4CA8-4693-AFDC-CF23F8240C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" name="Line 86">
                    <a:extLst>
                      <a:ext uri="{FF2B5EF4-FFF2-40B4-BE49-F238E27FC236}">
                        <a16:creationId xmlns:a16="http://schemas.microsoft.com/office/drawing/2014/main" id="{996A061A-C660-5A67-9695-1893DA45968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9" name="Line 89">
                    <a:extLst>
                      <a:ext uri="{FF2B5EF4-FFF2-40B4-BE49-F238E27FC236}">
                        <a16:creationId xmlns:a16="http://schemas.microsoft.com/office/drawing/2014/main" id="{3CBD6A98-D2F4-EC4B-BE45-BB22DE1C45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2CCC74D9-0512-72C5-9F23-1BA1268B4E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9DB1CC8F-80BF-8C0E-71EB-6AEC8263A1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314" name="Straight Connector 313">
                    <a:extLst>
                      <a:ext uri="{FF2B5EF4-FFF2-40B4-BE49-F238E27FC236}">
                        <a16:creationId xmlns:a16="http://schemas.microsoft.com/office/drawing/2014/main" id="{EBBA1A47-579A-8E66-C3E6-8738D72AC8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Straight Connector 314">
                    <a:extLst>
                      <a:ext uri="{FF2B5EF4-FFF2-40B4-BE49-F238E27FC236}">
                        <a16:creationId xmlns:a16="http://schemas.microsoft.com/office/drawing/2014/main" id="{CE3AF590-052A-D6F5-9F28-06384E5348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6" name="Rectangle 30">
                    <a:extLst>
                      <a:ext uri="{FF2B5EF4-FFF2-40B4-BE49-F238E27FC236}">
                        <a16:creationId xmlns:a16="http://schemas.microsoft.com/office/drawing/2014/main" id="{23DAAA4D-664E-2C0C-CA4F-23C38BEA1DE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Rectangle 30">
                    <a:extLst>
                      <a:ext uri="{FF2B5EF4-FFF2-40B4-BE49-F238E27FC236}">
                        <a16:creationId xmlns:a16="http://schemas.microsoft.com/office/drawing/2014/main" id="{A08B256E-DB93-E054-AC5C-71C49701E4A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8B03D430-B633-5E96-DD44-65E0AEF04F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312" name="Freeform: Shape 311">
                    <a:extLst>
                      <a:ext uri="{FF2B5EF4-FFF2-40B4-BE49-F238E27FC236}">
                        <a16:creationId xmlns:a16="http://schemas.microsoft.com/office/drawing/2014/main" id="{CC1BC97B-CD20-1D6D-8671-9F2C8A2AB83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Freeform: Shape 312">
                    <a:extLst>
                      <a:ext uri="{FF2B5EF4-FFF2-40B4-BE49-F238E27FC236}">
                        <a16:creationId xmlns:a16="http://schemas.microsoft.com/office/drawing/2014/main" id="{079E724D-DD31-EBB7-3EFB-37FD0156930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1E3059D8-3BEB-4BCE-74B2-3E099E56EF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280DCF99-52AA-83EF-9BA9-1C06F4783F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308" name="Freeform 68">
                    <a:extLst>
                      <a:ext uri="{FF2B5EF4-FFF2-40B4-BE49-F238E27FC236}">
                        <a16:creationId xmlns:a16="http://schemas.microsoft.com/office/drawing/2014/main" id="{6C7B94F1-8914-0E9A-3722-69EAD079958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9" name="Freeform 69">
                    <a:extLst>
                      <a:ext uri="{FF2B5EF4-FFF2-40B4-BE49-F238E27FC236}">
                        <a16:creationId xmlns:a16="http://schemas.microsoft.com/office/drawing/2014/main" id="{930D564B-ABBD-8885-C9AB-136B594A78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7" name="Line 70">
                  <a:extLst>
                    <a:ext uri="{FF2B5EF4-FFF2-40B4-BE49-F238E27FC236}">
                      <a16:creationId xmlns:a16="http://schemas.microsoft.com/office/drawing/2014/main" id="{DD707D37-BBE2-3DA3-C51C-33B6F1AE5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037E353B-0C9C-D6B7-AD43-DA867FEB2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E34FEEB4-3BE0-34E4-5BFB-FD58E4F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A8AAD424-57BA-794A-9EC8-4A39CE767E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80" name="Freeform 64">
                  <a:extLst>
                    <a:ext uri="{FF2B5EF4-FFF2-40B4-BE49-F238E27FC236}">
                      <a16:creationId xmlns:a16="http://schemas.microsoft.com/office/drawing/2014/main" id="{9DE98938-0E01-277B-37E2-9C50895095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81">
                  <a:extLst>
                    <a:ext uri="{FF2B5EF4-FFF2-40B4-BE49-F238E27FC236}">
                      <a16:creationId xmlns:a16="http://schemas.microsoft.com/office/drawing/2014/main" id="{D1CA90AC-A65F-1403-A85B-DEB94019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61">
                  <a:extLst>
                    <a:ext uri="{FF2B5EF4-FFF2-40B4-BE49-F238E27FC236}">
                      <a16:creationId xmlns:a16="http://schemas.microsoft.com/office/drawing/2014/main" id="{9469A7AD-1AB6-DA50-8356-7329C8BA87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78">
                  <a:extLst>
                    <a:ext uri="{FF2B5EF4-FFF2-40B4-BE49-F238E27FC236}">
                      <a16:creationId xmlns:a16="http://schemas.microsoft.com/office/drawing/2014/main" id="{BEE86097-3172-8B9C-FA04-392E117C2A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84">
                  <a:extLst>
                    <a:ext uri="{FF2B5EF4-FFF2-40B4-BE49-F238E27FC236}">
                      <a16:creationId xmlns:a16="http://schemas.microsoft.com/office/drawing/2014/main" id="{B650049C-F0EA-224D-E1F3-EA529EAEBD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87">
                  <a:extLst>
                    <a:ext uri="{FF2B5EF4-FFF2-40B4-BE49-F238E27FC236}">
                      <a16:creationId xmlns:a16="http://schemas.microsoft.com/office/drawing/2014/main" id="{026B36D7-A079-5192-0583-C73B20DA96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60">
                  <a:extLst>
                    <a:ext uri="{FF2B5EF4-FFF2-40B4-BE49-F238E27FC236}">
                      <a16:creationId xmlns:a16="http://schemas.microsoft.com/office/drawing/2014/main" id="{F47F2639-25CC-61BD-5FB2-4F6982FF920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59">
                  <a:extLst>
                    <a:ext uri="{FF2B5EF4-FFF2-40B4-BE49-F238E27FC236}">
                      <a16:creationId xmlns:a16="http://schemas.microsoft.com/office/drawing/2014/main" id="{E43F06A5-EF21-0C4F-8DD1-BF9FD0134F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62">
                  <a:extLst>
                    <a:ext uri="{FF2B5EF4-FFF2-40B4-BE49-F238E27FC236}">
                      <a16:creationId xmlns:a16="http://schemas.microsoft.com/office/drawing/2014/main" id="{2DFF4B3E-3264-A584-E8AC-71AAFE7841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9" name="Freeform 65">
                  <a:extLst>
                    <a:ext uri="{FF2B5EF4-FFF2-40B4-BE49-F238E27FC236}">
                      <a16:creationId xmlns:a16="http://schemas.microsoft.com/office/drawing/2014/main" id="{7113C451-4E4A-5C18-3954-81BB5FFB98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79">
                  <a:extLst>
                    <a:ext uri="{FF2B5EF4-FFF2-40B4-BE49-F238E27FC236}">
                      <a16:creationId xmlns:a16="http://schemas.microsoft.com/office/drawing/2014/main" id="{4F74C7F3-7B24-805F-0C42-627F941AFE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82">
                  <a:extLst>
                    <a:ext uri="{FF2B5EF4-FFF2-40B4-BE49-F238E27FC236}">
                      <a16:creationId xmlns:a16="http://schemas.microsoft.com/office/drawing/2014/main" id="{A77F33CD-149C-88CD-E4AC-2016548C7B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85">
                  <a:extLst>
                    <a:ext uri="{FF2B5EF4-FFF2-40B4-BE49-F238E27FC236}">
                      <a16:creationId xmlns:a16="http://schemas.microsoft.com/office/drawing/2014/main" id="{6C509622-333E-006F-0D9C-F75257C4F5E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88">
                  <a:extLst>
                    <a:ext uri="{FF2B5EF4-FFF2-40B4-BE49-F238E27FC236}">
                      <a16:creationId xmlns:a16="http://schemas.microsoft.com/office/drawing/2014/main" id="{4A64EF77-F191-D4A8-A731-5869A81786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B44AEB49-4762-A616-79A1-109BAA3133F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95" name="Line 63">
                    <a:extLst>
                      <a:ext uri="{FF2B5EF4-FFF2-40B4-BE49-F238E27FC236}">
                        <a16:creationId xmlns:a16="http://schemas.microsoft.com/office/drawing/2014/main" id="{00B7E921-8A5B-E112-6CA5-76DD30D40B7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6" name="Line 66">
                    <a:extLst>
                      <a:ext uri="{FF2B5EF4-FFF2-40B4-BE49-F238E27FC236}">
                        <a16:creationId xmlns:a16="http://schemas.microsoft.com/office/drawing/2014/main" id="{F7318AEA-7D2D-322B-218B-5FE91B03C1D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7" name="Line 67">
                    <a:extLst>
                      <a:ext uri="{FF2B5EF4-FFF2-40B4-BE49-F238E27FC236}">
                        <a16:creationId xmlns:a16="http://schemas.microsoft.com/office/drawing/2014/main" id="{4CD61BE4-149A-BDF9-4F54-DF740601B1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8" name="Line 80">
                    <a:extLst>
                      <a:ext uri="{FF2B5EF4-FFF2-40B4-BE49-F238E27FC236}">
                        <a16:creationId xmlns:a16="http://schemas.microsoft.com/office/drawing/2014/main" id="{0E3E925E-8ACC-1938-9183-B6FEBDE915A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9" name="Line 83">
                    <a:extLst>
                      <a:ext uri="{FF2B5EF4-FFF2-40B4-BE49-F238E27FC236}">
                        <a16:creationId xmlns:a16="http://schemas.microsoft.com/office/drawing/2014/main" id="{4C8C8AE2-1CE3-A5DB-50E5-B45409C31C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0" name="Line 86">
                    <a:extLst>
                      <a:ext uri="{FF2B5EF4-FFF2-40B4-BE49-F238E27FC236}">
                        <a16:creationId xmlns:a16="http://schemas.microsoft.com/office/drawing/2014/main" id="{7045CB77-2CBA-1379-FED9-86CCF6F971D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1" name="Line 89">
                    <a:extLst>
                      <a:ext uri="{FF2B5EF4-FFF2-40B4-BE49-F238E27FC236}">
                        <a16:creationId xmlns:a16="http://schemas.microsoft.com/office/drawing/2014/main" id="{130BE106-7FD8-8C8D-9C40-0349C537524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3647E388-EBE9-DF9C-C622-2E9FAF5B66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4E5B7EF0-33CB-D5A0-F1B4-17609FF09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F3794E81-03DD-FBD9-82F1-19AC598AFB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56A822ED-F8AB-4B33-4C22-AE63A56BA9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8" name="Rectangle 30">
                    <a:extLst>
                      <a:ext uri="{FF2B5EF4-FFF2-40B4-BE49-F238E27FC236}">
                        <a16:creationId xmlns:a16="http://schemas.microsoft.com/office/drawing/2014/main" id="{857563B9-0ACB-DF6E-D58E-86C94727917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Rectangle 30">
                    <a:extLst>
                      <a:ext uri="{FF2B5EF4-FFF2-40B4-BE49-F238E27FC236}">
                        <a16:creationId xmlns:a16="http://schemas.microsoft.com/office/drawing/2014/main" id="{5A4A8034-F9BD-66A6-EC6F-BB26166F51C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C2EB8754-83DB-F557-4E44-CED5662098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74" name="Freeform: Shape 273">
                    <a:extLst>
                      <a:ext uri="{FF2B5EF4-FFF2-40B4-BE49-F238E27FC236}">
                        <a16:creationId xmlns:a16="http://schemas.microsoft.com/office/drawing/2014/main" id="{AEF446F6-76D0-D75B-C9FE-ACD087743A8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5" name="Freeform: Shape 274">
                    <a:extLst>
                      <a:ext uri="{FF2B5EF4-FFF2-40B4-BE49-F238E27FC236}">
                        <a16:creationId xmlns:a16="http://schemas.microsoft.com/office/drawing/2014/main" id="{C0452021-CFB9-9F2C-B2F7-DA25AAEB9B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91412C50-771A-2415-7171-83E7C147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2ECA1474-17C3-B99A-FD75-3EC20ADCDD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70" name="Freeform 68">
                    <a:extLst>
                      <a:ext uri="{FF2B5EF4-FFF2-40B4-BE49-F238E27FC236}">
                        <a16:creationId xmlns:a16="http://schemas.microsoft.com/office/drawing/2014/main" id="{D9E15F96-9783-C44F-1909-4FB17C89CB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" name="Freeform 69">
                    <a:extLst>
                      <a:ext uri="{FF2B5EF4-FFF2-40B4-BE49-F238E27FC236}">
                        <a16:creationId xmlns:a16="http://schemas.microsoft.com/office/drawing/2014/main" id="{53EFB845-AD9D-D23B-54DB-707004DDE39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9" name="Line 70">
                  <a:extLst>
                    <a:ext uri="{FF2B5EF4-FFF2-40B4-BE49-F238E27FC236}">
                      <a16:creationId xmlns:a16="http://schemas.microsoft.com/office/drawing/2014/main" id="{0A103D86-8CA2-1B52-7BA6-B3CB6EBC30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ext 0">
            <a:extLst>
              <a:ext uri="{FF2B5EF4-FFF2-40B4-BE49-F238E27FC236}">
                <a16:creationId xmlns:a16="http://schemas.microsoft.com/office/drawing/2014/main" id="{8903C73C-AA33-72DA-EA5D-0E26703E1670}"/>
              </a:ext>
            </a:extLst>
          </p:cNvPr>
          <p:cNvSpPr/>
          <p:nvPr/>
        </p:nvSpPr>
        <p:spPr>
          <a:xfrm>
            <a:off x="4502643" y="251708"/>
            <a:ext cx="7271623" cy="608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Ключевые классы приложения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855A535E-EECD-E978-C11B-68BCD5D3DE10}"/>
              </a:ext>
            </a:extLst>
          </p:cNvPr>
          <p:cNvSpPr/>
          <p:nvPr/>
        </p:nvSpPr>
        <p:spPr>
          <a:xfrm>
            <a:off x="4556643" y="1207186"/>
            <a:ext cx="2432923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Person</a:t>
            </a: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C9FD41B-6F09-888C-2EFE-419F2C049B1C}"/>
              </a:ext>
            </a:extLst>
          </p:cNvPr>
          <p:cNvSpPr/>
          <p:nvPr/>
        </p:nvSpPr>
        <p:spPr>
          <a:xfrm>
            <a:off x="4556643" y="1635216"/>
            <a:ext cx="3285768" cy="231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Представляет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человека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участвующего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в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сделке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Класс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Person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содержит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информацию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о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человеке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имя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контактные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данные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Он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связан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с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классом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Deal,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так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как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несколько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людей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покупатель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продавец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могут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быть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участниками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одной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сделки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 marL="0" indent="0">
              <a:lnSpc>
                <a:spcPts val="2600"/>
              </a:lnSpc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D0F23ACF-E95E-2363-165A-9DDF26CB091D}"/>
              </a:ext>
            </a:extLst>
          </p:cNvPr>
          <p:cNvSpPr/>
          <p:nvPr/>
        </p:nvSpPr>
        <p:spPr>
          <a:xfrm>
            <a:off x="8508209" y="1207186"/>
            <a:ext cx="2432923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RealEstate</a:t>
            </a: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2FD87C81-4F56-5FDC-E5E3-28B56682A09E}"/>
              </a:ext>
            </a:extLst>
          </p:cNvPr>
          <p:cNvSpPr/>
          <p:nvPr/>
        </p:nvSpPr>
        <p:spPr>
          <a:xfrm>
            <a:off x="8441771" y="1667898"/>
            <a:ext cx="3418642" cy="23562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Представляет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объект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недвижимости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Класс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RealEstate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хранит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данные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об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объекте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недвижимости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адрес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тип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площадь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цена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и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другую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необходимую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информацию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Он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связан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с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классом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Deal,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так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как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каждая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сделка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связана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с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конкретным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объектом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недвижимости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 marL="0" indent="0">
              <a:lnSpc>
                <a:spcPts val="2600"/>
              </a:lnSpc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FFF9FAE9-0403-0591-3E46-BA53522F8F7B}"/>
              </a:ext>
            </a:extLst>
          </p:cNvPr>
          <p:cNvSpPr/>
          <p:nvPr/>
        </p:nvSpPr>
        <p:spPr>
          <a:xfrm>
            <a:off x="4556643" y="4860991"/>
            <a:ext cx="2432923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Deal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DF28ED99-6840-E7AC-C1F9-69C2F1459A03}"/>
              </a:ext>
            </a:extLst>
          </p:cNvPr>
          <p:cNvSpPr/>
          <p:nvPr/>
        </p:nvSpPr>
        <p:spPr>
          <a:xfrm>
            <a:off x="4556643" y="5248418"/>
            <a:ext cx="7237333" cy="9926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Представляет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сделку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с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недвижимостью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Класс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Deal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содержит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информацию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о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самой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сделке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включая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дату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 Sans" panose="020B0503020203020204" pitchFamily="34" charset="-52"/>
                <a:ea typeface="ADLaM Display" panose="02010000000000000000" pitchFamily="2" charset="0"/>
                <a:cs typeface="ADLaM Display" panose="02010000000000000000" pitchFamily="2" charset="0"/>
              </a:rPr>
              <a:t> участников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 Sans" panose="020B0503020203020204" pitchFamily="34" charset="-52"/>
                <a:ea typeface="ADLaM Display" panose="02010000000000000000" pitchFamily="2" charset="0"/>
                <a:cs typeface="ADLaM Display" panose="02010000000000000000" pitchFamily="2" charset="0"/>
              </a:rPr>
              <a:t>город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 Sans" panose="020B0503020203020204" pitchFamily="34" charset="-52"/>
                <a:ea typeface="ADLaM Display" panose="02010000000000000000" pitchFamily="2" charset="0"/>
                <a:cs typeface="ADLaM Display" panose="02010000000000000000" pitchFamily="2" charset="0"/>
              </a:rPr>
              <a:t>проведения сделки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ссылки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на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объекты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класса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Person), и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объект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недвижимости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ссылка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на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объект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класса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RealEstate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).</a:t>
            </a:r>
          </a:p>
          <a:p>
            <a:pPr marL="0" indent="0">
              <a:lnSpc>
                <a:spcPts val="2600"/>
              </a:lnSpc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EBDAF3F-FE40-32B9-0E05-43ABA35FD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12" y="354969"/>
            <a:ext cx="3852724" cy="15115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35E9F30-5597-E306-56EC-C2611B4B5CC3}"/>
              </a:ext>
            </a:extLst>
          </p:cNvPr>
          <p:cNvSpPr txBox="1"/>
          <p:nvPr/>
        </p:nvSpPr>
        <p:spPr>
          <a:xfrm>
            <a:off x="1090422" y="1970571"/>
            <a:ext cx="2141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Рисунок 1. Класс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Deal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1D7BAC-78B6-34B5-1168-625AB62C51E9}"/>
              </a:ext>
            </a:extLst>
          </p:cNvPr>
          <p:cNvSpPr txBox="1"/>
          <p:nvPr/>
        </p:nvSpPr>
        <p:spPr>
          <a:xfrm>
            <a:off x="1068941" y="4214847"/>
            <a:ext cx="2368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Рисунок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. Класс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Person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C24474-63E0-52E2-448A-049F4ED93553}"/>
              </a:ext>
            </a:extLst>
          </p:cNvPr>
          <p:cNvSpPr txBox="1"/>
          <p:nvPr/>
        </p:nvSpPr>
        <p:spPr>
          <a:xfrm>
            <a:off x="1090422" y="6389829"/>
            <a:ext cx="2726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Рисунок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3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. Класс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RealEstate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90EE322-7FB0-8AB7-1D6D-0FF232FB6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3" y="2606662"/>
            <a:ext cx="3832154" cy="1591647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2FE1ABB6-B34A-F30D-B361-1F6A10B8E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09" y="4854435"/>
            <a:ext cx="3775387" cy="15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0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29DFB2-B723-4EE5-8842-F5ED780F9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BB575F5D-B3DE-B3E7-C2B0-FD96019A5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7318E9A-2274-DAE0-BB67-DF9E9B07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B9761D34-6BA3-D15F-0069-98EA2389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53" name="Freeform 68">
                <a:extLst>
                  <a:ext uri="{FF2B5EF4-FFF2-40B4-BE49-F238E27FC236}">
                    <a16:creationId xmlns:a16="http://schemas.microsoft.com/office/drawing/2014/main" id="{830E9D3D-DA28-4422-4B7F-3F08515FE5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69">
                <a:extLst>
                  <a:ext uri="{FF2B5EF4-FFF2-40B4-BE49-F238E27FC236}">
                    <a16:creationId xmlns:a16="http://schemas.microsoft.com/office/drawing/2014/main" id="{EED0AE1D-3879-FF12-1583-1DB13BFB1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2" name="Line 70">
              <a:extLst>
                <a:ext uri="{FF2B5EF4-FFF2-40B4-BE49-F238E27FC236}">
                  <a16:creationId xmlns:a16="http://schemas.microsoft.com/office/drawing/2014/main" id="{77DC90AA-804D-573D-E6D7-AF579B05C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1D9AFCA5-0AEF-0167-7880-B476D8B5D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F8F86066-00FE-D075-009D-A7D3960EA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700E4DD-1000-85FB-6ED8-F7457B86F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682C29CE-E71E-9DAD-9BA4-85D39CC4A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340" name="Freeform 68">
                <a:extLst>
                  <a:ext uri="{FF2B5EF4-FFF2-40B4-BE49-F238E27FC236}">
                    <a16:creationId xmlns:a16="http://schemas.microsoft.com/office/drawing/2014/main" id="{39EE3FB2-9C35-D31A-912D-9A546CB2B1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69">
                <a:extLst>
                  <a:ext uri="{FF2B5EF4-FFF2-40B4-BE49-F238E27FC236}">
                    <a16:creationId xmlns:a16="http://schemas.microsoft.com/office/drawing/2014/main" id="{D697C115-7BE9-F86B-F371-32BB95A65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70">
                <a:extLst>
                  <a:ext uri="{FF2B5EF4-FFF2-40B4-BE49-F238E27FC236}">
                    <a16:creationId xmlns:a16="http://schemas.microsoft.com/office/drawing/2014/main" id="{83F7216D-61D6-66E5-4278-A45BFF8B5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198CA4CC-AC9B-CCA6-B4A6-5F08599D2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2CDB1A25-1326-3624-18A9-36C107CF6D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972A785E-B69C-BCE0-5C3D-B012E329B9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318" name="Freeform 64">
                  <a:extLst>
                    <a:ext uri="{FF2B5EF4-FFF2-40B4-BE49-F238E27FC236}">
                      <a16:creationId xmlns:a16="http://schemas.microsoft.com/office/drawing/2014/main" id="{09B7B3EE-E88D-0A33-8BD0-1D984503D2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81">
                  <a:extLst>
                    <a:ext uri="{FF2B5EF4-FFF2-40B4-BE49-F238E27FC236}">
                      <a16:creationId xmlns:a16="http://schemas.microsoft.com/office/drawing/2014/main" id="{2D10740E-1217-A5FE-FC91-07BF115D9F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61">
                  <a:extLst>
                    <a:ext uri="{FF2B5EF4-FFF2-40B4-BE49-F238E27FC236}">
                      <a16:creationId xmlns:a16="http://schemas.microsoft.com/office/drawing/2014/main" id="{13C5FB8C-FF3A-5C16-1B10-415500B0A09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78">
                  <a:extLst>
                    <a:ext uri="{FF2B5EF4-FFF2-40B4-BE49-F238E27FC236}">
                      <a16:creationId xmlns:a16="http://schemas.microsoft.com/office/drawing/2014/main" id="{D3AFEDA4-0827-BF7B-1CDA-9196B5D319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84">
                  <a:extLst>
                    <a:ext uri="{FF2B5EF4-FFF2-40B4-BE49-F238E27FC236}">
                      <a16:creationId xmlns:a16="http://schemas.microsoft.com/office/drawing/2014/main" id="{5F9A70FD-7748-E5EE-1B80-A4581AD3AE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87">
                  <a:extLst>
                    <a:ext uri="{FF2B5EF4-FFF2-40B4-BE49-F238E27FC236}">
                      <a16:creationId xmlns:a16="http://schemas.microsoft.com/office/drawing/2014/main" id="{5139EA72-00D7-3EA4-1B59-5D71A8D0ABF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60">
                  <a:extLst>
                    <a:ext uri="{FF2B5EF4-FFF2-40B4-BE49-F238E27FC236}">
                      <a16:creationId xmlns:a16="http://schemas.microsoft.com/office/drawing/2014/main" id="{BCEEA863-5FC5-FBFA-AEE7-74DCEB0065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59">
                  <a:extLst>
                    <a:ext uri="{FF2B5EF4-FFF2-40B4-BE49-F238E27FC236}">
                      <a16:creationId xmlns:a16="http://schemas.microsoft.com/office/drawing/2014/main" id="{417E6577-698B-F660-70AD-150DCB00CD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62">
                  <a:extLst>
                    <a:ext uri="{FF2B5EF4-FFF2-40B4-BE49-F238E27FC236}">
                      <a16:creationId xmlns:a16="http://schemas.microsoft.com/office/drawing/2014/main" id="{C1D54AD6-0157-E5AF-FA5F-F7A8C8158C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7" name="Freeform 65">
                  <a:extLst>
                    <a:ext uri="{FF2B5EF4-FFF2-40B4-BE49-F238E27FC236}">
                      <a16:creationId xmlns:a16="http://schemas.microsoft.com/office/drawing/2014/main" id="{AB4218F7-D779-2F84-D1CE-62AECECFE7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79">
                  <a:extLst>
                    <a:ext uri="{FF2B5EF4-FFF2-40B4-BE49-F238E27FC236}">
                      <a16:creationId xmlns:a16="http://schemas.microsoft.com/office/drawing/2014/main" id="{B3F714D5-E0E9-CFEC-C2C1-C5F99B7EA7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82">
                  <a:extLst>
                    <a:ext uri="{FF2B5EF4-FFF2-40B4-BE49-F238E27FC236}">
                      <a16:creationId xmlns:a16="http://schemas.microsoft.com/office/drawing/2014/main" id="{16836DA0-ADB9-7D62-08EF-40BBB9763E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85">
                  <a:extLst>
                    <a:ext uri="{FF2B5EF4-FFF2-40B4-BE49-F238E27FC236}">
                      <a16:creationId xmlns:a16="http://schemas.microsoft.com/office/drawing/2014/main" id="{928FFA27-7E4B-9B20-7301-D3C515DF19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88">
                  <a:extLst>
                    <a:ext uri="{FF2B5EF4-FFF2-40B4-BE49-F238E27FC236}">
                      <a16:creationId xmlns:a16="http://schemas.microsoft.com/office/drawing/2014/main" id="{14048906-9C38-E01C-EECF-53E2BAD95B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263514C0-A996-1D08-7599-B225AE07A2D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333" name="Line 63">
                    <a:extLst>
                      <a:ext uri="{FF2B5EF4-FFF2-40B4-BE49-F238E27FC236}">
                        <a16:creationId xmlns:a16="http://schemas.microsoft.com/office/drawing/2014/main" id="{9169C5CD-B7E0-1AC7-72A4-E34C2BBE8B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4" name="Line 66">
                    <a:extLst>
                      <a:ext uri="{FF2B5EF4-FFF2-40B4-BE49-F238E27FC236}">
                        <a16:creationId xmlns:a16="http://schemas.microsoft.com/office/drawing/2014/main" id="{8906B63E-AB5B-4020-2F4E-C9EDB59F08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5" name="Line 67">
                    <a:extLst>
                      <a:ext uri="{FF2B5EF4-FFF2-40B4-BE49-F238E27FC236}">
                        <a16:creationId xmlns:a16="http://schemas.microsoft.com/office/drawing/2014/main" id="{793A0E18-7754-1080-4506-8E741463A61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6" name="Line 80">
                    <a:extLst>
                      <a:ext uri="{FF2B5EF4-FFF2-40B4-BE49-F238E27FC236}">
                        <a16:creationId xmlns:a16="http://schemas.microsoft.com/office/drawing/2014/main" id="{903C77AA-7CE2-8E24-E134-52F41A401D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7" name="Line 83">
                    <a:extLst>
                      <a:ext uri="{FF2B5EF4-FFF2-40B4-BE49-F238E27FC236}">
                        <a16:creationId xmlns:a16="http://schemas.microsoft.com/office/drawing/2014/main" id="{E7F9C665-F286-33DC-BB6F-9E05BE32E3F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" name="Line 86">
                    <a:extLst>
                      <a:ext uri="{FF2B5EF4-FFF2-40B4-BE49-F238E27FC236}">
                        <a16:creationId xmlns:a16="http://schemas.microsoft.com/office/drawing/2014/main" id="{80BB1589-408E-02CA-AB2C-3E83A16684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9" name="Line 89">
                    <a:extLst>
                      <a:ext uri="{FF2B5EF4-FFF2-40B4-BE49-F238E27FC236}">
                        <a16:creationId xmlns:a16="http://schemas.microsoft.com/office/drawing/2014/main" id="{E5C1B7C8-BB8A-2AF9-FE6C-9BB8E2CCBB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24FE8D9B-D6D5-4B99-3BB8-0C94642CA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24FDC005-BA89-B3EC-8B4E-BC8075D6950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314" name="Straight Connector 313">
                    <a:extLst>
                      <a:ext uri="{FF2B5EF4-FFF2-40B4-BE49-F238E27FC236}">
                        <a16:creationId xmlns:a16="http://schemas.microsoft.com/office/drawing/2014/main" id="{EEFC4998-A149-ADBD-EE4F-3000AA98AB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Straight Connector 314">
                    <a:extLst>
                      <a:ext uri="{FF2B5EF4-FFF2-40B4-BE49-F238E27FC236}">
                        <a16:creationId xmlns:a16="http://schemas.microsoft.com/office/drawing/2014/main" id="{5D67193B-EF63-F845-E580-C368CEE4FFD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6" name="Rectangle 30">
                    <a:extLst>
                      <a:ext uri="{FF2B5EF4-FFF2-40B4-BE49-F238E27FC236}">
                        <a16:creationId xmlns:a16="http://schemas.microsoft.com/office/drawing/2014/main" id="{E1265D3B-117B-D02D-57BE-2B2583EB2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Rectangle 30">
                    <a:extLst>
                      <a:ext uri="{FF2B5EF4-FFF2-40B4-BE49-F238E27FC236}">
                        <a16:creationId xmlns:a16="http://schemas.microsoft.com/office/drawing/2014/main" id="{2331A84D-CCBB-7AA6-4AB6-2130EA05C2B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E183FD61-9930-2AF8-371E-1B9F5440EC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312" name="Freeform: Shape 311">
                    <a:extLst>
                      <a:ext uri="{FF2B5EF4-FFF2-40B4-BE49-F238E27FC236}">
                        <a16:creationId xmlns:a16="http://schemas.microsoft.com/office/drawing/2014/main" id="{12A8D34C-DA47-BD94-DCB1-305B73A361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Freeform: Shape 312">
                    <a:extLst>
                      <a:ext uri="{FF2B5EF4-FFF2-40B4-BE49-F238E27FC236}">
                        <a16:creationId xmlns:a16="http://schemas.microsoft.com/office/drawing/2014/main" id="{8C5100BE-BADF-4E8F-910F-A676ABA836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AE50B480-E6A4-6B95-9D9D-61D865972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2ED874B5-21A5-6BEF-0797-99517D9362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308" name="Freeform 68">
                    <a:extLst>
                      <a:ext uri="{FF2B5EF4-FFF2-40B4-BE49-F238E27FC236}">
                        <a16:creationId xmlns:a16="http://schemas.microsoft.com/office/drawing/2014/main" id="{715ACD4C-8A8B-9F43-AA92-FAE2C3EAC63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9" name="Freeform 69">
                    <a:extLst>
                      <a:ext uri="{FF2B5EF4-FFF2-40B4-BE49-F238E27FC236}">
                        <a16:creationId xmlns:a16="http://schemas.microsoft.com/office/drawing/2014/main" id="{5F3C6C4B-5FD1-AD5C-ABE8-62DDE1ABF33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7" name="Line 70">
                  <a:extLst>
                    <a:ext uri="{FF2B5EF4-FFF2-40B4-BE49-F238E27FC236}">
                      <a16:creationId xmlns:a16="http://schemas.microsoft.com/office/drawing/2014/main" id="{EC945AF9-7BF4-770C-9ABE-0C372A1A7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1077CF68-FAA1-F48B-DA63-445ED900D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F3259CFE-2B58-788D-390F-E21303E2D6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D7B9DF40-5E76-FA4B-A3EC-4A804C2AE6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80" name="Freeform 64">
                  <a:extLst>
                    <a:ext uri="{FF2B5EF4-FFF2-40B4-BE49-F238E27FC236}">
                      <a16:creationId xmlns:a16="http://schemas.microsoft.com/office/drawing/2014/main" id="{261EE6F4-881F-EAA9-5339-E76693929A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81">
                  <a:extLst>
                    <a:ext uri="{FF2B5EF4-FFF2-40B4-BE49-F238E27FC236}">
                      <a16:creationId xmlns:a16="http://schemas.microsoft.com/office/drawing/2014/main" id="{8005A413-8076-8AEF-07C4-83ECE9F85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61">
                  <a:extLst>
                    <a:ext uri="{FF2B5EF4-FFF2-40B4-BE49-F238E27FC236}">
                      <a16:creationId xmlns:a16="http://schemas.microsoft.com/office/drawing/2014/main" id="{221887A1-94B1-5303-DE22-20FB8429EB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78">
                  <a:extLst>
                    <a:ext uri="{FF2B5EF4-FFF2-40B4-BE49-F238E27FC236}">
                      <a16:creationId xmlns:a16="http://schemas.microsoft.com/office/drawing/2014/main" id="{555B0465-A932-98F4-0D4F-62B04B3451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84">
                  <a:extLst>
                    <a:ext uri="{FF2B5EF4-FFF2-40B4-BE49-F238E27FC236}">
                      <a16:creationId xmlns:a16="http://schemas.microsoft.com/office/drawing/2014/main" id="{19E68BE4-804E-B880-0640-A2EC822B96C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87">
                  <a:extLst>
                    <a:ext uri="{FF2B5EF4-FFF2-40B4-BE49-F238E27FC236}">
                      <a16:creationId xmlns:a16="http://schemas.microsoft.com/office/drawing/2014/main" id="{ABD8F9FE-E143-9722-930F-BC89CE19D3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60">
                  <a:extLst>
                    <a:ext uri="{FF2B5EF4-FFF2-40B4-BE49-F238E27FC236}">
                      <a16:creationId xmlns:a16="http://schemas.microsoft.com/office/drawing/2014/main" id="{14A38482-92E0-7E9F-1A51-FC91373E0F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59">
                  <a:extLst>
                    <a:ext uri="{FF2B5EF4-FFF2-40B4-BE49-F238E27FC236}">
                      <a16:creationId xmlns:a16="http://schemas.microsoft.com/office/drawing/2014/main" id="{FC51E8DE-E60B-F069-732D-328B2D38F93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62">
                  <a:extLst>
                    <a:ext uri="{FF2B5EF4-FFF2-40B4-BE49-F238E27FC236}">
                      <a16:creationId xmlns:a16="http://schemas.microsoft.com/office/drawing/2014/main" id="{F8B63CEC-24DB-DF05-FC90-52183AD9A4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9" name="Freeform 65">
                  <a:extLst>
                    <a:ext uri="{FF2B5EF4-FFF2-40B4-BE49-F238E27FC236}">
                      <a16:creationId xmlns:a16="http://schemas.microsoft.com/office/drawing/2014/main" id="{C18E99EE-8806-66E7-66F2-53AA2D11DA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79">
                  <a:extLst>
                    <a:ext uri="{FF2B5EF4-FFF2-40B4-BE49-F238E27FC236}">
                      <a16:creationId xmlns:a16="http://schemas.microsoft.com/office/drawing/2014/main" id="{34902EE1-E3E6-A42C-B3EA-285AEAAAD1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82">
                  <a:extLst>
                    <a:ext uri="{FF2B5EF4-FFF2-40B4-BE49-F238E27FC236}">
                      <a16:creationId xmlns:a16="http://schemas.microsoft.com/office/drawing/2014/main" id="{2D8A6CB1-A032-C611-FB81-221717E7A36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85">
                  <a:extLst>
                    <a:ext uri="{FF2B5EF4-FFF2-40B4-BE49-F238E27FC236}">
                      <a16:creationId xmlns:a16="http://schemas.microsoft.com/office/drawing/2014/main" id="{7BD3E5B9-322D-01AA-86CC-B7D00F0AA2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88">
                  <a:extLst>
                    <a:ext uri="{FF2B5EF4-FFF2-40B4-BE49-F238E27FC236}">
                      <a16:creationId xmlns:a16="http://schemas.microsoft.com/office/drawing/2014/main" id="{FC594427-C14D-D67B-F6CE-57B9D9368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B4315B0C-0A6A-5487-A56C-311D92FAA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95" name="Line 63">
                    <a:extLst>
                      <a:ext uri="{FF2B5EF4-FFF2-40B4-BE49-F238E27FC236}">
                        <a16:creationId xmlns:a16="http://schemas.microsoft.com/office/drawing/2014/main" id="{3540AE8B-1713-7C6B-32A1-484956447C9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6" name="Line 66">
                    <a:extLst>
                      <a:ext uri="{FF2B5EF4-FFF2-40B4-BE49-F238E27FC236}">
                        <a16:creationId xmlns:a16="http://schemas.microsoft.com/office/drawing/2014/main" id="{88BC4F68-2B25-E0CB-13FA-C25950EFC3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7" name="Line 67">
                    <a:extLst>
                      <a:ext uri="{FF2B5EF4-FFF2-40B4-BE49-F238E27FC236}">
                        <a16:creationId xmlns:a16="http://schemas.microsoft.com/office/drawing/2014/main" id="{43EECB55-93FF-F838-AD09-AC49E0A404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8" name="Line 80">
                    <a:extLst>
                      <a:ext uri="{FF2B5EF4-FFF2-40B4-BE49-F238E27FC236}">
                        <a16:creationId xmlns:a16="http://schemas.microsoft.com/office/drawing/2014/main" id="{1FFD50DC-83CF-0633-242F-E252B9BBD55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9" name="Line 83">
                    <a:extLst>
                      <a:ext uri="{FF2B5EF4-FFF2-40B4-BE49-F238E27FC236}">
                        <a16:creationId xmlns:a16="http://schemas.microsoft.com/office/drawing/2014/main" id="{CEFCE207-7134-EC8D-126A-7CAF0942004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0" name="Line 86">
                    <a:extLst>
                      <a:ext uri="{FF2B5EF4-FFF2-40B4-BE49-F238E27FC236}">
                        <a16:creationId xmlns:a16="http://schemas.microsoft.com/office/drawing/2014/main" id="{FE45CC29-8937-982E-7289-78DE3AC128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1" name="Line 89">
                    <a:extLst>
                      <a:ext uri="{FF2B5EF4-FFF2-40B4-BE49-F238E27FC236}">
                        <a16:creationId xmlns:a16="http://schemas.microsoft.com/office/drawing/2014/main" id="{2C91B346-638B-B0A9-13BE-5AB4752CE3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16967A07-44AE-62A5-FEC6-28B768A46F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CBD53953-738C-CF09-1990-C6B056256F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913ACD1D-73ED-8D9E-FFE5-2D7677FAE66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204A8E72-CBAB-7ADA-E7EB-D4773816E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8" name="Rectangle 30">
                    <a:extLst>
                      <a:ext uri="{FF2B5EF4-FFF2-40B4-BE49-F238E27FC236}">
                        <a16:creationId xmlns:a16="http://schemas.microsoft.com/office/drawing/2014/main" id="{4FFADDC8-B3C0-03BD-46A4-653A93AB2D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Rectangle 30">
                    <a:extLst>
                      <a:ext uri="{FF2B5EF4-FFF2-40B4-BE49-F238E27FC236}">
                        <a16:creationId xmlns:a16="http://schemas.microsoft.com/office/drawing/2014/main" id="{3FA8E543-446B-36AA-D2CD-56245F3458A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AD859A47-18A9-30B0-3A4D-B2CBED3D41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74" name="Freeform: Shape 273">
                    <a:extLst>
                      <a:ext uri="{FF2B5EF4-FFF2-40B4-BE49-F238E27FC236}">
                        <a16:creationId xmlns:a16="http://schemas.microsoft.com/office/drawing/2014/main" id="{412C7BBC-8C65-07F2-FC99-688BEF0985E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5" name="Freeform: Shape 274">
                    <a:extLst>
                      <a:ext uri="{FF2B5EF4-FFF2-40B4-BE49-F238E27FC236}">
                        <a16:creationId xmlns:a16="http://schemas.microsoft.com/office/drawing/2014/main" id="{7EA8163B-B140-0F95-662C-1C087A8A9D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2DC72988-303C-E530-31AA-5B233D0486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EA808EC2-DBC3-80D3-E62F-195B1CAE84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70" name="Freeform 68">
                    <a:extLst>
                      <a:ext uri="{FF2B5EF4-FFF2-40B4-BE49-F238E27FC236}">
                        <a16:creationId xmlns:a16="http://schemas.microsoft.com/office/drawing/2014/main" id="{95151AB0-23F0-402D-A805-906F1B5FF5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" name="Freeform 69">
                    <a:extLst>
                      <a:ext uri="{FF2B5EF4-FFF2-40B4-BE49-F238E27FC236}">
                        <a16:creationId xmlns:a16="http://schemas.microsoft.com/office/drawing/2014/main" id="{1CE84E9A-69BC-941B-24D3-EBDB9273400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9" name="Line 70">
                  <a:extLst>
                    <a:ext uri="{FF2B5EF4-FFF2-40B4-BE49-F238E27FC236}">
                      <a16:creationId xmlns:a16="http://schemas.microsoft.com/office/drawing/2014/main" id="{2C8A328B-004B-8F9B-334E-2A233F15A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" name="Shape 1">
            <a:extLst>
              <a:ext uri="{FF2B5EF4-FFF2-40B4-BE49-F238E27FC236}">
                <a16:creationId xmlns:a16="http://schemas.microsoft.com/office/drawing/2014/main" id="{01C6829C-7D98-B414-9BB0-5693CC383161}"/>
              </a:ext>
            </a:extLst>
          </p:cNvPr>
          <p:cNvSpPr/>
          <p:nvPr/>
        </p:nvSpPr>
        <p:spPr>
          <a:xfrm>
            <a:off x="379466" y="818112"/>
            <a:ext cx="30480" cy="5251847"/>
          </a:xfrm>
          <a:prstGeom prst="roundRect">
            <a:avLst>
              <a:gd name="adj" fmla="val 1178055"/>
            </a:avLst>
          </a:prstGeom>
          <a:solidFill>
            <a:srgbClr val="FFFFFF">
              <a:alpha val="24000"/>
            </a:srgbClr>
          </a:solidFill>
          <a:ln/>
        </p:spPr>
        <p:txBody>
          <a:bodyPr/>
          <a:lstStyle/>
          <a:p>
            <a:endParaRPr lang="ru-RU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E7A6EB4E-BAB9-5373-1059-CB2BFA894152}"/>
              </a:ext>
            </a:extLst>
          </p:cNvPr>
          <p:cNvSpPr/>
          <p:nvPr/>
        </p:nvSpPr>
        <p:spPr>
          <a:xfrm>
            <a:off x="633486" y="1876093"/>
            <a:ext cx="837724" cy="30480"/>
          </a:xfrm>
          <a:prstGeom prst="roundRect">
            <a:avLst>
              <a:gd name="adj" fmla="val 1178055"/>
            </a:avLst>
          </a:prstGeom>
          <a:solidFill>
            <a:srgbClr val="F2B42D"/>
          </a:solidFill>
          <a:ln/>
        </p:spPr>
        <p:txBody>
          <a:bodyPr/>
          <a:lstStyle/>
          <a:p>
            <a:endParaRPr lang="ru-RU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396B803C-1843-F95E-E99B-729116503F24}"/>
              </a:ext>
            </a:extLst>
          </p:cNvPr>
          <p:cNvSpPr/>
          <p:nvPr/>
        </p:nvSpPr>
        <p:spPr>
          <a:xfrm>
            <a:off x="125446" y="1622133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ru-RU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4543E2DC-4DCC-3C52-15A1-B0466DC604F2}"/>
              </a:ext>
            </a:extLst>
          </p:cNvPr>
          <p:cNvSpPr/>
          <p:nvPr/>
        </p:nvSpPr>
        <p:spPr>
          <a:xfrm>
            <a:off x="293324" y="1722384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chemeClr val="tx1">
                    <a:lumMod val="95000"/>
                    <a:lumOff val="5000"/>
                  </a:schemeClr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6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1605EDAE-8AC7-1D30-2F20-EDF3777C72BF}"/>
              </a:ext>
            </a:extLst>
          </p:cNvPr>
          <p:cNvSpPr/>
          <p:nvPr/>
        </p:nvSpPr>
        <p:spPr>
          <a:xfrm>
            <a:off x="1711299" y="159224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file_operations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EB3F8AD4-63C8-A9CA-9B9F-D63C4BEE8924}"/>
              </a:ext>
            </a:extLst>
          </p:cNvPr>
          <p:cNvSpPr/>
          <p:nvPr/>
        </p:nvSpPr>
        <p:spPr>
          <a:xfrm>
            <a:off x="1711299" y="2087786"/>
            <a:ext cx="579298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chemeClr val="tx1">
                    <a:lumMod val="95000"/>
                    <a:lumOff val="5000"/>
                  </a:schemeClr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Этот модуль отвечает за взаимодействие с файлами данных. Он будет использоваться для сохранения информации о клиентах, объектах недвижимости и сделках в форматах CSV и текстовых файлов.</a:t>
            </a:r>
            <a:endParaRPr lang="en-US" sz="18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9D1487BF-76F8-EE10-2AC0-57EB80350ACD}"/>
              </a:ext>
            </a:extLst>
          </p:cNvPr>
          <p:cNvSpPr/>
          <p:nvPr/>
        </p:nvSpPr>
        <p:spPr>
          <a:xfrm>
            <a:off x="633486" y="4621674"/>
            <a:ext cx="837724" cy="30480"/>
          </a:xfrm>
          <a:prstGeom prst="roundRect">
            <a:avLst>
              <a:gd name="adj" fmla="val 1178055"/>
            </a:avLst>
          </a:prstGeom>
          <a:solidFill>
            <a:srgbClr val="D7425E"/>
          </a:solidFill>
          <a:ln/>
        </p:spPr>
        <p:txBody>
          <a:bodyPr/>
          <a:lstStyle/>
          <a:p>
            <a:endParaRPr lang="ru-RU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Shape 8">
            <a:extLst>
              <a:ext uri="{FF2B5EF4-FFF2-40B4-BE49-F238E27FC236}">
                <a16:creationId xmlns:a16="http://schemas.microsoft.com/office/drawing/2014/main" id="{BCC6F37A-A77C-C306-2885-6C26D829B0B7}"/>
              </a:ext>
            </a:extLst>
          </p:cNvPr>
          <p:cNvSpPr/>
          <p:nvPr/>
        </p:nvSpPr>
        <p:spPr>
          <a:xfrm>
            <a:off x="125446" y="4367714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ru-RU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F4735D84-8C0D-F51E-C321-2D68D82FE47C}"/>
              </a:ext>
            </a:extLst>
          </p:cNvPr>
          <p:cNvSpPr/>
          <p:nvPr/>
        </p:nvSpPr>
        <p:spPr>
          <a:xfrm>
            <a:off x="293324" y="4467965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chemeClr val="tx1">
                    <a:lumMod val="95000"/>
                    <a:lumOff val="5000"/>
                  </a:schemeClr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6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223957F8-E799-8745-4BBF-6A5D161FC041}"/>
              </a:ext>
            </a:extLst>
          </p:cNvPr>
          <p:cNvSpPr/>
          <p:nvPr/>
        </p:nvSpPr>
        <p:spPr>
          <a:xfrm>
            <a:off x="1711299" y="433782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contract_saver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6ECB1C6F-7C3D-4918-BF8A-E844D9F3AF3D}"/>
              </a:ext>
            </a:extLst>
          </p:cNvPr>
          <p:cNvSpPr/>
          <p:nvPr/>
        </p:nvSpPr>
        <p:spPr>
          <a:xfrm>
            <a:off x="1711299" y="4833368"/>
            <a:ext cx="579298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chemeClr val="tx1">
                    <a:lumMod val="95000"/>
                    <a:lumOff val="5000"/>
                  </a:schemeClr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Модуль, отвечающий за создание договоров купли-продажи или аренды недвижимости в формате .docx. Он будет использовать библиотеку Docx для автоматического заполнения шаблонов документов.</a:t>
            </a:r>
            <a:endParaRPr lang="en-US" sz="18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 0">
            <a:extLst>
              <a:ext uri="{FF2B5EF4-FFF2-40B4-BE49-F238E27FC236}">
                <a16:creationId xmlns:a16="http://schemas.microsoft.com/office/drawing/2014/main" id="{8BB42387-D216-889A-7F6C-B58DBE90AC6D}"/>
              </a:ext>
            </a:extLst>
          </p:cNvPr>
          <p:cNvSpPr/>
          <p:nvPr/>
        </p:nvSpPr>
        <p:spPr>
          <a:xfrm>
            <a:off x="633486" y="255153"/>
            <a:ext cx="682561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Дополнительные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модули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DC461FF-525F-87E5-4351-12877EDB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023" y="853895"/>
            <a:ext cx="4920378" cy="2780022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A832EE5B-C0D4-9753-7680-765CC790F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181" y="3857498"/>
            <a:ext cx="3141338" cy="282211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50059F5-F93A-8B37-7B7C-F96342ADCD6A}"/>
              </a:ext>
            </a:extLst>
          </p:cNvPr>
          <p:cNvSpPr txBox="1"/>
          <p:nvPr/>
        </p:nvSpPr>
        <p:spPr>
          <a:xfrm>
            <a:off x="3750430" y="43526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Рисунок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5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Модуль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contact_saver</a:t>
            </a:r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0D7F27-4D87-4FCC-A299-90C5CA520711}"/>
              </a:ext>
            </a:extLst>
          </p:cNvPr>
          <p:cNvSpPr txBox="1"/>
          <p:nvPr/>
        </p:nvSpPr>
        <p:spPr>
          <a:xfrm>
            <a:off x="3516987" y="16190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Рисунок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4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Модуль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file_operations</a:t>
            </a:r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21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C53508-B3F0-4B95-A7BB-3FB94033C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63F2F-9E7D-8808-1966-788F0CA1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600" y="1311279"/>
            <a:ext cx="4060800" cy="204950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Диаграмма классов</a:t>
            </a:r>
          </a:p>
        </p:txBody>
      </p:sp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FD26182-C4BD-9F73-243A-7ADABDF99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89" y="2005080"/>
            <a:ext cx="4996212" cy="284784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EBA113-6605-4291-A31D-0BEA2EFFB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C925D4-A222-4AF4-B410-4AFDEE455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6674373" y="402322"/>
            <a:ext cx="641183" cy="1069728"/>
            <a:chOff x="6484112" y="2967038"/>
            <a:chExt cx="641183" cy="106972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DBBB94E-15E5-42D1-A617-70B91FC06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7" name="Freeform 68">
                <a:extLst>
                  <a:ext uri="{FF2B5EF4-FFF2-40B4-BE49-F238E27FC236}">
                    <a16:creationId xmlns:a16="http://schemas.microsoft.com/office/drawing/2014/main" id="{2C81B35A-4CE9-4440-B050-12A299FA65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9">
                <a:extLst>
                  <a:ext uri="{FF2B5EF4-FFF2-40B4-BE49-F238E27FC236}">
                    <a16:creationId xmlns:a16="http://schemas.microsoft.com/office/drawing/2014/main" id="{A0D17983-4044-441A-ADBD-E035D9AE7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70">
                <a:extLst>
                  <a:ext uri="{FF2B5EF4-FFF2-40B4-BE49-F238E27FC236}">
                    <a16:creationId xmlns:a16="http://schemas.microsoft.com/office/drawing/2014/main" id="{19F1FD06-FDAD-4A4F-BFA2-40C00615E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EFDE4C0-4728-4BFA-AB30-F128558D0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24" name="Freeform 68">
                <a:extLst>
                  <a:ext uri="{FF2B5EF4-FFF2-40B4-BE49-F238E27FC236}">
                    <a16:creationId xmlns:a16="http://schemas.microsoft.com/office/drawing/2014/main" id="{1D506130-A061-4892-B4AB-FC514FF04A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9">
                <a:extLst>
                  <a:ext uri="{FF2B5EF4-FFF2-40B4-BE49-F238E27FC236}">
                    <a16:creationId xmlns:a16="http://schemas.microsoft.com/office/drawing/2014/main" id="{49AD3E33-5B3A-488D-9055-A66F48964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70">
                <a:extLst>
                  <a:ext uri="{FF2B5EF4-FFF2-40B4-BE49-F238E27FC236}">
                    <a16:creationId xmlns:a16="http://schemas.microsoft.com/office/drawing/2014/main" id="{A5CE7C61-384B-4565-8779-29E91BEF4C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E5DB50-1341-4A9E-A206-967EBBDE4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11020476" y="5368081"/>
            <a:ext cx="641183" cy="1069728"/>
            <a:chOff x="6484112" y="2967038"/>
            <a:chExt cx="641183" cy="106972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9A84626-F20C-4555-AFAF-1A2B70D3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7" name="Freeform 68">
                <a:extLst>
                  <a:ext uri="{FF2B5EF4-FFF2-40B4-BE49-F238E27FC236}">
                    <a16:creationId xmlns:a16="http://schemas.microsoft.com/office/drawing/2014/main" id="{561A2DEB-32E0-497B-AFF5-12455326D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9">
                <a:extLst>
                  <a:ext uri="{FF2B5EF4-FFF2-40B4-BE49-F238E27FC236}">
                    <a16:creationId xmlns:a16="http://schemas.microsoft.com/office/drawing/2014/main" id="{F74C0FA4-7280-478C-9F0A-5C44367405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70">
                <a:extLst>
                  <a:ext uri="{FF2B5EF4-FFF2-40B4-BE49-F238E27FC236}">
                    <a16:creationId xmlns:a16="http://schemas.microsoft.com/office/drawing/2014/main" id="{6055EE13-719B-42CB-B390-656E3D7E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AFE4A8F-11DC-406B-81CA-1EFF5D00C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34" name="Freeform 68">
                <a:extLst>
                  <a:ext uri="{FF2B5EF4-FFF2-40B4-BE49-F238E27FC236}">
                    <a16:creationId xmlns:a16="http://schemas.microsoft.com/office/drawing/2014/main" id="{1220809B-3187-4A4E-B1B4-931C71836C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9">
                <a:extLst>
                  <a:ext uri="{FF2B5EF4-FFF2-40B4-BE49-F238E27FC236}">
                    <a16:creationId xmlns:a16="http://schemas.microsoft.com/office/drawing/2014/main" id="{FA8BADC2-4522-4CCB-B068-9C3AC1F1EF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70">
                <a:extLst>
                  <a:ext uri="{FF2B5EF4-FFF2-40B4-BE49-F238E27FC236}">
                    <a16:creationId xmlns:a16="http://schemas.microsoft.com/office/drawing/2014/main" id="{8507DFE2-C18B-40C2-A945-EFDD0D8EC9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180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C53508-B3F0-4B95-A7BB-3FB94033C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3091D-8831-7483-3280-92AEBE3A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600" y="1311279"/>
            <a:ext cx="4060800" cy="204950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Блок-схемма</a:t>
            </a:r>
            <a:br>
              <a:rPr lang="en-US" sz="4400"/>
            </a:br>
            <a:r>
              <a:rPr lang="en-US" sz="4400"/>
              <a:t>главного модуля</a:t>
            </a:r>
          </a:p>
        </p:txBody>
      </p:sp>
      <p:pic>
        <p:nvPicPr>
          <p:cNvPr id="4" name="Рисунок 3" descr="Изображение выглядит как диаграмма, План, Технический чертеж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542455FE-4772-F773-E9BC-0A4B2B85B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89" y="1374308"/>
            <a:ext cx="4996212" cy="410938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EBA113-6605-4291-A31D-0BEA2EFFB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C925D4-A222-4AF4-B410-4AFDEE455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6674373" y="402322"/>
            <a:ext cx="641183" cy="1069728"/>
            <a:chOff x="6484112" y="2967038"/>
            <a:chExt cx="641183" cy="106972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DBBB94E-15E5-42D1-A617-70B91FC06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7" name="Freeform 68">
                <a:extLst>
                  <a:ext uri="{FF2B5EF4-FFF2-40B4-BE49-F238E27FC236}">
                    <a16:creationId xmlns:a16="http://schemas.microsoft.com/office/drawing/2014/main" id="{2C81B35A-4CE9-4440-B050-12A299FA65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9">
                <a:extLst>
                  <a:ext uri="{FF2B5EF4-FFF2-40B4-BE49-F238E27FC236}">
                    <a16:creationId xmlns:a16="http://schemas.microsoft.com/office/drawing/2014/main" id="{A0D17983-4044-441A-ADBD-E035D9AE7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70">
                <a:extLst>
                  <a:ext uri="{FF2B5EF4-FFF2-40B4-BE49-F238E27FC236}">
                    <a16:creationId xmlns:a16="http://schemas.microsoft.com/office/drawing/2014/main" id="{19F1FD06-FDAD-4A4F-BFA2-40C00615E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EFDE4C0-4728-4BFA-AB30-F128558D0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24" name="Freeform 68">
                <a:extLst>
                  <a:ext uri="{FF2B5EF4-FFF2-40B4-BE49-F238E27FC236}">
                    <a16:creationId xmlns:a16="http://schemas.microsoft.com/office/drawing/2014/main" id="{1D506130-A061-4892-B4AB-FC514FF04A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9">
                <a:extLst>
                  <a:ext uri="{FF2B5EF4-FFF2-40B4-BE49-F238E27FC236}">
                    <a16:creationId xmlns:a16="http://schemas.microsoft.com/office/drawing/2014/main" id="{49AD3E33-5B3A-488D-9055-A66F48964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70">
                <a:extLst>
                  <a:ext uri="{FF2B5EF4-FFF2-40B4-BE49-F238E27FC236}">
                    <a16:creationId xmlns:a16="http://schemas.microsoft.com/office/drawing/2014/main" id="{A5CE7C61-384B-4565-8779-29E91BEF4C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E5DB50-1341-4A9E-A206-967EBBDE4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11020476" y="5368081"/>
            <a:ext cx="641183" cy="1069728"/>
            <a:chOff x="6484112" y="2967038"/>
            <a:chExt cx="641183" cy="106972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9A84626-F20C-4555-AFAF-1A2B70D3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7" name="Freeform 68">
                <a:extLst>
                  <a:ext uri="{FF2B5EF4-FFF2-40B4-BE49-F238E27FC236}">
                    <a16:creationId xmlns:a16="http://schemas.microsoft.com/office/drawing/2014/main" id="{561A2DEB-32E0-497B-AFF5-12455326D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9">
                <a:extLst>
                  <a:ext uri="{FF2B5EF4-FFF2-40B4-BE49-F238E27FC236}">
                    <a16:creationId xmlns:a16="http://schemas.microsoft.com/office/drawing/2014/main" id="{F74C0FA4-7280-478C-9F0A-5C44367405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70">
                <a:extLst>
                  <a:ext uri="{FF2B5EF4-FFF2-40B4-BE49-F238E27FC236}">
                    <a16:creationId xmlns:a16="http://schemas.microsoft.com/office/drawing/2014/main" id="{6055EE13-719B-42CB-B390-656E3D7E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AFE4A8F-11DC-406B-81CA-1EFF5D00C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34" name="Freeform 68">
                <a:extLst>
                  <a:ext uri="{FF2B5EF4-FFF2-40B4-BE49-F238E27FC236}">
                    <a16:creationId xmlns:a16="http://schemas.microsoft.com/office/drawing/2014/main" id="{1220809B-3187-4A4E-B1B4-931C71836C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9">
                <a:extLst>
                  <a:ext uri="{FF2B5EF4-FFF2-40B4-BE49-F238E27FC236}">
                    <a16:creationId xmlns:a16="http://schemas.microsoft.com/office/drawing/2014/main" id="{FA8BADC2-4522-4CCB-B068-9C3AC1F1EF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70">
                <a:extLst>
                  <a:ext uri="{FF2B5EF4-FFF2-40B4-BE49-F238E27FC236}">
                    <a16:creationId xmlns:a16="http://schemas.microsoft.com/office/drawing/2014/main" id="{8507DFE2-C18B-40C2-A945-EFDD0D8EC9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0990970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3C43511B6A3D54FADB2C76859E82ED3" ma:contentTypeVersion="5" ma:contentTypeDescription="Создание документа." ma:contentTypeScope="" ma:versionID="8d68c202666d78977af65fee8931720d">
  <xsd:schema xmlns:xsd="http://www.w3.org/2001/XMLSchema" xmlns:xs="http://www.w3.org/2001/XMLSchema" xmlns:p="http://schemas.microsoft.com/office/2006/metadata/properties" xmlns:ns3="e5c43503-f237-49bf-969c-3e3a746394e2" targetNamespace="http://schemas.microsoft.com/office/2006/metadata/properties" ma:root="true" ma:fieldsID="61df198975c38c62892e89760e648e1b" ns3:_="">
    <xsd:import namespace="e5c43503-f237-49bf-969c-3e3a746394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c43503-f237-49bf-969c-3e3a746394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D94BCE-04F6-426F-8726-82CDEA138F4C}">
  <ds:schemaRefs>
    <ds:schemaRef ds:uri="http://purl.org/dc/dcmitype/"/>
    <ds:schemaRef ds:uri="http://schemas.microsoft.com/office/2006/documentManagement/types"/>
    <ds:schemaRef ds:uri="e5c43503-f237-49bf-969c-3e3a746394e2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0748E4B-4847-4449-8F24-28B2A16DA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c43503-f237-49bf-969c-3e3a746394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35582D-3E93-473E-B819-7CBAAEDCD6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636</Words>
  <Application>Microsoft Office PowerPoint</Application>
  <PresentationFormat>Широкоэкранный</PresentationFormat>
  <Paragraphs>61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ADLaM Display</vt:lpstr>
      <vt:lpstr>Arial</vt:lpstr>
      <vt:lpstr>Avenir Next LT Pro</vt:lpstr>
      <vt:lpstr>Goudy Old Style</vt:lpstr>
      <vt:lpstr>Nunito Semi Bold</vt:lpstr>
      <vt:lpstr>PT Sans</vt:lpstr>
      <vt:lpstr>Wingdings</vt:lpstr>
      <vt:lpstr>FrostyVTI</vt:lpstr>
      <vt:lpstr>Презентация PowerPoint</vt:lpstr>
      <vt:lpstr>Презентация PowerPoint</vt:lpstr>
      <vt:lpstr>Презентация PowerPoint</vt:lpstr>
      <vt:lpstr>Презентация PowerPoint</vt:lpstr>
      <vt:lpstr>Сценарий использования</vt:lpstr>
      <vt:lpstr>Презентация PowerPoint</vt:lpstr>
      <vt:lpstr>Презентация PowerPoint</vt:lpstr>
      <vt:lpstr>Диаграмма классов</vt:lpstr>
      <vt:lpstr>Блок-схемма главного модуля</vt:lpstr>
      <vt:lpstr>Презентация PowerPoint</vt:lpstr>
      <vt:lpstr>Презентация PowerPoint</vt:lpstr>
      <vt:lpstr>Презентация PowerPoint</vt:lpstr>
      <vt:lpstr>Спасибо за внимание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Ротницкий Даниил Владимирович</dc:creator>
  <cp:lastModifiedBy>Ротницкий Даниил Владимирович</cp:lastModifiedBy>
  <cp:revision>5</cp:revision>
  <dcterms:created xsi:type="dcterms:W3CDTF">2024-12-15T19:44:42Z</dcterms:created>
  <dcterms:modified xsi:type="dcterms:W3CDTF">2024-12-17T21:59:19Z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0x010100B3C43511B6A3D54FADB2C76859E82ED3</vt:lpwstr>
  </property>
</Properties>
</file>