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33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43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07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83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48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21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7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4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31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07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1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10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00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  <p:sldLayoutId id="2147484885" r:id="rId11"/>
    <p:sldLayoutId id="2147484886" r:id="rId12"/>
    <p:sldLayoutId id="2147484887" r:id="rId13"/>
    <p:sldLayoutId id="2147484888" r:id="rId14"/>
    <p:sldLayoutId id="2147484889" r:id="rId15"/>
    <p:sldLayoutId id="2147484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25491-F3C9-481F-AC42-E85EF7D61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" y="2404534"/>
            <a:ext cx="10507579" cy="1646302"/>
          </a:xfrm>
        </p:spPr>
        <p:txBody>
          <a:bodyPr/>
          <a:lstStyle/>
          <a:p>
            <a:pPr algn="l"/>
            <a:r>
              <a:rPr lang="ru-RU" dirty="0"/>
              <a:t>Основы работы с системой управления версиями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2600B2-7A04-4A48-A9DF-4D28CEBD9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студентка гр. змИИВТ-241,</a:t>
            </a:r>
          </a:p>
          <a:p>
            <a:r>
              <a:rPr lang="ru-RU" dirty="0" err="1"/>
              <a:t>Авсянкина</a:t>
            </a:r>
            <a:r>
              <a:rPr lang="ru-RU" dirty="0"/>
              <a:t> Мария </a:t>
            </a:r>
          </a:p>
        </p:txBody>
      </p:sp>
    </p:spTree>
    <p:extLst>
      <p:ext uri="{BB962C8B-B14F-4D97-AF65-F5344CB8AC3E}">
        <p14:creationId xmlns:p14="http://schemas.microsoft.com/office/powerpoint/2010/main" val="241457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2EE79-76D2-4618-AA68-ABB837BC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CBC14-FAD3-474E-8D1B-C34AE7B2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3CBFD6-5987-46FF-978B-DE65C1B8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8" y="816638"/>
            <a:ext cx="1048575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4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E14D7-FF07-4DFF-8C67-C15991B7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 локальном репозитории тестового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7C0D7-D709-4A57-AE70-423F0EC3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049454-DF90-43DE-9ACB-1074EFD2E230}"/>
              </a:ext>
            </a:extLst>
          </p:cNvPr>
          <p:cNvPicPr/>
          <p:nvPr/>
        </p:nvPicPr>
        <p:blipFill rotWithShape="1">
          <a:blip r:embed="rId2"/>
          <a:srcRect l="10103" t="4772" r="11324" b="73156"/>
          <a:stretch/>
        </p:blipFill>
        <p:spPr bwMode="auto">
          <a:xfrm>
            <a:off x="0" y="1930399"/>
            <a:ext cx="12192000" cy="29972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039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F2299-33CF-498A-8922-F8741C1F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44" y="481263"/>
            <a:ext cx="11402371" cy="1320800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Копирование созданного локального репозитория на удалённый в ветку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LR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4-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E64126-B1BE-4533-B95D-A9D012CC63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890" y="1613740"/>
            <a:ext cx="6256791" cy="52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9403B-F9FD-4596-9D90-90232DE6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62919" cy="1320800"/>
          </a:xfrm>
        </p:spPr>
        <p:txBody>
          <a:bodyPr/>
          <a:lstStyle/>
          <a:p>
            <a:r>
              <a:rPr lang="ru-RU" dirty="0"/>
              <a:t>Настройка связи с удаленным репозиторием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5EEFE7B-A17F-45F6-82A6-CB2CA1EA22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15" y="1906737"/>
            <a:ext cx="4863438" cy="6507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41E2FC-C65D-4F84-81B4-D163643A40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514" y="2557532"/>
            <a:ext cx="4863437" cy="16289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CBF8CB-2F3F-47F8-9583-9C37C6A2775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66502" y="4300469"/>
            <a:ext cx="6886579" cy="21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7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BF818-1008-4F04-9B6B-EFA6AD6F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 файла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txt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платформе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</a:t>
            </a:r>
            <a:endParaRPr lang="ru-RU" sz="6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3759A1-1228-45A2-9259-54508A17F8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85473"/>
            <a:ext cx="8005011" cy="40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8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AD10A-259E-49E0-886B-D3ABE6DA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60" y="239295"/>
            <a:ext cx="8596668" cy="1320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данных о среднем балле в файл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454615-11C9-48F0-A0F9-5B4E63829B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4847"/>
            <a:ext cx="5371930" cy="16911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A06DC4-0FA4-4F09-A366-574788FB3B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2775952"/>
            <a:ext cx="5371930" cy="40820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C73F9D-E27C-4255-9982-76E29AF013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55324" y="1279892"/>
            <a:ext cx="4667250" cy="14960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F98B08-A673-4029-9201-08203FC4038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02444" y="2775952"/>
            <a:ext cx="6120130" cy="22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2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4E7B3-DA8B-4A07-929A-1B0B6548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440" y="0"/>
            <a:ext cx="8596668" cy="52939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в файле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локально о месте рождения.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15745C2-F45D-4E5D-83B1-F1DCBAC800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29389"/>
            <a:ext cx="5710989" cy="22577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97684E-19CE-4329-905B-998D672BC5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87131"/>
            <a:ext cx="5053263" cy="40708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1AA4DE-97CF-4472-A57A-6C11C693AEF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71870" y="529389"/>
            <a:ext cx="6120130" cy="33477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427264-8F1E-4A2E-9E90-B55B84B1276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75621" y="3877109"/>
            <a:ext cx="471638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D22A4-AE77-4DB2-9686-58545C5C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19" y="167481"/>
            <a:ext cx="8596668" cy="1320800"/>
          </a:xfrm>
        </p:spPr>
        <p:txBody>
          <a:bodyPr/>
          <a:lstStyle/>
          <a:p>
            <a:r>
              <a:rPr lang="ru-RU" dirty="0"/>
              <a:t>Откат до предыдущего коммита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5076787-7C02-475A-BA81-D992F4FB61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96" y="1488281"/>
            <a:ext cx="4869434" cy="53697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82D9A6-6B89-4B01-AD15-D376A6E12B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71870" y="2245494"/>
            <a:ext cx="612013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91EB-9AFC-4D3D-8372-7D6030C4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39" y="1716505"/>
            <a:ext cx="9316898" cy="372176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 таким образом, мы изучили назначение распределённой системы управления версиями, освоили процесс создания репозитория и основы управления версиями файлов. Так же изучили основные команды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научились делать откаты до прошлого коммитов.</a:t>
            </a:r>
            <a:b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77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EDE025C-0695-4861-A0ED-56D62A8C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55" y="0"/>
            <a:ext cx="9316898" cy="2198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вопросы: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52373-6E64-49D2-9741-5E725799FFAF}"/>
              </a:ext>
            </a:extLst>
          </p:cNvPr>
          <p:cNvSpPr txBox="1"/>
          <p:nvPr/>
        </p:nvSpPr>
        <p:spPr>
          <a:xfrm>
            <a:off x="226358" y="620047"/>
            <a:ext cx="9419665" cy="600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indent="450000" algn="just">
              <a:lnSpc>
                <a:spcPct val="150000"/>
              </a:lnSpc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распределённая система контроля версий, которая используется для отслеживания изменений в файлах и 	координации совместной работы нескольких разработчиков над одним проектом. Удобно работать с разными ветками и 	объединять изменения различных участников.</a:t>
            </a:r>
          </a:p>
          <a:p>
            <a:pPr indent="450000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Для чего команда разработки использует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indent="450000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 отслеживать изменения в коде, что особенно важно в больших проектах, где работает несколько человек. Упрощает совместную разработку, позволяя разным участникам работать параллельно над разными частями проекта. Снижает риск потери данных, так как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хранит всю историю изменений.</a:t>
            </a:r>
          </a:p>
          <a:p>
            <a:pPr indent="450000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Основные команды и операции, необходимые для работы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0000" algn="just">
              <a:lnSpc>
                <a:spcPct val="150000"/>
              </a:lnSpc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	Что значит инициализация репозитория, какая команда для этого используется?</a:t>
            </a:r>
          </a:p>
          <a:p>
            <a:pPr indent="450000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репозитория означает создание нового пустого репозитория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выбранной папке. Эта операция создаёт скрытый каталог .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содержит всю необходимую информацию для управления версиями файлов в этом проекте.</a:t>
            </a:r>
          </a:p>
          <a:p>
            <a:pPr indent="450000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для инициализации репозитория: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9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710E8-E73E-4B59-BC95-B2F55EB9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785348" cy="1320800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изучить назначение распределённой системы управления версиями, освоить процесс создания репозитория и основы управления версиями файлов.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C0F6C-3730-4485-967E-B49100D0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97411"/>
          </a:xfrm>
        </p:spPr>
        <p:txBody>
          <a:bodyPr>
            <a:normAutofit fontScale="400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профиля и репозитория на платформе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запуск;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ветки для отработки своего проекта;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основных команд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клонирование удаленного репозитория на локальный компьютер;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файла с данными о себе, изменение файла и отправка соответствующих изменений из локального репозитория на удаленный;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откат изменений до предыдущего коммита.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01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9DD5D4-1578-4FA7-9865-B7E2BA13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9" y="1488613"/>
            <a:ext cx="9685866" cy="5088650"/>
          </a:xfrm>
        </p:spPr>
        <p:txBody>
          <a:bodyPr>
            <a:normAutofit/>
          </a:bodyPr>
          <a:lstStyle/>
          <a:p>
            <a:pPr algn="just"/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веб-сервис для хостинга IT-проектов и их совместной разработки. Он предоставляет платформу для хранения исходного кода программ, управления версиями и совместной работы над проектами.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разработчиками для публикации своих проектов, внесения изменений, отслеживания версий и взаимодействия с другими участниками сообщества. Также сервис предлагает инструменты для создания вики-страниц, ведения блогов и выпуска релизов.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GitHub | Microsoft Wiki | Fandom">
            <a:extLst>
              <a:ext uri="{FF2B5EF4-FFF2-40B4-BE49-F238E27FC236}">
                <a16:creationId xmlns:a16="http://schemas.microsoft.com/office/drawing/2014/main" id="{4899FE89-2D2F-4763-B231-591814426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84" y="0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1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5E640-2B04-4933-90B2-E74CBC30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7F4EB-AB91-4773-AF35-DD99B5CE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7B805-DC74-459E-B7D3-D9A82CA647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7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14B27-B97A-4F97-A313-9C8B6FF4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72926" cy="737937"/>
          </a:xfrm>
        </p:spPr>
        <p:txBody>
          <a:bodyPr/>
          <a:lstStyle/>
          <a:p>
            <a:r>
              <a:rPr lang="ru-RU" dirty="0"/>
              <a:t>Создание репозитория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28A64C6-9C40-466E-8DB1-CF4F3F231C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7937"/>
            <a:ext cx="8191170" cy="38814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0EF442-364B-499F-A5B4-378C404B7E89}"/>
              </a:ext>
            </a:extLst>
          </p:cNvPr>
          <p:cNvPicPr/>
          <p:nvPr/>
        </p:nvPicPr>
        <p:blipFill rotWithShape="1">
          <a:blip r:embed="rId3"/>
          <a:srcRect t="29991"/>
          <a:stretch/>
        </p:blipFill>
        <p:spPr bwMode="auto">
          <a:xfrm>
            <a:off x="872490" y="4835040"/>
            <a:ext cx="7318680" cy="2022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819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8E58E-E602-490C-8765-456AE12C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/>
          <a:lstStyle/>
          <a:p>
            <a:r>
              <a:rPr lang="ru-RU" dirty="0"/>
              <a:t>Создание ответвления от главной ветки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0F05655-9E15-40B9-8BD6-1329FFDD56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94664"/>
            <a:ext cx="8596312" cy="35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8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E7F68-D897-4AF9-A8BB-45F22FBF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9" y="156238"/>
            <a:ext cx="8596668" cy="1320800"/>
          </a:xfrm>
        </p:spPr>
        <p:txBody>
          <a:bodyPr/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команды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их назначение: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F39D5-53E9-4780-97AA-2962F4E0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39" y="816638"/>
            <a:ext cx="9045126" cy="6041362"/>
          </a:xfrm>
        </p:spPr>
        <p:txBody>
          <a:bodyPr numCol="2"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Инициализация нового репозитория. Команда создает начальный пул (корневой каталог) для хранения всех данных репозитория.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clone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Копирование существующего репозитория. Эта команда создает локальную копию удаленного репозитория, включая историю коммитов и рабочие файлы.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Добавление файлов в индекс. После того как файлы были изменены, они добавляются в индекс перед коммитом.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Фиксация изменений. Команда сохраняет текущее состояние рабочей директории в истории коммитов. Обязательно нужно указать комментарий 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объясняющий изменения.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Просмотр истории коммитов. Позволяет увидеть список всех предыдущих коммитов, их даты, авторов и сообщения.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Сравнение изменений. Эта команда показывает различия между текущим состоянием рабочего дерева и последним коммитом или другим выбранным коммитом.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Проверка состояния. Выводит информацию о текущем состоянии репозитория, включая какие файлы были изменены, добавлены или удалены.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Управление ветками. Команда позволяет создавать, удалять, переключаться между ветками и просматривать список активных веток.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Объединение веток. Соединяет две ветки вместе, объединяя их изменения.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Публикация изменений. Отправляет локальные коммиты на удаленный сервер (например,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Загрузка изменений. Скачивает изменения с удаленного сервера и интегрирует их в локальный репозиторий.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done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Клонирует удаленный репозиторий по указанному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-адресу и создает его локальную копию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Устанавливает ваше имя как автора коммитов.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0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EC7D3-576E-4131-AA3C-B2F5AA74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3C4F5-7B2B-4279-8A38-1F070B5A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DB24A7-2BC7-4052-905C-205999F18A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3C74F-7C23-43B5-955B-D61F3156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SSH</a:t>
            </a:r>
            <a:r>
              <a:rPr lang="ru-RU" dirty="0"/>
              <a:t> подключения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6BB8D1-0EC1-4287-82FD-D95EA0FD54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37" y="1390316"/>
            <a:ext cx="6260594" cy="54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9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738</Words>
  <Application>Microsoft Office PowerPoint</Application>
  <PresentationFormat>Широкоэкранный</PresentationFormat>
  <Paragraphs>48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Аспект</vt:lpstr>
      <vt:lpstr>Основы работы с системой управления версиями Git</vt:lpstr>
      <vt:lpstr>Цель работы: изучить назначение распределённой системы управления версиями, освоить процесс создания репозитория и основы управления версиями файлов.  </vt:lpstr>
      <vt:lpstr>Презентация PowerPoint</vt:lpstr>
      <vt:lpstr>Презентация PowerPoint</vt:lpstr>
      <vt:lpstr>Создание репозитория</vt:lpstr>
      <vt:lpstr>Создание ответвления от главной ветки</vt:lpstr>
      <vt:lpstr>Основные команды Git и их назначение: </vt:lpstr>
      <vt:lpstr>Презентация PowerPoint</vt:lpstr>
      <vt:lpstr>Настройка SSH подключения</vt:lpstr>
      <vt:lpstr>Презентация PowerPoint</vt:lpstr>
      <vt:lpstr>Создание в локальном репозитории тестового файла</vt:lpstr>
      <vt:lpstr>Копирование созданного локального репозитория на удалённый в ветку LR4-AMA</vt:lpstr>
      <vt:lpstr>Настройка связи с удаленным репозиторием</vt:lpstr>
      <vt:lpstr>Отображение данных файла AMA.txt на платформе git</vt:lpstr>
      <vt:lpstr>Добавление данных о среднем балле в файл AMA.txt</vt:lpstr>
      <vt:lpstr>Изменения в файле AMA.txt локально о месте рождения. </vt:lpstr>
      <vt:lpstr>Откат до предыдущего коммита</vt:lpstr>
      <vt:lpstr>Вывод: таким образом, мы изучили назначение распределённой системы управления версиями, освоили процесс создания репозитория и основы управления версиями файлов. Так же изучили основные команды git, научились делать откаты до прошлого коммитов.   </vt:lpstr>
      <vt:lpstr>Контрольные вопросы: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Юля Кузнецова</dc:creator>
  <cp:lastModifiedBy>Юля Кузнецова</cp:lastModifiedBy>
  <cp:revision>13</cp:revision>
  <dcterms:created xsi:type="dcterms:W3CDTF">2024-12-14T14:10:12Z</dcterms:created>
  <dcterms:modified xsi:type="dcterms:W3CDTF">2024-12-14T15:56:22Z</dcterms:modified>
</cp:coreProperties>
</file>