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3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3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7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3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2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0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A0F8-9BA1-4411-A974-E277099CC470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21B656C-735B-4A02-8581-33CD06C16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  <p:sldLayoutId id="2147484889" r:id="rId15"/>
    <p:sldLayoutId id="2147484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25491-F3C9-481F-AC42-E85EF7D6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7" y="2404531"/>
            <a:ext cx="11069053" cy="1646302"/>
          </a:xfrm>
        </p:spPr>
        <p:txBody>
          <a:bodyPr/>
          <a:lstStyle/>
          <a:p>
            <a:pPr algn="l"/>
            <a:r>
              <a:rPr lang="ru-RU" dirty="0"/>
              <a:t>Интеграция изменений в системе управления версиями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2600B2-7A04-4A48-A9DF-4D28CEBD9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4050833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Выполнила студентка гр. змИИВТ-241,</a:t>
            </a:r>
          </a:p>
          <a:p>
            <a:pPr algn="l"/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</p:txBody>
      </p:sp>
    </p:spTree>
    <p:extLst>
      <p:ext uri="{BB962C8B-B14F-4D97-AF65-F5344CB8AC3E}">
        <p14:creationId xmlns:p14="http://schemas.microsoft.com/office/powerpoint/2010/main" val="24145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710E8-E73E-4B59-BC95-B2F55EB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316"/>
            <a:ext cx="9930062" cy="233947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изучить процесс интеграции изменений в системе управления версиями с помощью операции Pull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C0F6C-3730-4485-967E-B49100D0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2676358"/>
            <a:ext cx="9224211" cy="3299326"/>
          </a:xfrm>
        </p:spPr>
        <p:txBody>
          <a:bodyPr>
            <a:normAutofit fontScale="6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перенос (интеграция) изменений в главную ветку с помощью операции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рецензирование проекта коллегами и рецензирование проектов коллег.</a:t>
            </a:r>
          </a:p>
          <a:p>
            <a:endParaRPr lang="ru-RU" dirty="0"/>
          </a:p>
        </p:txBody>
      </p:sp>
      <p:pic>
        <p:nvPicPr>
          <p:cNvPr id="4" name="Picture 6" descr="Create a pull request - TestingDocs.com">
            <a:extLst>
              <a:ext uri="{FF2B5EF4-FFF2-40B4-BE49-F238E27FC236}">
                <a16:creationId xmlns:a16="http://schemas.microsoft.com/office/drawing/2014/main" id="{00808AE7-3FFA-455F-816F-61D82FC7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30" y="5171048"/>
            <a:ext cx="3641559" cy="16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9DD5D4-1578-4FA7-9865-B7E2BA13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488613"/>
            <a:ext cx="9685866" cy="508865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Pull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(PR) является важной частью процесса разработки программного обеспечения, особенно когда речь идет о работе с системами контроля версий, такими как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это предложение о включении изменений из одной ветки репозитория в другую. Обычно PR делается тогда, когда разработчик завершил свою работу над определенной функциональностью или исправил ошибку и хочет, чтобы эти изменения были объединены с основной веткой.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ull Request Review | Railsware Blog">
            <a:extLst>
              <a:ext uri="{FF2B5EF4-FFF2-40B4-BE49-F238E27FC236}">
                <a16:creationId xmlns:a16="http://schemas.microsoft.com/office/drawing/2014/main" id="{D91ADE3C-AF1E-443D-AD7E-6493EDAF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223" y="0"/>
            <a:ext cx="2918135" cy="153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5E640-2B04-4933-90B2-E74CBC30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7" y="96837"/>
            <a:ext cx="9151549" cy="1320800"/>
          </a:xfrm>
        </p:spPr>
        <p:txBody>
          <a:bodyPr/>
          <a:lstStyle/>
          <a:p>
            <a:r>
              <a:rPr lang="ru-RU" dirty="0"/>
              <a:t>Проведение операции </a:t>
            </a:r>
            <a:r>
              <a:rPr lang="en-US" dirty="0"/>
              <a:t>pull request </a:t>
            </a:r>
            <a:r>
              <a:rPr lang="ru-RU" dirty="0"/>
              <a:t>с рецензентами 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8984840-4E56-4EAA-9C31-A7091E4D20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98" y="1348121"/>
            <a:ext cx="5467361" cy="2416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4CEC4-8A92-4E1B-A191-468955A6B6F5}"/>
              </a:ext>
            </a:extLst>
          </p:cNvPr>
          <p:cNvSpPr txBox="1"/>
          <p:nvPr/>
        </p:nvSpPr>
        <p:spPr>
          <a:xfrm>
            <a:off x="5763737" y="1417637"/>
            <a:ext cx="49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/>
              <a:t> Добавление рецензентов в коллаборацию.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73FADD-FF79-4C44-BC5B-C6DA51F5F3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5372" y="2235617"/>
            <a:ext cx="5479415" cy="27717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388695-FE4F-41DC-A863-4DC9F7298FD0}"/>
              </a:ext>
            </a:extLst>
          </p:cNvPr>
          <p:cNvPicPr/>
          <p:nvPr/>
        </p:nvPicPr>
        <p:blipFill rotWithShape="1">
          <a:blip r:embed="rId4"/>
          <a:srcRect b="37214"/>
          <a:stretch/>
        </p:blipFill>
        <p:spPr bwMode="auto">
          <a:xfrm>
            <a:off x="377391" y="4160615"/>
            <a:ext cx="5297560" cy="2697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82786-D66F-41C1-8582-ECAC094D329E}"/>
              </a:ext>
            </a:extLst>
          </p:cNvPr>
          <p:cNvSpPr txBox="1"/>
          <p:nvPr/>
        </p:nvSpPr>
        <p:spPr>
          <a:xfrm>
            <a:off x="5668359" y="5456040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/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Отправка на обсуждение слияния веток проекта</a:t>
            </a:r>
            <a:r>
              <a:rPr lang="ru-RU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3FCC1-0B46-4774-8E4A-94651B901EA8}"/>
              </a:ext>
            </a:extLst>
          </p:cNvPr>
          <p:cNvSpPr txBox="1"/>
          <p:nvPr/>
        </p:nvSpPr>
        <p:spPr>
          <a:xfrm>
            <a:off x="200998" y="377791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Проведение операции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рецензентами –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7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14B27-B97A-4F97-A313-9C8B6FF4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84" y="353545"/>
            <a:ext cx="7972926" cy="737937"/>
          </a:xfrm>
        </p:spPr>
        <p:txBody>
          <a:bodyPr/>
          <a:lstStyle/>
          <a:p>
            <a:r>
              <a:rPr lang="ru-RU" dirty="0"/>
              <a:t>Проверка рецензий к проекту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10333-0D46-41C8-B569-0ACBF1469B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672" y="1409854"/>
            <a:ext cx="7972926" cy="40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8E58E-E602-490C-8765-456AE12C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6" y="156238"/>
            <a:ext cx="8771466" cy="870457"/>
          </a:xfrm>
        </p:spPr>
        <p:txBody>
          <a:bodyPr/>
          <a:lstStyle/>
          <a:p>
            <a:r>
              <a:rPr lang="ru-RU" dirty="0"/>
              <a:t>Выполнение операции </a:t>
            </a:r>
            <a:r>
              <a:rPr lang="en-US" dirty="0"/>
              <a:t>pull request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6AF69B-9F10-4C7B-8A26-32B70FFE8F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57" y="1026695"/>
            <a:ext cx="5940425" cy="2879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9A150E-6CF7-47C8-AA31-4712A26C62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831750"/>
            <a:ext cx="5940425" cy="305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E86DD0-F709-4620-80CD-94534301077B}"/>
              </a:ext>
            </a:extLst>
          </p:cNvPr>
          <p:cNvSpPr txBox="1"/>
          <p:nvPr/>
        </p:nvSpPr>
        <p:spPr>
          <a:xfrm>
            <a:off x="6096000" y="1925053"/>
            <a:ext cx="542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Объединение после одобрения рецензентами веток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71F85-9EEC-4C97-9C63-017EC51C0147}"/>
              </a:ext>
            </a:extLst>
          </p:cNvPr>
          <p:cNvSpPr txBox="1"/>
          <p:nvPr/>
        </p:nvSpPr>
        <p:spPr>
          <a:xfrm>
            <a:off x="1544053" y="4443785"/>
            <a:ext cx="4551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файла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txt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ветке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8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E7F68-D897-4AF9-A8BB-45F22FBF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9" y="156238"/>
            <a:ext cx="8596668" cy="1320800"/>
          </a:xfrm>
        </p:spPr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второстепенной ветки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32B5718-F51A-45E5-8A37-682AAF441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0" y="1477038"/>
            <a:ext cx="7423150" cy="1422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18E2C-A368-4F1E-9D45-98F3CA76B11B}"/>
              </a:ext>
            </a:extLst>
          </p:cNvPr>
          <p:cNvSpPr txBox="1"/>
          <p:nvPr/>
        </p:nvSpPr>
        <p:spPr>
          <a:xfrm>
            <a:off x="7716698" y="2003448"/>
            <a:ext cx="435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Предложение удаления ветки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B3B0D7-E4E2-4DB9-8606-F136ACD4F5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3031" y="3086596"/>
            <a:ext cx="3215832" cy="347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EC60A-F2F9-4402-8537-B462ED92B88D}"/>
              </a:ext>
            </a:extLst>
          </p:cNvPr>
          <p:cNvSpPr txBox="1"/>
          <p:nvPr/>
        </p:nvSpPr>
        <p:spPr>
          <a:xfrm>
            <a:off x="4487000" y="4360511"/>
            <a:ext cx="610402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Вид репозитория после удаления второстепенной ветки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91EB-9AFC-4D3D-8372-7D6030C4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9" y="1716505"/>
            <a:ext cx="9316898" cy="372176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благодаря данной лабораторной работе, мы изучили процесс интеграции изменений в системе управления версиями с помощью операции Pull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Научились делать рецензирование проекта с коллегами и рецензирование проектов коллег.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7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DE025C-0695-4861-A0ED-56D62A8C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55" y="0"/>
            <a:ext cx="9316898" cy="21987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вопросы: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52373-6E64-49D2-9741-5E725799FFAF}"/>
              </a:ext>
            </a:extLst>
          </p:cNvPr>
          <p:cNvSpPr txBox="1"/>
          <p:nvPr/>
        </p:nvSpPr>
        <p:spPr>
          <a:xfrm>
            <a:off x="0" y="475668"/>
            <a:ext cx="11420210" cy="5654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откатиться до предыдущего коммита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нужно использовать команду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создаст новый коммит, который отменит изменения, сделанные предыдущим коммитом.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Публичный репозиторий — это репозиторий, доступный всем пользователям сети Интернет. В отличие от частных репозиториев, которые доступны только определенным пользователям или группам, публичные репозитории могут быть найдены и использованы любым человеком. Одним из самых известных сервисов для размещения публичных репозиториев является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Pull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(запрос на слияние)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процесс предложения изменений, сделанных в одной ветке репозитория, для включения в другую ветку, часто основную ветку разработки (например,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Разработчик, сделавший изменения, создает Pull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указывая, какие именно изменения он хочет внести в основную ветку. Затем другие участники команды могут проверить код, оставить комментарии и предложения по улучшению. После успешного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ревью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устранения замечаний, изменения принимаются и сливаются с основной веткой. Pull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важный инструмент для повышения качества кода и улучшения процессов разработки, способствующий прозрачности, контролю качества и коллаборации внутри команды.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443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Аспект</vt:lpstr>
      <vt:lpstr>Интеграция изменений в системе управления версиями Git</vt:lpstr>
      <vt:lpstr>Цель работы: изучить процесс интеграции изменений в системе управления версиями с помощью операции Pull Request (Merge Request).  </vt:lpstr>
      <vt:lpstr>Презентация PowerPoint</vt:lpstr>
      <vt:lpstr>Проведение операции pull request с рецензентами  </vt:lpstr>
      <vt:lpstr>Проверка рецензий к проекту</vt:lpstr>
      <vt:lpstr>Выполнение операции pull request </vt:lpstr>
      <vt:lpstr>Удаление второстепенной ветки </vt:lpstr>
      <vt:lpstr>Вывод: таким образом, благодаря данной лабораторной работе, мы изучили процесс интеграции изменений в системе управления версиями с помощью операции Pull Request. Научились делать рецензирование проекта с коллегами и рецензирование проектов коллег.   </vt:lpstr>
      <vt:lpstr>Контрольные вопросы: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Кузнецова</dc:creator>
  <cp:lastModifiedBy>Юля Кузнецова</cp:lastModifiedBy>
  <cp:revision>19</cp:revision>
  <dcterms:created xsi:type="dcterms:W3CDTF">2024-12-14T14:10:12Z</dcterms:created>
  <dcterms:modified xsi:type="dcterms:W3CDTF">2024-12-14T18:38:03Z</dcterms:modified>
</cp:coreProperties>
</file>