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9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5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64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1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73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7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1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8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74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4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39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69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465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38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C6C09-7836-4AC8-9062-EFE9FC7C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321" y="2082799"/>
            <a:ext cx="9881579" cy="2111995"/>
          </a:xfrm>
        </p:spPr>
        <p:txBody>
          <a:bodyPr/>
          <a:lstStyle/>
          <a:p>
            <a:pPr algn="l"/>
            <a:r>
              <a:rPr lang="ru-RU" sz="4800" dirty="0"/>
              <a:t>Разработка физической структуры базы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8BDF5-847F-480B-B6D7-F6755375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8400" y="2870156"/>
            <a:ext cx="3116846" cy="11176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Выполнила студентка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гр. змИИВТ-241,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7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51AE-009C-415F-BF34-BEEB08C0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11" y="403558"/>
            <a:ext cx="10384289" cy="1844342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изучить 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0C06-C67C-4DDF-92A8-B54977F4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789646"/>
            <a:ext cx="10178322" cy="375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Основные задачи: </a:t>
            </a:r>
          </a:p>
          <a:p>
            <a:r>
              <a:rPr lang="ru-RU" dirty="0"/>
              <a:t>       Создание таблиц в СУБД </a:t>
            </a:r>
            <a:r>
              <a:rPr lang="ru-RU" dirty="0" err="1"/>
              <a:t>Postgres</a:t>
            </a:r>
            <a:r>
              <a:rPr lang="ru-RU" dirty="0"/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</a:p>
          <a:p>
            <a:pPr marL="0" indent="0">
              <a:buNone/>
            </a:pPr>
            <a:r>
              <a:rPr lang="ru-RU" dirty="0"/>
              <a:t>•	построение графической диаграммы для отображения физической структуры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D5BD8-ADAB-4A92-9B6F-BF07B9D6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2174"/>
            <a:ext cx="10347157" cy="673229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мощная объектно-реляционная система управления базами данных (ОРСУБД), широко используемая благодаря своей надежности, гибкости и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открытости.</a:t>
            </a:r>
            <a:b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ru-RU" sz="4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изучение основ работы с этой системой, таких как создание базы данных, работа с таблицами и запросами, использование индексов и триггеров, а также управление пользователями и правами доступа. Понимание этих базовых концепций позволит вам эффективно использовать </a:t>
            </a:r>
            <a:r>
              <a:rPr lang="ru-RU" sz="4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своих проектах и создавать надежные и производительные приложения.</a:t>
            </a: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7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77C3D-477E-40A7-8355-DAD28DB8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633562"/>
            <a:ext cx="9613861" cy="1080938"/>
          </a:xfrm>
        </p:spPr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</a:t>
            </a:r>
            <a:r>
              <a:rPr lang="ru-RU" dirty="0"/>
              <a:t>-запросов для создания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AC8E0-B87B-40D2-992B-5D92D213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1174"/>
            <a:ext cx="12192000" cy="4886825"/>
          </a:xfrm>
        </p:spPr>
        <p:txBody>
          <a:bodyPr numCol="3"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таблицы «Врачи»:</a:t>
            </a: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процент_отчислений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(5, 2)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NULL CHECK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процент_отчислений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100)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таблицы «Пациенты»: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 VARCHAR(50),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адрес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таблицы «Приемы»: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стоимость_приема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таблицы «Платежи»: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DEFAULT CURRENT_TIMESTAMP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таблицы «Зарплаты врачей»: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начисления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брутто_зарплата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2),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нетто_зарплата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);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создания функции подсчета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зп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Врачей</a:t>
            </a: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OR REPLACE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RETURNS TRIGGER AS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$$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NEW.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(SELECT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* (SELECT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100;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NEW.нетто_зарплата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0.13;</a:t>
            </a: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NEW;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$$ LANGUAGE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plpgsql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 для триггера нашей функции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trg_calculate_salary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INSERT ON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ROW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2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EEA7-88E3-488B-9CB2-56815D50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-130663"/>
            <a:ext cx="12192000" cy="83177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созданной БД, через графическую диаграмму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E956E3-76C4-4B3A-BBDA-CD6290EC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9E5562-957C-4FEE-BA4C-85CE76A3DF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1566"/>
            <a:ext cx="12192000" cy="62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5965-0CE5-4726-91BE-E1E7F999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60" y="597316"/>
            <a:ext cx="10178322" cy="1001915"/>
          </a:xfrm>
        </p:spPr>
        <p:txBody>
          <a:bodyPr/>
          <a:lstStyle/>
          <a:p>
            <a:r>
              <a:rPr lang="ru-RU" dirty="0"/>
              <a:t>Отображение данных таблиц в </a:t>
            </a:r>
            <a:r>
              <a:rPr lang="en-US" dirty="0" err="1"/>
              <a:t>DBeaver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9EA058-B744-4EA6-AF6F-CA3679173A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95970"/>
            <a:ext cx="5595129" cy="1955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7C6AD-DA4A-4FAC-B861-D0E891F92E0A}"/>
              </a:ext>
            </a:extLst>
          </p:cNvPr>
          <p:cNvSpPr txBox="1"/>
          <p:nvPr/>
        </p:nvSpPr>
        <p:spPr>
          <a:xfrm>
            <a:off x="5662630" y="1578111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Отображение таблиц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DBeaver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9A064D-8ED1-4D35-80AE-BDE1D1E4B6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5129" y="2209830"/>
            <a:ext cx="6087745" cy="1629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47FB69-99DA-4AED-BA51-C1108872D40F}"/>
              </a:ext>
            </a:extLst>
          </p:cNvPr>
          <p:cNvSpPr txBox="1"/>
          <p:nvPr/>
        </p:nvSpPr>
        <p:spPr>
          <a:xfrm>
            <a:off x="1303421" y="3399068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 таблицы «Врачи»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44429F-4777-4030-8D1B-E74C9A64E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30" y="3755947"/>
            <a:ext cx="5767777" cy="12016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C57DA16-99F4-4BBA-A3F5-0333DA8C8C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25707" y="4101627"/>
            <a:ext cx="5940425" cy="14230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EE0783-E9E8-4B41-B15A-E4F0A5232DD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0" y="5314517"/>
            <a:ext cx="5940425" cy="1423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1B012A-CDD2-4D25-94B7-D40B90126DBB}"/>
              </a:ext>
            </a:extLst>
          </p:cNvPr>
          <p:cNvSpPr txBox="1"/>
          <p:nvPr/>
        </p:nvSpPr>
        <p:spPr>
          <a:xfrm>
            <a:off x="5940425" y="3772582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Отображение данных таблицы «Пациенты»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FF65A9-9CE8-44BC-8EB7-C80221F12FD1}"/>
              </a:ext>
            </a:extLst>
          </p:cNvPr>
          <p:cNvSpPr txBox="1"/>
          <p:nvPr/>
        </p:nvSpPr>
        <p:spPr>
          <a:xfrm>
            <a:off x="1143000" y="4927031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 таблицы «Приемы» – 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6E610-2399-4534-8563-52B4683E6AEC}"/>
              </a:ext>
            </a:extLst>
          </p:cNvPr>
          <p:cNvSpPr txBox="1"/>
          <p:nvPr/>
        </p:nvSpPr>
        <p:spPr>
          <a:xfrm>
            <a:off x="6096000" y="5841368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Отображение данных таблицы «Платежи»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4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97131-4DC2-4548-A33F-F74CA645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753228"/>
            <a:ext cx="10078282" cy="1080938"/>
          </a:xfrm>
        </p:spPr>
        <p:txBody>
          <a:bodyPr/>
          <a:lstStyle/>
          <a:p>
            <a:r>
              <a:rPr lang="ru-RU" dirty="0"/>
              <a:t>Подключение функций и триггеров в </a:t>
            </a:r>
            <a:r>
              <a:rPr lang="en-US" dirty="0" err="1"/>
              <a:t>DBeaver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706BA2-C545-486D-829E-74B354F32C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84091"/>
            <a:ext cx="6437730" cy="1593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37F9B-4019-45EC-A5DF-125B22DB6CD8}"/>
              </a:ext>
            </a:extLst>
          </p:cNvPr>
          <p:cNvSpPr txBox="1"/>
          <p:nvPr/>
        </p:nvSpPr>
        <p:spPr>
          <a:xfrm>
            <a:off x="6550025" y="25531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Отображение данных таблицы «Зарплаты врачей»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24993B-44CC-43F3-913B-63A3C2F0EF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3641558"/>
            <a:ext cx="5940425" cy="1047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351357-7767-405D-9705-219F93E35952}"/>
              </a:ext>
            </a:extLst>
          </p:cNvPr>
          <p:cNvSpPr txBox="1"/>
          <p:nvPr/>
        </p:nvSpPr>
        <p:spPr>
          <a:xfrm>
            <a:off x="3389731" y="3893390"/>
            <a:ext cx="63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calculate_salary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592269-6CC7-4CB9-8786-3CEB1AFDEF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68843" y="4578722"/>
            <a:ext cx="2406650" cy="18878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67B1A-85B3-4967-AB68-09C0EC8AEA9C}"/>
              </a:ext>
            </a:extLst>
          </p:cNvPr>
          <p:cNvSpPr txBox="1"/>
          <p:nvPr/>
        </p:nvSpPr>
        <p:spPr>
          <a:xfrm>
            <a:off x="5871412" y="5384782"/>
            <a:ext cx="632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Триггер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trg_calculate_salary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74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7FEF805-EA5C-4194-9C24-D91D2B47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отображения физической структуры базы данных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9263C4-B627-4780-A578-DBEC5FF84B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644" y="2041524"/>
            <a:ext cx="6612255" cy="4371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42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9400-8550-4CF8-A406-72C8598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1" y="1625600"/>
            <a:ext cx="12095879" cy="4902200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и освоили процессы разработки физической структуры базы данных с использованием системы управления базами данных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 же научились создавать таблицы в СУБД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данных. И научились строить графической диаграммы для отображения физической структуры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329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292</TotalTime>
  <Words>853</Words>
  <Application>Microsoft Office PowerPoint</Application>
  <PresentationFormat>Широкоэкранный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Берлин</vt:lpstr>
      <vt:lpstr>Разработка физической структуры базы данных</vt:lpstr>
      <vt:lpstr>Цель работы: изучить и освоить процесс разработки физической структуры базы данных с использованием системы управления базами данных Postgres.</vt:lpstr>
      <vt:lpstr>PostgreSQL — это мощная объектно-реляционная система управления базами данных (ОРСУБД), широко используемая благодаря своей надежности, гибкости и открытости. Введение в PostgreSQL включает изучение основ работы с этой системой, таких как создание базы данных, работа с таблицами и запросами, использование индексов и триггеров, а также управление пользователями и правами доступа. Понимание этих базовых концепций позволит вам эффективно использовать PostgreSQL в своих проектах и создавать надежные и производительные приложения.   </vt:lpstr>
      <vt:lpstr>Формирование SQL-запросов для создания таблиц</vt:lpstr>
      <vt:lpstr>Отображение созданной БД, через графическую диаграмму</vt:lpstr>
      <vt:lpstr>Отображение данных таблиц в DBeaver</vt:lpstr>
      <vt:lpstr>Подключение функций и триггеров в DBeaver</vt:lpstr>
      <vt:lpstr>Диаграмма отображения физической структуры базы данных</vt:lpstr>
      <vt:lpstr>Вывод: таким образом, мы изучили и освоили процессы разработки физической структуры базы данных с использованием системы управления базами данных Postgres. Так же научились создавать таблицы в СУБД Postgres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данных. И научились строить графической диаграммы для отображения физической структуры базы данных.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 СУБД Postgres  c управлением средств автоматизации развёртывания и управления приложениями</dc:title>
  <dc:creator>Юля Кузнецова</dc:creator>
  <cp:lastModifiedBy>Юля Кузнецова</cp:lastModifiedBy>
  <cp:revision>20</cp:revision>
  <dcterms:created xsi:type="dcterms:W3CDTF">2024-12-14T19:34:54Z</dcterms:created>
  <dcterms:modified xsi:type="dcterms:W3CDTF">2024-12-15T18:50:06Z</dcterms:modified>
</cp:coreProperties>
</file>