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68" d="100"/>
          <a:sy n="68" d="100"/>
        </p:scale>
        <p:origin x="6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2D2096-1E15-4149-8BAE-0DCE706F8B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E3FD0E-1EB8-4CDE-A83F-07FAF2E581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 descr="Imagen que contiene jugador, sostener, negro, hombre&#10;&#10;Descripción generada automáticamente">
            <a:extLst>
              <a:ext uri="{FF2B5EF4-FFF2-40B4-BE49-F238E27FC236}">
                <a16:creationId xmlns:a16="http://schemas.microsoft.com/office/drawing/2014/main" id="{08D6B931-9C7B-4EFC-9780-64912E720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1071" y="224644"/>
            <a:ext cx="4373294" cy="583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832305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TM10001114[[fn=Galería]]</Template>
  <TotalTime>1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Rockwell</vt:lpstr>
      <vt:lpstr>Galería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Sergio Daniel Andrade Sosa</dc:creator>
  <cp:lastModifiedBy>Sergio Daniel Andrade Sosa</cp:lastModifiedBy>
  <cp:revision>1</cp:revision>
  <dcterms:created xsi:type="dcterms:W3CDTF">2020-05-22T20:25:00Z</dcterms:created>
  <dcterms:modified xsi:type="dcterms:W3CDTF">2020-05-22T20:26:30Z</dcterms:modified>
</cp:coreProperties>
</file>