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0" r:id="rId6"/>
    <p:sldId id="259" r:id="rId7"/>
    <p:sldId id="266" r:id="rId8"/>
    <p:sldId id="264" r:id="rId9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  <p:embeddedFont>
      <p:font typeface="Squada One" panose="020000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AF0CB0-68AA-4B3E-91DE-CA3518390678}">
  <a:tblStyle styleId="{82AF0CB0-68AA-4B3E-91DE-CA35183906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5"/>
  </p:normalViewPr>
  <p:slideViewPr>
    <p:cSldViewPr snapToGrid="0">
      <p:cViewPr>
        <p:scale>
          <a:sx n="113" d="100"/>
          <a:sy n="113" d="100"/>
        </p:scale>
        <p:origin x="6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39e485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39e485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3" r:id="rId8"/>
    <p:sldLayoutId id="2147483696" r:id="rId9"/>
    <p:sldLayoutId id="2147483709" r:id="rId10"/>
    <p:sldLayoutId id="2147483710" r:id="rId11"/>
    <p:sldLayoutId id="214748374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QUIZ GENERATOR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ML PROJECT – By Esteban VINCENT</a:t>
            </a:r>
            <a:endParaRPr dirty="0"/>
          </a:p>
        </p:txBody>
      </p:sp>
      <p:pic>
        <p:nvPicPr>
          <p:cNvPr id="4100" name="Picture 4" descr="Je n'ai pas mis Efrei Paris dans mes vœux et le portail EEF est fermé? – FAQ">
            <a:extLst>
              <a:ext uri="{FF2B5EF4-FFF2-40B4-BE49-F238E27FC236}">
                <a16:creationId xmlns:a16="http://schemas.microsoft.com/office/drawing/2014/main" id="{424622F5-96FA-2E47-A96F-627C3004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3" y="0"/>
            <a:ext cx="3589867" cy="11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F3B6562-ED74-7C03-C215-06189417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67779" cy="1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REALIZATION OF THE PROJECT</a:t>
            </a:r>
            <a:endParaRPr dirty="0"/>
          </a:p>
        </p:txBody>
      </p:sp>
      <p:sp>
        <p:nvSpPr>
          <p:cNvPr id="783" name="Google Shape;783;p96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9" name="Google Shape;789;p96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626096" y="136374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INTRODUCTION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xfrm>
            <a:off x="4626096" y="32535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68368C-E3D8-9B9D-ADBA-7C08B4F5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23" y="-33866"/>
            <a:ext cx="5177366" cy="51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1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834" name="Google Shape;834;p101"/>
          <p:cNvSpPr txBox="1">
            <a:spLocks noGrp="1"/>
          </p:cNvSpPr>
          <p:nvPr>
            <p:ph type="title" idx="2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project allow you to manage quiz and generate quiz by IA, with ChatGPT.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54A1CF-9F41-1BBE-8012-C83C5A00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2788"/>
            <a:ext cx="2020711" cy="202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Quizz</a:t>
            </a:r>
            <a:r>
              <a:rPr lang="en" dirty="0"/>
              <a:t> with QCM</a:t>
            </a:r>
            <a:endParaRPr dirty="0"/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Show ranking</a:t>
            </a:r>
            <a:endParaRPr dirty="0"/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Quizz</a:t>
            </a:r>
            <a:r>
              <a:rPr lang="en" dirty="0"/>
              <a:t> with questions</a:t>
            </a:r>
            <a:endParaRPr dirty="0"/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Delete</a:t>
            </a:r>
            <a:r>
              <a:rPr lang="fr-FR" dirty="0"/>
              <a:t> quizz</a:t>
            </a:r>
            <a:endParaRPr dirty="0"/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FUNCTIONNALITIES</a:t>
            </a:r>
            <a:endParaRPr dirty="0"/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n AI | Transforming Business and Lifestyle | Exeed ECX Blog">
            <a:extLst>
              <a:ext uri="{FF2B5EF4-FFF2-40B4-BE49-F238E27FC236}">
                <a16:creationId xmlns:a16="http://schemas.microsoft.com/office/drawing/2014/main" id="{4F36CDA3-B1B4-C805-BEFC-0030E83A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536700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éfinition de Typescript. Qu'est-ce que Typescript ?">
            <a:extLst>
              <a:ext uri="{FF2B5EF4-FFF2-40B4-BE49-F238E27FC236}">
                <a16:creationId xmlns:a16="http://schemas.microsoft.com/office/drawing/2014/main" id="{1E78C2D4-0A63-9FA9-B85D-A647D174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7" y="1580444"/>
            <a:ext cx="3522194" cy="198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BD68FF6-D424-7F71-5B18-7217D759BC93}"/>
              </a:ext>
            </a:extLst>
          </p:cNvPr>
          <p:cNvSpPr txBox="1"/>
          <p:nvPr/>
        </p:nvSpPr>
        <p:spPr>
          <a:xfrm>
            <a:off x="0" y="4226200"/>
            <a:ext cx="914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</a:rPr>
              <a:t>PROJECT REALIZATION</a:t>
            </a:r>
            <a:endParaRPr lang="fr-FR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2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DEMO!</a:t>
            </a:r>
            <a:endParaRPr dirty="0"/>
          </a:p>
        </p:txBody>
      </p:sp>
      <p:sp>
        <p:nvSpPr>
          <p:cNvPr id="840" name="Google Shape;840;p102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it’s</a:t>
            </a:r>
            <a:r>
              <a:rPr lang="fr-FR" dirty="0"/>
              <a:t> time for </a:t>
            </a:r>
            <a:r>
              <a:rPr lang="fr-FR" dirty="0" err="1"/>
              <a:t>demo</a:t>
            </a:r>
            <a:r>
              <a:rPr lang="fr-FR" dirty="0"/>
              <a:t> !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fr-FR" dirty="0"/>
              <a:t>Scan the </a:t>
            </a:r>
            <a:r>
              <a:rPr lang="fr-FR" dirty="0" err="1"/>
              <a:t>QRCode</a:t>
            </a:r>
            <a:r>
              <a:rPr lang="fr-FR" dirty="0"/>
              <a:t> to </a:t>
            </a:r>
            <a:r>
              <a:rPr lang="fr-FR" dirty="0" err="1"/>
              <a:t>join</a:t>
            </a:r>
            <a:r>
              <a:rPr lang="fr-FR" dirty="0"/>
              <a:t> the Discord server and </a:t>
            </a:r>
            <a:r>
              <a:rPr lang="fr-FR" dirty="0" err="1"/>
              <a:t>join</a:t>
            </a:r>
            <a:r>
              <a:rPr lang="fr-FR" dirty="0"/>
              <a:t> the quizz !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 descr="Une image contenant motif, carré, art, pixel&#10;&#10;Description générée automatiquement">
            <a:extLst>
              <a:ext uri="{FF2B5EF4-FFF2-40B4-BE49-F238E27FC236}">
                <a16:creationId xmlns:a16="http://schemas.microsoft.com/office/drawing/2014/main" id="{D7864158-9AD2-1111-9A7C-C9E9B2B6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304" y="2809514"/>
            <a:ext cx="2041731" cy="2041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Affichage à l'écran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Squada One</vt:lpstr>
      <vt:lpstr>Roboto Condensed Light</vt:lpstr>
      <vt:lpstr>Fira Sans Extra Condensed Medium</vt:lpstr>
      <vt:lpstr>Tech Startup XL by Slidesgo</vt:lpstr>
      <vt:lpstr>QUIZ GENERATOR</vt:lpstr>
      <vt:lpstr>PROJECT DESCRIPTION</vt:lpstr>
      <vt:lpstr>INTRODUCTION </vt:lpstr>
      <vt:lpstr>PROJECT DESCRIPTION</vt:lpstr>
      <vt:lpstr>The project allow you to manage quiz and generate quiz by IA, with ChatGPT.</vt:lpstr>
      <vt:lpstr>Quizz with QCM</vt:lpstr>
      <vt:lpstr>Présentation PowerPoint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Esteban VINCENT</cp:lastModifiedBy>
  <cp:revision>1</cp:revision>
  <dcterms:modified xsi:type="dcterms:W3CDTF">2024-06-05T14:28:18Z</dcterms:modified>
</cp:coreProperties>
</file>