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92" r:id="rId4"/>
  </p:sldMasterIdLst>
  <p:notesMasterIdLst>
    <p:notesMasterId r:id="rId7"/>
  </p:notesMasterIdLst>
  <p:handoutMasterIdLst>
    <p:handoutMasterId r:id="rId8"/>
  </p:handoutMasterIdLst>
  <p:sldIdLst>
    <p:sldId id="354" r:id="rId5"/>
    <p:sldId id="367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DDD"/>
    <a:srgbClr val="435F30"/>
    <a:srgbClr val="FFBD2E"/>
    <a:srgbClr val="F8A66D"/>
    <a:srgbClr val="002234"/>
    <a:srgbClr val="A0E5FC"/>
    <a:srgbClr val="EEEDE4"/>
    <a:srgbClr val="179D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3725" autoAdjust="0"/>
  </p:normalViewPr>
  <p:slideViewPr>
    <p:cSldViewPr showGuides="1">
      <p:cViewPr varScale="1">
        <p:scale>
          <a:sx n="82" d="100"/>
          <a:sy n="82" d="100"/>
        </p:scale>
        <p:origin x="586" y="72"/>
      </p:cViewPr>
      <p:guideLst>
        <p:guide orient="horz" pos="1152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20"/>
    </p:cViewPr>
  </p:sorterViewPr>
  <p:notesViewPr>
    <p:cSldViewPr>
      <p:cViewPr varScale="1">
        <p:scale>
          <a:sx n="79" d="100"/>
          <a:sy n="79" d="100"/>
        </p:scale>
        <p:origin x="164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1/10/2025</a:t>
            </a:fld>
            <a:endParaRPr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1/10/2025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9ECE05-B050-7B30-3DCF-C5545D98DE65}"/>
              </a:ext>
            </a:extLst>
          </p:cNvPr>
          <p:cNvSpPr/>
          <p:nvPr userDrawn="1"/>
        </p:nvSpPr>
        <p:spPr>
          <a:xfrm>
            <a:off x="510258" y="457200"/>
            <a:ext cx="2536154" cy="5943596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C22D5FD-B448-8027-71A7-A11456078B6D}"/>
              </a:ext>
            </a:extLst>
          </p:cNvPr>
          <p:cNvCxnSpPr>
            <a:cxnSpLocks/>
          </p:cNvCxnSpPr>
          <p:nvPr userDrawn="1"/>
        </p:nvCxnSpPr>
        <p:spPr>
          <a:xfrm>
            <a:off x="3633718" y="5867400"/>
            <a:ext cx="7718494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8EBBE6-6915-B802-3D14-AC978526159B}"/>
              </a:ext>
            </a:extLst>
          </p:cNvPr>
          <p:cNvCxnSpPr>
            <a:cxnSpLocks/>
          </p:cNvCxnSpPr>
          <p:nvPr userDrawn="1"/>
        </p:nvCxnSpPr>
        <p:spPr>
          <a:xfrm>
            <a:off x="3579812" y="533400"/>
            <a:ext cx="7718494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B212E51-D8DB-B639-E7DA-F86F419C5F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59" t="-608" r="-10838" b="608"/>
          <a:stretch/>
        </p:blipFill>
        <p:spPr>
          <a:xfrm>
            <a:off x="0" y="152400"/>
            <a:ext cx="2621866" cy="36576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8A66AED-7478-A6F8-0751-3E5DC9ABF3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2955" t="-1334" r="-10741" b="23144"/>
          <a:stretch/>
        </p:blipFill>
        <p:spPr>
          <a:xfrm>
            <a:off x="-23143" y="4572000"/>
            <a:ext cx="2645009" cy="2285997"/>
          </a:xfrm>
          <a:prstGeom prst="rect">
            <a:avLst/>
          </a:prstGeom>
        </p:spPr>
      </p:pic>
      <p:sp>
        <p:nvSpPr>
          <p:cNvPr id="13" name="Cross 12">
            <a:extLst>
              <a:ext uri="{FF2B5EF4-FFF2-40B4-BE49-F238E27FC236}">
                <a16:creationId xmlns:a16="http://schemas.microsoft.com/office/drawing/2014/main" id="{C63DA051-BF33-1B86-4044-74230090E9FB}"/>
              </a:ext>
            </a:extLst>
          </p:cNvPr>
          <p:cNvSpPr/>
          <p:nvPr userDrawn="1"/>
        </p:nvSpPr>
        <p:spPr>
          <a:xfrm rot="2700000">
            <a:off x="1629286" y="3973178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6DF71BF-D5D9-31A1-CEAF-F4E7C8A05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448" y="530352"/>
            <a:ext cx="7772400" cy="2862072"/>
          </a:xfrm>
        </p:spPr>
        <p:txBody>
          <a:bodyPr>
            <a:normAutofit/>
          </a:bodyPr>
          <a:lstStyle>
            <a:lvl1pPr>
              <a:defRPr sz="5400">
                <a:ln w="31750">
                  <a:solidFill>
                    <a:schemeClr val="accent2">
                      <a:lumMod val="50000"/>
                    </a:schemeClr>
                  </a:solidFill>
                </a:ln>
                <a:noFill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A4C88CD-A074-B135-5A75-C4741BD9B5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0168" y="3557016"/>
            <a:ext cx="7772401" cy="10668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2075259E-8BB2-0D8E-6ADD-F8B54ACCAD6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630168" y="6190488"/>
            <a:ext cx="1446212" cy="210312"/>
          </a:xfrm>
        </p:spPr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6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8DDA-6C9D-8B86-2FC0-8E5F1310B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1076248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18">
            <a:extLst>
              <a:ext uri="{FF2B5EF4-FFF2-40B4-BE49-F238E27FC236}">
                <a16:creationId xmlns:a16="http://schemas.microsoft.com/office/drawing/2014/main" id="{B8058444-CAAE-9075-06DD-CA7475610897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585216" y="2066545"/>
            <a:ext cx="5129784" cy="164039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Content Placeholder 18">
            <a:extLst>
              <a:ext uri="{FF2B5EF4-FFF2-40B4-BE49-F238E27FC236}">
                <a16:creationId xmlns:a16="http://schemas.microsoft.com/office/drawing/2014/main" id="{72A43166-102A-35B9-70FB-5E34A959DD83}"/>
              </a:ext>
            </a:extLst>
          </p:cNvPr>
          <p:cNvSpPr>
            <a:spLocks noGrp="1"/>
          </p:cNvSpPr>
          <p:nvPr userDrawn="1">
            <p:ph sz="quarter" idx="14"/>
          </p:nvPr>
        </p:nvSpPr>
        <p:spPr>
          <a:xfrm>
            <a:off x="6099048" y="2066545"/>
            <a:ext cx="5129784" cy="164039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BC23DD-4FCE-130E-B4E1-D95A8CD6E676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8BBFEA-903D-D7F6-1BC1-911DE35E8775}"/>
              </a:ext>
            </a:extLst>
          </p:cNvPr>
          <p:cNvCxnSpPr>
            <a:cxnSpLocks/>
          </p:cNvCxnSpPr>
          <p:nvPr userDrawn="1"/>
        </p:nvCxnSpPr>
        <p:spPr>
          <a:xfrm>
            <a:off x="581992" y="6096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5DE43A-60F4-A089-D93E-741A4D0929DF}"/>
              </a:ext>
            </a:extLst>
          </p:cNvPr>
          <p:cNvSpPr/>
          <p:nvPr/>
        </p:nvSpPr>
        <p:spPr>
          <a:xfrm>
            <a:off x="581992" y="3994574"/>
            <a:ext cx="10770220" cy="1153636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DC02731-8947-D88F-F80B-F2C65DA579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64" r="-5560"/>
          <a:stretch/>
        </p:blipFill>
        <p:spPr>
          <a:xfrm>
            <a:off x="8715414" y="3679037"/>
            <a:ext cx="1998474" cy="190073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428FFD0-6816-9A55-2A04-B52A4152E9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64" r="-5560"/>
          <a:stretch/>
        </p:blipFill>
        <p:spPr>
          <a:xfrm>
            <a:off x="5134816" y="3679037"/>
            <a:ext cx="1998474" cy="1900731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B769B67-BF85-171D-E468-159DC7A42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64" r="-5560"/>
          <a:stretch/>
        </p:blipFill>
        <p:spPr>
          <a:xfrm>
            <a:off x="1390589" y="3679037"/>
            <a:ext cx="1998474" cy="1900731"/>
          </a:xfrm>
          <a:prstGeom prst="rect">
            <a:avLst/>
          </a:prstGeom>
        </p:spPr>
      </p:pic>
      <p:sp>
        <p:nvSpPr>
          <p:cNvPr id="18" name="Picture Placeholder 20">
            <a:extLst>
              <a:ext uri="{FF2B5EF4-FFF2-40B4-BE49-F238E27FC236}">
                <a16:creationId xmlns:a16="http://schemas.microsoft.com/office/drawing/2014/main" id="{15E08D62-18FF-AEA1-A29B-0C212BE31713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1918652" y="4208778"/>
            <a:ext cx="841248" cy="841248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0C30F2D6-7955-A01D-4414-08BD54DC4C0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673788" y="4208778"/>
            <a:ext cx="841248" cy="841248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0">
            <a:extLst>
              <a:ext uri="{FF2B5EF4-FFF2-40B4-BE49-F238E27FC236}">
                <a16:creationId xmlns:a16="http://schemas.microsoft.com/office/drawing/2014/main" id="{88D95A1F-88CD-45EF-9B7E-52D533D3518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02563" y="4157029"/>
            <a:ext cx="841248" cy="841248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9425B-7D90-1B71-5868-B3E7A6C8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D266C-5561-C631-7A76-C0C47166E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830D7-6165-3054-1914-DB6D1394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1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AA7070-5E0F-A195-181C-1F8779194804}"/>
              </a:ext>
            </a:extLst>
          </p:cNvPr>
          <p:cNvSpPr/>
          <p:nvPr userDrawn="1"/>
        </p:nvSpPr>
        <p:spPr>
          <a:xfrm>
            <a:off x="617300" y="2098628"/>
            <a:ext cx="5204302" cy="3326011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EBC589-0AFD-F714-9D30-5929AB52587C}"/>
              </a:ext>
            </a:extLst>
          </p:cNvPr>
          <p:cNvSpPr/>
          <p:nvPr userDrawn="1"/>
        </p:nvSpPr>
        <p:spPr>
          <a:xfrm>
            <a:off x="6101646" y="2084190"/>
            <a:ext cx="5302013" cy="3326010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BFB934-22A7-686D-6489-5802A497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1792"/>
            <a:ext cx="10762488" cy="1143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EFA4554B-98CB-41FF-83FE-16E82D7001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7251" y="2313833"/>
            <a:ext cx="4724400" cy="2895600"/>
          </a:xfrm>
          <a:custGeom>
            <a:avLst/>
            <a:gdLst>
              <a:gd name="connsiteX0" fmla="*/ 235470 w 4724400"/>
              <a:gd name="connsiteY0" fmla="*/ 0 h 2895600"/>
              <a:gd name="connsiteX1" fmla="*/ 4488930 w 4724400"/>
              <a:gd name="connsiteY1" fmla="*/ 0 h 2895600"/>
              <a:gd name="connsiteX2" fmla="*/ 4724400 w 4724400"/>
              <a:gd name="connsiteY2" fmla="*/ 235470 h 2895600"/>
              <a:gd name="connsiteX3" fmla="*/ 4724400 w 4724400"/>
              <a:gd name="connsiteY3" fmla="*/ 2660130 h 2895600"/>
              <a:gd name="connsiteX4" fmla="*/ 4488930 w 4724400"/>
              <a:gd name="connsiteY4" fmla="*/ 2895600 h 2895600"/>
              <a:gd name="connsiteX5" fmla="*/ 235470 w 4724400"/>
              <a:gd name="connsiteY5" fmla="*/ 2895600 h 2895600"/>
              <a:gd name="connsiteX6" fmla="*/ 188015 w 4724400"/>
              <a:gd name="connsiteY6" fmla="*/ 2890816 h 2895600"/>
              <a:gd name="connsiteX7" fmla="*/ 182053 w 4724400"/>
              <a:gd name="connsiteY7" fmla="*/ 2888966 h 2895600"/>
              <a:gd name="connsiteX8" fmla="*/ 240221 w 4724400"/>
              <a:gd name="connsiteY8" fmla="*/ 2859062 h 2895600"/>
              <a:gd name="connsiteX9" fmla="*/ 283213 w 4724400"/>
              <a:gd name="connsiteY9" fmla="*/ 2577420 h 2895600"/>
              <a:gd name="connsiteX10" fmla="*/ 3325 w 4724400"/>
              <a:gd name="connsiteY10" fmla="*/ 2533112 h 2895600"/>
              <a:gd name="connsiteX11" fmla="*/ 0 w 4724400"/>
              <a:gd name="connsiteY11" fmla="*/ 2536350 h 2895600"/>
              <a:gd name="connsiteX12" fmla="*/ 0 w 4724400"/>
              <a:gd name="connsiteY12" fmla="*/ 235470 h 2895600"/>
              <a:gd name="connsiteX13" fmla="*/ 235470 w 4724400"/>
              <a:gd name="connsiteY13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24400" h="2895600">
                <a:moveTo>
                  <a:pt x="235470" y="0"/>
                </a:moveTo>
                <a:lnTo>
                  <a:pt x="4488930" y="0"/>
                </a:lnTo>
                <a:cubicBezTo>
                  <a:pt x="4618976" y="0"/>
                  <a:pt x="4724400" y="105424"/>
                  <a:pt x="4724400" y="235470"/>
                </a:cubicBezTo>
                <a:lnTo>
                  <a:pt x="4724400" y="2660130"/>
                </a:lnTo>
                <a:cubicBezTo>
                  <a:pt x="4724400" y="2790176"/>
                  <a:pt x="4618976" y="2895600"/>
                  <a:pt x="4488930" y="2895600"/>
                </a:cubicBezTo>
                <a:lnTo>
                  <a:pt x="235470" y="2895600"/>
                </a:lnTo>
                <a:cubicBezTo>
                  <a:pt x="219214" y="2895600"/>
                  <a:pt x="203343" y="2893953"/>
                  <a:pt x="188015" y="2890816"/>
                </a:cubicBezTo>
                <a:lnTo>
                  <a:pt x="182053" y="2888966"/>
                </a:lnTo>
                <a:lnTo>
                  <a:pt x="240221" y="2859062"/>
                </a:lnTo>
                <a:cubicBezTo>
                  <a:pt x="329714" y="2793258"/>
                  <a:pt x="349017" y="2666914"/>
                  <a:pt x="283213" y="2577420"/>
                </a:cubicBezTo>
                <a:cubicBezTo>
                  <a:pt x="217847" y="2488365"/>
                  <a:pt x="93258" y="2468624"/>
                  <a:pt x="3325" y="2533112"/>
                </a:cubicBezTo>
                <a:lnTo>
                  <a:pt x="0" y="2536350"/>
                </a:lnTo>
                <a:lnTo>
                  <a:pt x="0" y="235470"/>
                </a:lnTo>
                <a:cubicBezTo>
                  <a:pt x="0" y="105424"/>
                  <a:pt x="105424" y="0"/>
                  <a:pt x="235470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txBody>
          <a:bodyPr wrap="square" lIns="365760" rIns="36576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B254B580-B88B-30D6-906C-5D8A528326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95461" y="2313833"/>
            <a:ext cx="4724400" cy="2895600"/>
          </a:xfrm>
          <a:custGeom>
            <a:avLst/>
            <a:gdLst>
              <a:gd name="connsiteX0" fmla="*/ 235470 w 4724400"/>
              <a:gd name="connsiteY0" fmla="*/ 0 h 2895600"/>
              <a:gd name="connsiteX1" fmla="*/ 4410363 w 4724400"/>
              <a:gd name="connsiteY1" fmla="*/ 0 h 2895600"/>
              <a:gd name="connsiteX2" fmla="*/ 4402058 w 4724400"/>
              <a:gd name="connsiteY2" fmla="*/ 8305 h 2895600"/>
              <a:gd name="connsiteX3" fmla="*/ 4595726 w 4724400"/>
              <a:gd name="connsiteY3" fmla="*/ 201973 h 2895600"/>
              <a:gd name="connsiteX4" fmla="*/ 4684950 w 4724400"/>
              <a:gd name="connsiteY4" fmla="*/ 112749 h 2895600"/>
              <a:gd name="connsiteX5" fmla="*/ 4705896 w 4724400"/>
              <a:gd name="connsiteY5" fmla="*/ 143815 h 2895600"/>
              <a:gd name="connsiteX6" fmla="*/ 4724400 w 4724400"/>
              <a:gd name="connsiteY6" fmla="*/ 235470 h 2895600"/>
              <a:gd name="connsiteX7" fmla="*/ 4724400 w 4724400"/>
              <a:gd name="connsiteY7" fmla="*/ 2660130 h 2895600"/>
              <a:gd name="connsiteX8" fmla="*/ 4488930 w 4724400"/>
              <a:gd name="connsiteY8" fmla="*/ 2895600 h 2895600"/>
              <a:gd name="connsiteX9" fmla="*/ 235470 w 4724400"/>
              <a:gd name="connsiteY9" fmla="*/ 2895600 h 2895600"/>
              <a:gd name="connsiteX10" fmla="*/ 0 w 4724400"/>
              <a:gd name="connsiteY10" fmla="*/ 2660130 h 2895600"/>
              <a:gd name="connsiteX11" fmla="*/ 0 w 4724400"/>
              <a:gd name="connsiteY11" fmla="*/ 235470 h 2895600"/>
              <a:gd name="connsiteX12" fmla="*/ 235470 w 4724400"/>
              <a:gd name="connsiteY12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724400" h="2895600">
                <a:moveTo>
                  <a:pt x="235470" y="0"/>
                </a:moveTo>
                <a:lnTo>
                  <a:pt x="4410363" y="0"/>
                </a:lnTo>
                <a:lnTo>
                  <a:pt x="4402058" y="8305"/>
                </a:lnTo>
                <a:lnTo>
                  <a:pt x="4595726" y="201973"/>
                </a:lnTo>
                <a:lnTo>
                  <a:pt x="4684950" y="112749"/>
                </a:lnTo>
                <a:lnTo>
                  <a:pt x="4705896" y="143815"/>
                </a:lnTo>
                <a:cubicBezTo>
                  <a:pt x="4717811" y="171986"/>
                  <a:pt x="4724400" y="202959"/>
                  <a:pt x="4724400" y="235470"/>
                </a:cubicBezTo>
                <a:lnTo>
                  <a:pt x="4724400" y="2660130"/>
                </a:lnTo>
                <a:cubicBezTo>
                  <a:pt x="4724400" y="2790176"/>
                  <a:pt x="4618976" y="2895600"/>
                  <a:pt x="4488930" y="2895600"/>
                </a:cubicBezTo>
                <a:lnTo>
                  <a:pt x="235470" y="2895600"/>
                </a:lnTo>
                <a:cubicBezTo>
                  <a:pt x="105424" y="2895600"/>
                  <a:pt x="0" y="2790176"/>
                  <a:pt x="0" y="2660130"/>
                </a:cubicBezTo>
                <a:lnTo>
                  <a:pt x="0" y="235470"/>
                </a:lnTo>
                <a:cubicBezTo>
                  <a:pt x="0" y="105424"/>
                  <a:pt x="105424" y="0"/>
                  <a:pt x="235470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txBody>
          <a:bodyPr wrap="square" lIns="365760" rIns="36576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8E79F9-00E6-1773-B032-386686A4C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A5119-9C2C-6866-6CCD-777AFBC2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79AB2-758F-7D1A-843D-DFDDA4BD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575D10-6B46-1E49-9456-8EB333AA4E78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EEA4E1-2312-3E1A-929C-5BC1477675E0}"/>
              </a:ext>
            </a:extLst>
          </p:cNvPr>
          <p:cNvCxnSpPr>
            <a:cxnSpLocks/>
          </p:cNvCxnSpPr>
          <p:nvPr userDrawn="1"/>
        </p:nvCxnSpPr>
        <p:spPr>
          <a:xfrm>
            <a:off x="581992" y="6096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EF6A097C-54D2-D4ED-0A10-19FBB24E05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6093" t="-16314" r="-13478" b="-3577"/>
          <a:stretch/>
        </p:blipFill>
        <p:spPr>
          <a:xfrm rot="16200000">
            <a:off x="-1671" y="4566367"/>
            <a:ext cx="1237941" cy="1204439"/>
          </a:xfrm>
          <a:prstGeom prst="rect">
            <a:avLst/>
          </a:prstGeom>
        </p:spPr>
      </p:pic>
      <p:sp>
        <p:nvSpPr>
          <p:cNvPr id="24" name="Cross 23">
            <a:extLst>
              <a:ext uri="{FF2B5EF4-FFF2-40B4-BE49-F238E27FC236}">
                <a16:creationId xmlns:a16="http://schemas.microsoft.com/office/drawing/2014/main" id="{5D737375-70B4-3314-9D07-4395BAA26875}"/>
              </a:ext>
            </a:extLst>
          </p:cNvPr>
          <p:cNvSpPr/>
          <p:nvPr userDrawn="1"/>
        </p:nvSpPr>
        <p:spPr>
          <a:xfrm rot="2700000">
            <a:off x="10761662" y="1645591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928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18EE-8562-0004-6395-12C315C6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98358"/>
            <a:ext cx="10757851" cy="9744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14EE5185-FA14-C59E-8B21-554C836AA043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94360" y="1810512"/>
            <a:ext cx="10770221" cy="34869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35FCC-119C-DAE8-FDEE-89D631B41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AF21D-75F1-3AFD-93CD-CCB87A5E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F0B52-3400-828A-9D66-4A58DA96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5E65DF-61B4-DD7B-4F58-B3C72D0EECC2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03AA81-E3AE-A8F6-A521-8B767B0D1BFC}"/>
              </a:ext>
            </a:extLst>
          </p:cNvPr>
          <p:cNvCxnSpPr>
            <a:cxnSpLocks/>
          </p:cNvCxnSpPr>
          <p:nvPr userDrawn="1"/>
        </p:nvCxnSpPr>
        <p:spPr>
          <a:xfrm>
            <a:off x="581992" y="598358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7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B8B082E-1046-F9A0-7B39-675E9855A2C3}"/>
              </a:ext>
            </a:extLst>
          </p:cNvPr>
          <p:cNvGrpSpPr/>
          <p:nvPr userDrawn="1"/>
        </p:nvGrpSpPr>
        <p:grpSpPr>
          <a:xfrm>
            <a:off x="581992" y="609600"/>
            <a:ext cx="4369420" cy="5257800"/>
            <a:chOff x="581992" y="609600"/>
            <a:chExt cx="10770220" cy="52578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7F42B3A-6654-C6D7-D536-755B6583EE52}"/>
                </a:ext>
              </a:extLst>
            </p:cNvPr>
            <p:cNvCxnSpPr>
              <a:cxnSpLocks/>
            </p:cNvCxnSpPr>
            <p:nvPr/>
          </p:nvCxnSpPr>
          <p:spPr>
            <a:xfrm>
              <a:off x="581992" y="5867400"/>
              <a:ext cx="10770220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C8B912-0821-18A3-992F-D5F901A92605}"/>
                </a:ext>
              </a:extLst>
            </p:cNvPr>
            <p:cNvCxnSpPr>
              <a:cxnSpLocks/>
            </p:cNvCxnSpPr>
            <p:nvPr/>
          </p:nvCxnSpPr>
          <p:spPr>
            <a:xfrm>
              <a:off x="581992" y="609600"/>
              <a:ext cx="10770220" cy="0"/>
            </a:xfrm>
            <a:prstGeom prst="line">
              <a:avLst/>
            </a:prstGeom>
            <a:ln w="12700">
              <a:solidFill>
                <a:srgbClr val="435F3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78823B-1848-DD23-32C1-55B6F35BB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621792"/>
            <a:ext cx="4430204" cy="1143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8">
            <a:extLst>
              <a:ext uri="{FF2B5EF4-FFF2-40B4-BE49-F238E27FC236}">
                <a16:creationId xmlns:a16="http://schemas.microsoft.com/office/drawing/2014/main" id="{C6369831-3D9F-A5E3-4BD7-A70602CD96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208" y="2084832"/>
            <a:ext cx="4434840" cy="3703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E70E0-6625-D5D7-AF0A-C954D896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C3F56-523E-43F4-9B16-07C01F0B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33532" y="6190488"/>
            <a:ext cx="919036" cy="210312"/>
          </a:xfrm>
        </p:spPr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able Placeholder 6">
            <a:extLst>
              <a:ext uri="{FF2B5EF4-FFF2-40B4-BE49-F238E27FC236}">
                <a16:creationId xmlns:a16="http://schemas.microsoft.com/office/drawing/2014/main" id="{E9B8BD81-BFB0-9798-902D-2A4DA2A4931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495544" y="603504"/>
            <a:ext cx="6291072" cy="578815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6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16A8B2-4BAA-8F8D-2CE9-706C27AE925A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641735-36B7-52D8-E03C-1439B1FB47A4}"/>
              </a:ext>
            </a:extLst>
          </p:cNvPr>
          <p:cNvSpPr/>
          <p:nvPr userDrawn="1"/>
        </p:nvSpPr>
        <p:spPr>
          <a:xfrm>
            <a:off x="581992" y="609607"/>
            <a:ext cx="11024839" cy="4800587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0D9BC6A-356D-697A-BCD9-0D44A3E3DF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955" t="-1334" r="-10741" b="23144"/>
          <a:stretch/>
        </p:blipFill>
        <p:spPr>
          <a:xfrm>
            <a:off x="-11572" y="3526154"/>
            <a:ext cx="3896184" cy="336734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593DD4A-A75F-4357-2B59-697A1C674E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9459" t="46841" r="-10838" b="608"/>
          <a:stretch/>
        </p:blipFill>
        <p:spPr>
          <a:xfrm rot="5400000">
            <a:off x="8882003" y="511012"/>
            <a:ext cx="3829404" cy="2807380"/>
          </a:xfrm>
          <a:prstGeom prst="rect">
            <a:avLst/>
          </a:prstGeom>
        </p:spPr>
      </p:pic>
      <p:sp>
        <p:nvSpPr>
          <p:cNvPr id="13" name="Cross 12">
            <a:extLst>
              <a:ext uri="{FF2B5EF4-FFF2-40B4-BE49-F238E27FC236}">
                <a16:creationId xmlns:a16="http://schemas.microsoft.com/office/drawing/2014/main" id="{AAB9172C-B63E-463A-A818-BF950ABB7594}"/>
              </a:ext>
            </a:extLst>
          </p:cNvPr>
          <p:cNvSpPr/>
          <p:nvPr userDrawn="1"/>
        </p:nvSpPr>
        <p:spPr>
          <a:xfrm rot="2700000">
            <a:off x="8002508" y="156571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61E30655-37C1-C099-C052-42E22DEB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664208"/>
            <a:ext cx="10515600" cy="2852928"/>
          </a:xfrm>
        </p:spPr>
        <p:txBody>
          <a:bodyPr anchor="ctr">
            <a:normAutofit/>
          </a:bodyPr>
          <a:lstStyle>
            <a:lvl1pPr algn="ctr">
              <a:defRPr sz="5400" baseline="0">
                <a:ln w="25400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87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186880-CD09-DC04-9274-F034B5114CCA}"/>
              </a:ext>
            </a:extLst>
          </p:cNvPr>
          <p:cNvSpPr/>
          <p:nvPr/>
        </p:nvSpPr>
        <p:spPr>
          <a:xfrm>
            <a:off x="7058712" y="457200"/>
            <a:ext cx="4270195" cy="5943596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417EF5D-30FC-FBAC-6DFD-E552A7C34F72}"/>
              </a:ext>
            </a:extLst>
          </p:cNvPr>
          <p:cNvSpPr/>
          <p:nvPr userDrawn="1"/>
        </p:nvSpPr>
        <p:spPr>
          <a:xfrm>
            <a:off x="6690589" y="136544"/>
            <a:ext cx="2053087" cy="2042679"/>
          </a:xfrm>
          <a:custGeom>
            <a:avLst/>
            <a:gdLst>
              <a:gd name="connsiteX0" fmla="*/ 1003609 w 2053087"/>
              <a:gd name="connsiteY0" fmla="*/ 1320 h 2042679"/>
              <a:gd name="connsiteX1" fmla="*/ 1369847 w 2053087"/>
              <a:gd name="connsiteY1" fmla="*/ 354620 h 2042679"/>
              <a:gd name="connsiteX2" fmla="*/ 1365832 w 2053087"/>
              <a:gd name="connsiteY2" fmla="*/ 494672 h 2042679"/>
              <a:gd name="connsiteX3" fmla="*/ 1483290 w 2053087"/>
              <a:gd name="connsiteY3" fmla="*/ 417646 h 2042679"/>
              <a:gd name="connsiteX4" fmla="*/ 2014463 w 2053087"/>
              <a:gd name="connsiteY4" fmla="*/ 610796 h 2042679"/>
              <a:gd name="connsiteX5" fmla="*/ 1823223 w 2053087"/>
              <a:gd name="connsiteY5" fmla="*/ 1145905 h 2042679"/>
              <a:gd name="connsiteX6" fmla="*/ 1689077 w 2053087"/>
              <a:gd name="connsiteY6" fmla="*/ 1184929 h 2042679"/>
              <a:gd name="connsiteX7" fmla="*/ 1798709 w 2053087"/>
              <a:gd name="connsiteY7" fmla="*/ 1272173 h 2042679"/>
              <a:gd name="connsiteX8" fmla="*/ 1801644 w 2053087"/>
              <a:gd name="connsiteY8" fmla="*/ 1275417 h 2042679"/>
              <a:gd name="connsiteX9" fmla="*/ 1778760 w 2053087"/>
              <a:gd name="connsiteY9" fmla="*/ 1843212 h 2042679"/>
              <a:gd name="connsiteX10" fmla="*/ 1210966 w 2053087"/>
              <a:gd name="connsiteY10" fmla="*/ 1820327 h 2042679"/>
              <a:gd name="connsiteX11" fmla="*/ 1132747 w 2053087"/>
              <a:gd name="connsiteY11" fmla="*/ 1704421 h 2042679"/>
              <a:gd name="connsiteX12" fmla="*/ 1083207 w 2053087"/>
              <a:gd name="connsiteY12" fmla="*/ 1835633 h 2042679"/>
              <a:gd name="connsiteX13" fmla="*/ 536673 w 2053087"/>
              <a:gd name="connsiteY13" fmla="*/ 1992471 h 2042679"/>
              <a:gd name="connsiteX14" fmla="*/ 379835 w 2053087"/>
              <a:gd name="connsiteY14" fmla="*/ 1445938 h 2042679"/>
              <a:gd name="connsiteX15" fmla="*/ 465527 w 2053087"/>
              <a:gd name="connsiteY15" fmla="*/ 1335114 h 2042679"/>
              <a:gd name="connsiteX16" fmla="*/ 325117 w 2053087"/>
              <a:gd name="connsiteY16" fmla="*/ 1328354 h 2042679"/>
              <a:gd name="connsiteX17" fmla="*/ 7398 w 2053087"/>
              <a:gd name="connsiteY17" fmla="*/ 857547 h 2042679"/>
              <a:gd name="connsiteX18" fmla="*/ 478205 w 2053087"/>
              <a:gd name="connsiteY18" fmla="*/ 539830 h 2042679"/>
              <a:gd name="connsiteX19" fmla="*/ 609919 w 2053087"/>
              <a:gd name="connsiteY19" fmla="*/ 586793 h 2042679"/>
              <a:gd name="connsiteX20" fmla="*/ 572088 w 2053087"/>
              <a:gd name="connsiteY20" fmla="*/ 451096 h 2042679"/>
              <a:gd name="connsiteX21" fmla="*/ 922037 w 2053087"/>
              <a:gd name="connsiteY21" fmla="*/ 2953 h 2042679"/>
              <a:gd name="connsiteX22" fmla="*/ 1003609 w 2053087"/>
              <a:gd name="connsiteY22" fmla="*/ 1320 h 204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53087" h="2042679">
                <a:moveTo>
                  <a:pt x="1003609" y="1320"/>
                </a:moveTo>
                <a:cubicBezTo>
                  <a:pt x="1190309" y="16473"/>
                  <a:pt x="1346681" y="160602"/>
                  <a:pt x="1369847" y="354620"/>
                </a:cubicBezTo>
                <a:cubicBezTo>
                  <a:pt x="1375086" y="401095"/>
                  <a:pt x="1373978" y="448121"/>
                  <a:pt x="1365832" y="494672"/>
                </a:cubicBezTo>
                <a:cubicBezTo>
                  <a:pt x="1401182" y="464099"/>
                  <a:pt x="1441018" y="437962"/>
                  <a:pt x="1483290" y="417646"/>
                </a:cubicBezTo>
                <a:cubicBezTo>
                  <a:pt x="1683890" y="325566"/>
                  <a:pt x="1920331" y="411579"/>
                  <a:pt x="2014463" y="610796"/>
                </a:cubicBezTo>
                <a:cubicBezTo>
                  <a:pt x="2109287" y="811038"/>
                  <a:pt x="2023465" y="1051081"/>
                  <a:pt x="1823223" y="1145905"/>
                </a:cubicBezTo>
                <a:cubicBezTo>
                  <a:pt x="1781118" y="1165362"/>
                  <a:pt x="1735719" y="1178832"/>
                  <a:pt x="1689077" y="1184929"/>
                </a:cubicBezTo>
                <a:cubicBezTo>
                  <a:pt x="1729023" y="1208729"/>
                  <a:pt x="1766084" y="1238207"/>
                  <a:pt x="1798709" y="1272173"/>
                </a:cubicBezTo>
                <a:cubicBezTo>
                  <a:pt x="1799401" y="1273198"/>
                  <a:pt x="1800952" y="1274391"/>
                  <a:pt x="1801644" y="1275417"/>
                </a:cubicBezTo>
                <a:cubicBezTo>
                  <a:pt x="1952717" y="1438446"/>
                  <a:pt x="1941624" y="1692998"/>
                  <a:pt x="1778760" y="1843212"/>
                </a:cubicBezTo>
                <a:cubicBezTo>
                  <a:pt x="1615730" y="1994283"/>
                  <a:pt x="1361178" y="1983191"/>
                  <a:pt x="1210966" y="1820327"/>
                </a:cubicBezTo>
                <a:cubicBezTo>
                  <a:pt x="1179367" y="1785669"/>
                  <a:pt x="1153063" y="1746692"/>
                  <a:pt x="1132747" y="1704421"/>
                </a:cubicBezTo>
                <a:cubicBezTo>
                  <a:pt x="1122191" y="1749612"/>
                  <a:pt x="1105455" y="1794495"/>
                  <a:pt x="1083207" y="1835633"/>
                </a:cubicBezTo>
                <a:cubicBezTo>
                  <a:pt x="976018" y="2029636"/>
                  <a:pt x="730675" y="2099660"/>
                  <a:pt x="536673" y="1992471"/>
                </a:cubicBezTo>
                <a:cubicBezTo>
                  <a:pt x="342671" y="1885282"/>
                  <a:pt x="272646" y="1639939"/>
                  <a:pt x="379835" y="1445938"/>
                </a:cubicBezTo>
                <a:cubicBezTo>
                  <a:pt x="402942" y="1404966"/>
                  <a:pt x="431562" y="1367738"/>
                  <a:pt x="465527" y="1335114"/>
                </a:cubicBezTo>
                <a:cubicBezTo>
                  <a:pt x="418360" y="1339326"/>
                  <a:pt x="371501" y="1337359"/>
                  <a:pt x="325117" y="1328354"/>
                </a:cubicBezTo>
                <a:cubicBezTo>
                  <a:pt x="107800" y="1286163"/>
                  <a:pt x="-34793" y="1074864"/>
                  <a:pt x="7398" y="857547"/>
                </a:cubicBezTo>
                <a:cubicBezTo>
                  <a:pt x="49589" y="640230"/>
                  <a:pt x="260029" y="497472"/>
                  <a:pt x="478205" y="539830"/>
                </a:cubicBezTo>
                <a:cubicBezTo>
                  <a:pt x="523730" y="548668"/>
                  <a:pt x="568780" y="564545"/>
                  <a:pt x="609919" y="586793"/>
                </a:cubicBezTo>
                <a:cubicBezTo>
                  <a:pt x="590629" y="543829"/>
                  <a:pt x="578185" y="497738"/>
                  <a:pt x="572088" y="451096"/>
                </a:cubicBezTo>
                <a:cubicBezTo>
                  <a:pt x="545445" y="230220"/>
                  <a:pt x="702020" y="29762"/>
                  <a:pt x="922037" y="2953"/>
                </a:cubicBezTo>
                <a:cubicBezTo>
                  <a:pt x="949647" y="-377"/>
                  <a:pt x="976937" y="-845"/>
                  <a:pt x="1003609" y="1320"/>
                </a:cubicBezTo>
                <a:close/>
              </a:path>
            </a:pathLst>
          </a:cu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993C80-827B-073B-123F-91EFA6ED0F16}"/>
              </a:ext>
            </a:extLst>
          </p:cNvPr>
          <p:cNvGrpSpPr/>
          <p:nvPr userDrawn="1"/>
        </p:nvGrpSpPr>
        <p:grpSpPr>
          <a:xfrm>
            <a:off x="581992" y="609600"/>
            <a:ext cx="4681680" cy="5257800"/>
            <a:chOff x="581992" y="609600"/>
            <a:chExt cx="10770220" cy="52578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3804940-5591-901C-5BAD-295772E97B69}"/>
                </a:ext>
              </a:extLst>
            </p:cNvPr>
            <p:cNvCxnSpPr>
              <a:cxnSpLocks/>
            </p:cNvCxnSpPr>
            <p:nvPr/>
          </p:nvCxnSpPr>
          <p:spPr>
            <a:xfrm>
              <a:off x="581992" y="5867400"/>
              <a:ext cx="10770220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7CE5C39-E203-EE25-F974-E00FF20297FB}"/>
                </a:ext>
              </a:extLst>
            </p:cNvPr>
            <p:cNvCxnSpPr>
              <a:cxnSpLocks/>
            </p:cNvCxnSpPr>
            <p:nvPr/>
          </p:nvCxnSpPr>
          <p:spPr>
            <a:xfrm>
              <a:off x="581992" y="609600"/>
              <a:ext cx="10770220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>
            <a:extLst>
              <a:ext uri="{FF2B5EF4-FFF2-40B4-BE49-F238E27FC236}">
                <a16:creationId xmlns:a16="http://schemas.microsoft.com/office/drawing/2014/main" id="{649AEC4B-CE87-8089-CF08-AB40516E1E82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21208" y="612648"/>
            <a:ext cx="4745736" cy="52578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5400">
                <a:ln w="31750">
                  <a:solidFill>
                    <a:schemeClr val="accent2">
                      <a:lumMod val="50000"/>
                    </a:schemeClr>
                  </a:solidFill>
                </a:ln>
                <a:noFill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3B9FDF2-20DD-5F35-EA03-802EC68868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17381" y="914401"/>
            <a:ext cx="3372886" cy="5010213"/>
          </a:xfrm>
          <a:custGeom>
            <a:avLst/>
            <a:gdLst>
              <a:gd name="connsiteX0" fmla="*/ 3370405 w 3372886"/>
              <a:gd name="connsiteY0" fmla="*/ 4826209 h 5010213"/>
              <a:gd name="connsiteX1" fmla="*/ 3368648 w 3372886"/>
              <a:gd name="connsiteY1" fmla="*/ 4843643 h 5010213"/>
              <a:gd name="connsiteX2" fmla="*/ 3362544 w 3372886"/>
              <a:gd name="connsiteY2" fmla="*/ 4863308 h 5010213"/>
              <a:gd name="connsiteX3" fmla="*/ 3347925 w 3372886"/>
              <a:gd name="connsiteY3" fmla="*/ 4848689 h 5010213"/>
              <a:gd name="connsiteX4" fmla="*/ 208613 w 3372886"/>
              <a:gd name="connsiteY4" fmla="*/ 0 h 5010213"/>
              <a:gd name="connsiteX5" fmla="*/ 3164273 w 3372886"/>
              <a:gd name="connsiteY5" fmla="*/ 0 h 5010213"/>
              <a:gd name="connsiteX6" fmla="*/ 3372886 w 3372886"/>
              <a:gd name="connsiteY6" fmla="*/ 208613 h 5010213"/>
              <a:gd name="connsiteX7" fmla="*/ 3372886 w 3372886"/>
              <a:gd name="connsiteY7" fmla="*/ 4436392 h 5010213"/>
              <a:gd name="connsiteX8" fmla="*/ 3154257 w 3372886"/>
              <a:gd name="connsiteY8" fmla="*/ 4655021 h 5010213"/>
              <a:gd name="connsiteX9" fmla="*/ 2930746 w 3372886"/>
              <a:gd name="connsiteY9" fmla="*/ 4431510 h 5010213"/>
              <a:gd name="connsiteX10" fmla="*/ 2737078 w 3372886"/>
              <a:gd name="connsiteY10" fmla="*/ 4625178 h 5010213"/>
              <a:gd name="connsiteX11" fmla="*/ 2960589 w 3372886"/>
              <a:gd name="connsiteY11" fmla="*/ 4848689 h 5010213"/>
              <a:gd name="connsiteX12" fmla="*/ 2799065 w 3372886"/>
              <a:gd name="connsiteY12" fmla="*/ 5010213 h 5010213"/>
              <a:gd name="connsiteX13" fmla="*/ 208613 w 3372886"/>
              <a:gd name="connsiteY13" fmla="*/ 5010213 h 5010213"/>
              <a:gd name="connsiteX14" fmla="*/ 0 w 3372886"/>
              <a:gd name="connsiteY14" fmla="*/ 4801600 h 5010213"/>
              <a:gd name="connsiteX15" fmla="*/ 0 w 3372886"/>
              <a:gd name="connsiteY15" fmla="*/ 208613 h 5010213"/>
              <a:gd name="connsiteX16" fmla="*/ 208613 w 3372886"/>
              <a:gd name="connsiteY16" fmla="*/ 0 h 501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72886" h="5010213">
                <a:moveTo>
                  <a:pt x="3370405" y="4826209"/>
                </a:moveTo>
                <a:lnTo>
                  <a:pt x="3368648" y="4843643"/>
                </a:lnTo>
                <a:lnTo>
                  <a:pt x="3362544" y="4863308"/>
                </a:lnTo>
                <a:lnTo>
                  <a:pt x="3347925" y="4848689"/>
                </a:lnTo>
                <a:close/>
                <a:moveTo>
                  <a:pt x="208613" y="0"/>
                </a:moveTo>
                <a:lnTo>
                  <a:pt x="3164273" y="0"/>
                </a:lnTo>
                <a:cubicBezTo>
                  <a:pt x="3279487" y="0"/>
                  <a:pt x="3372886" y="93399"/>
                  <a:pt x="3372886" y="208613"/>
                </a:cubicBezTo>
                <a:lnTo>
                  <a:pt x="3372886" y="4436392"/>
                </a:lnTo>
                <a:lnTo>
                  <a:pt x="3154257" y="4655021"/>
                </a:lnTo>
                <a:lnTo>
                  <a:pt x="2930746" y="4431510"/>
                </a:lnTo>
                <a:lnTo>
                  <a:pt x="2737078" y="4625178"/>
                </a:lnTo>
                <a:lnTo>
                  <a:pt x="2960589" y="4848689"/>
                </a:lnTo>
                <a:lnTo>
                  <a:pt x="2799065" y="5010213"/>
                </a:lnTo>
                <a:lnTo>
                  <a:pt x="208613" y="5010213"/>
                </a:lnTo>
                <a:cubicBezTo>
                  <a:pt x="93399" y="5010213"/>
                  <a:pt x="0" y="4916814"/>
                  <a:pt x="0" y="4801600"/>
                </a:cubicBezTo>
                <a:lnTo>
                  <a:pt x="0" y="208613"/>
                </a:lnTo>
                <a:cubicBezTo>
                  <a:pt x="0" y="93399"/>
                  <a:pt x="93399" y="0"/>
                  <a:pt x="208613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6F145759-7E95-1BC3-317C-FAE2A6383B40}"/>
              </a:ext>
            </a:extLst>
          </p:cNvPr>
          <p:cNvSpPr/>
          <p:nvPr userDrawn="1"/>
        </p:nvSpPr>
        <p:spPr>
          <a:xfrm rot="2700000">
            <a:off x="10218602" y="5310054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39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35466164-2200-0DEC-FF0B-73D9E6F78ACC}"/>
              </a:ext>
            </a:extLst>
          </p:cNvPr>
          <p:cNvGrpSpPr/>
          <p:nvPr userDrawn="1"/>
        </p:nvGrpSpPr>
        <p:grpSpPr>
          <a:xfrm>
            <a:off x="558905" y="609601"/>
            <a:ext cx="4503264" cy="5791192"/>
            <a:chOff x="7001350" y="610643"/>
            <a:chExt cx="4503264" cy="5256755"/>
          </a:xfr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6DF42ED7-D7A6-1AED-B963-4BDF2948E1E3}"/>
                </a:ext>
              </a:extLst>
            </p:cNvPr>
            <p:cNvSpPr/>
            <p:nvPr/>
          </p:nvSpPr>
          <p:spPr>
            <a:xfrm>
              <a:off x="7001350" y="3429000"/>
              <a:ext cx="4503264" cy="2438398"/>
            </a:xfrm>
            <a:prstGeom prst="roundRect">
              <a:avLst>
                <a:gd name="adj" fmla="val 118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BB3D0DE4-B99A-0032-7632-8B5365124CEF}"/>
                </a:ext>
              </a:extLst>
            </p:cNvPr>
            <p:cNvSpPr/>
            <p:nvPr/>
          </p:nvSpPr>
          <p:spPr>
            <a:xfrm>
              <a:off x="7001350" y="610643"/>
              <a:ext cx="4503264" cy="2438398"/>
            </a:xfrm>
            <a:prstGeom prst="roundRect">
              <a:avLst>
                <a:gd name="adj" fmla="val 118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805412-4C95-AD2C-6AA6-C23274E77D39}"/>
              </a:ext>
            </a:extLst>
          </p:cNvPr>
          <p:cNvCxnSpPr>
            <a:cxnSpLocks/>
          </p:cNvCxnSpPr>
          <p:nvPr userDrawn="1"/>
        </p:nvCxnSpPr>
        <p:spPr>
          <a:xfrm>
            <a:off x="5704640" y="5867400"/>
            <a:ext cx="5664819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6728FD0-DF82-83F1-28E0-FEBA18FF792E}"/>
              </a:ext>
            </a:extLst>
          </p:cNvPr>
          <p:cNvCxnSpPr>
            <a:cxnSpLocks/>
          </p:cNvCxnSpPr>
          <p:nvPr userDrawn="1"/>
        </p:nvCxnSpPr>
        <p:spPr>
          <a:xfrm>
            <a:off x="5704640" y="631520"/>
            <a:ext cx="5664819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>
            <a:extLst>
              <a:ext uri="{FF2B5EF4-FFF2-40B4-BE49-F238E27FC236}">
                <a16:creationId xmlns:a16="http://schemas.microsoft.com/office/drawing/2014/main" id="{CF056986-9B91-A95C-3BDF-82239110E8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6093" t="-16314" r="-13478" b="-3577"/>
          <a:stretch/>
        </p:blipFill>
        <p:spPr>
          <a:xfrm rot="16200000">
            <a:off x="-48601" y="48186"/>
            <a:ext cx="2434778" cy="2368886"/>
          </a:xfrm>
          <a:prstGeom prst="rect">
            <a:avLst/>
          </a:prstGeom>
        </p:spPr>
      </p:pic>
      <p:sp>
        <p:nvSpPr>
          <p:cNvPr id="40" name="Title 39">
            <a:extLst>
              <a:ext uri="{FF2B5EF4-FFF2-40B4-BE49-F238E27FC236}">
                <a16:creationId xmlns:a16="http://schemas.microsoft.com/office/drawing/2014/main" id="{A682F108-3AE7-2A73-C8C3-2DD703322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5856" y="631519"/>
            <a:ext cx="5696714" cy="409287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5400">
                <a:ln w="31750">
                  <a:solidFill>
                    <a:schemeClr val="accent2">
                      <a:lumMod val="50000"/>
                    </a:schemeClr>
                  </a:solidFill>
                </a:ln>
                <a:noFill/>
              </a:defRPr>
            </a:lvl1pPr>
          </a:lstStyle>
          <a:p>
            <a:endParaRPr lang="en-US" dirty="0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E2C66DB6-41D4-AC6F-2E21-2698126075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3638" y="952497"/>
            <a:ext cx="3733799" cy="5105400"/>
          </a:xfrm>
          <a:custGeom>
            <a:avLst/>
            <a:gdLst>
              <a:gd name="connsiteX0" fmla="*/ 622312 w 3733799"/>
              <a:gd name="connsiteY0" fmla="*/ 0 h 5105400"/>
              <a:gd name="connsiteX1" fmla="*/ 3111487 w 3733799"/>
              <a:gd name="connsiteY1" fmla="*/ 0 h 5105400"/>
              <a:gd name="connsiteX2" fmla="*/ 3733799 w 3733799"/>
              <a:gd name="connsiteY2" fmla="*/ 622312 h 5105400"/>
              <a:gd name="connsiteX3" fmla="*/ 3733799 w 3733799"/>
              <a:gd name="connsiteY3" fmla="*/ 4414839 h 5105400"/>
              <a:gd name="connsiteX4" fmla="*/ 3709388 w 3733799"/>
              <a:gd name="connsiteY4" fmla="*/ 4390428 h 5105400"/>
              <a:gd name="connsiteX5" fmla="*/ 3485877 w 3733799"/>
              <a:gd name="connsiteY5" fmla="*/ 4613939 h 5105400"/>
              <a:gd name="connsiteX6" fmla="*/ 3262366 w 3733799"/>
              <a:gd name="connsiteY6" fmla="*/ 4390428 h 5105400"/>
              <a:gd name="connsiteX7" fmla="*/ 3068698 w 3733799"/>
              <a:gd name="connsiteY7" fmla="*/ 4584096 h 5105400"/>
              <a:gd name="connsiteX8" fmla="*/ 3292209 w 3733799"/>
              <a:gd name="connsiteY8" fmla="*/ 4807607 h 5105400"/>
              <a:gd name="connsiteX9" fmla="*/ 3068698 w 3733799"/>
              <a:gd name="connsiteY9" fmla="*/ 5031118 h 5105400"/>
              <a:gd name="connsiteX10" fmla="*/ 3140096 w 3733799"/>
              <a:gd name="connsiteY10" fmla="*/ 5102516 h 5105400"/>
              <a:gd name="connsiteX11" fmla="*/ 3111487 w 3733799"/>
              <a:gd name="connsiteY11" fmla="*/ 5105400 h 5105400"/>
              <a:gd name="connsiteX12" fmla="*/ 622312 w 3733799"/>
              <a:gd name="connsiteY12" fmla="*/ 5105400 h 5105400"/>
              <a:gd name="connsiteX13" fmla="*/ 0 w 3733799"/>
              <a:gd name="connsiteY13" fmla="*/ 4483088 h 5105400"/>
              <a:gd name="connsiteX14" fmla="*/ 0 w 3733799"/>
              <a:gd name="connsiteY14" fmla="*/ 622312 h 5105400"/>
              <a:gd name="connsiteX15" fmla="*/ 622312 w 3733799"/>
              <a:gd name="connsiteY15" fmla="*/ 0 h 510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33799" h="5105400">
                <a:moveTo>
                  <a:pt x="622312" y="0"/>
                </a:moveTo>
                <a:lnTo>
                  <a:pt x="3111487" y="0"/>
                </a:lnTo>
                <a:cubicBezTo>
                  <a:pt x="3455180" y="0"/>
                  <a:pt x="3733799" y="278619"/>
                  <a:pt x="3733799" y="622312"/>
                </a:cubicBezTo>
                <a:lnTo>
                  <a:pt x="3733799" y="4414839"/>
                </a:lnTo>
                <a:lnTo>
                  <a:pt x="3709388" y="4390428"/>
                </a:lnTo>
                <a:lnTo>
                  <a:pt x="3485877" y="4613939"/>
                </a:lnTo>
                <a:lnTo>
                  <a:pt x="3262366" y="4390428"/>
                </a:lnTo>
                <a:lnTo>
                  <a:pt x="3068698" y="4584096"/>
                </a:lnTo>
                <a:lnTo>
                  <a:pt x="3292209" y="4807607"/>
                </a:lnTo>
                <a:lnTo>
                  <a:pt x="3068698" y="5031118"/>
                </a:lnTo>
                <a:lnTo>
                  <a:pt x="3140096" y="5102516"/>
                </a:lnTo>
                <a:lnTo>
                  <a:pt x="3111487" y="5105400"/>
                </a:lnTo>
                <a:lnTo>
                  <a:pt x="622312" y="5105400"/>
                </a:lnTo>
                <a:cubicBezTo>
                  <a:pt x="278619" y="5105400"/>
                  <a:pt x="0" y="4826781"/>
                  <a:pt x="0" y="4483088"/>
                </a:cubicBezTo>
                <a:lnTo>
                  <a:pt x="0" y="622312"/>
                </a:lnTo>
                <a:cubicBezTo>
                  <a:pt x="0" y="278619"/>
                  <a:pt x="278619" y="0"/>
                  <a:pt x="622312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E3DD6E9-B188-4073-618E-913C10B257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09980" y="4762498"/>
            <a:ext cx="5697929" cy="10668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Cross 46">
            <a:extLst>
              <a:ext uri="{FF2B5EF4-FFF2-40B4-BE49-F238E27FC236}">
                <a16:creationId xmlns:a16="http://schemas.microsoft.com/office/drawing/2014/main" id="{46328A47-0F71-24AD-1DBE-43C71079A374}"/>
              </a:ext>
            </a:extLst>
          </p:cNvPr>
          <p:cNvSpPr/>
          <p:nvPr userDrawn="1"/>
        </p:nvSpPr>
        <p:spPr>
          <a:xfrm rot="2700000">
            <a:off x="3976479" y="5307068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6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F0AE0-C844-54D6-6029-86DFDACF0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21792"/>
            <a:ext cx="5715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58B5C90-17D9-C673-F1EC-0ED209084E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84832"/>
            <a:ext cx="5715000" cy="3703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EBB14C-D20D-204B-2946-AD69B85744AB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19C6F3-0BA0-1C77-3DB4-761E584808F4}"/>
              </a:ext>
            </a:extLst>
          </p:cNvPr>
          <p:cNvCxnSpPr>
            <a:cxnSpLocks/>
          </p:cNvCxnSpPr>
          <p:nvPr userDrawn="1"/>
        </p:nvCxnSpPr>
        <p:spPr>
          <a:xfrm>
            <a:off x="581992" y="6096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89C344F-D71F-89C1-89D1-17EF8F9A4455}"/>
              </a:ext>
            </a:extLst>
          </p:cNvPr>
          <p:cNvSpPr/>
          <p:nvPr userDrawn="1"/>
        </p:nvSpPr>
        <p:spPr>
          <a:xfrm>
            <a:off x="7082017" y="1143000"/>
            <a:ext cx="4270195" cy="4114797"/>
          </a:xfrm>
          <a:prstGeom prst="roundRect">
            <a:avLst>
              <a:gd name="adj" fmla="val 7995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A531EC8-CE4E-3DF8-AE13-9EDF4E026F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64" r="-5560"/>
          <a:stretch/>
        </p:blipFill>
        <p:spPr>
          <a:xfrm>
            <a:off x="7618412" y="1550791"/>
            <a:ext cx="3505200" cy="3333765"/>
          </a:xfrm>
          <a:prstGeom prst="rect">
            <a:avLst/>
          </a:prstGeom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73575EF-AC90-8222-EC49-8D685008C1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532812" y="2467865"/>
            <a:ext cx="1499616" cy="1499616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AE54EE-77AF-E258-31B4-FA35A330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5B8AF-C49D-571F-69BF-1AB0C272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5E931-3ABC-DD1A-FDC8-C03E569E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68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7B74CE-1A45-5DDD-F75F-4D4303056AC2}"/>
              </a:ext>
            </a:extLst>
          </p:cNvPr>
          <p:cNvSpPr/>
          <p:nvPr userDrawn="1"/>
        </p:nvSpPr>
        <p:spPr>
          <a:xfrm>
            <a:off x="581992" y="1017439"/>
            <a:ext cx="10766796" cy="1465622"/>
          </a:xfrm>
          <a:prstGeom prst="roundRect">
            <a:avLst>
              <a:gd name="adj" fmla="val 11894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6CBDAA-F3EB-A7CC-348C-C6DEF36D4318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78AE03-2D5A-BEDE-B033-84F89218D9BB}"/>
              </a:ext>
            </a:extLst>
          </p:cNvPr>
          <p:cNvCxnSpPr>
            <a:cxnSpLocks/>
          </p:cNvCxnSpPr>
          <p:nvPr userDrawn="1"/>
        </p:nvCxnSpPr>
        <p:spPr>
          <a:xfrm>
            <a:off x="581992" y="6096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68A3B78-13C8-892D-7ADC-D62A05F51967}"/>
              </a:ext>
            </a:extLst>
          </p:cNvPr>
          <p:cNvGrpSpPr/>
          <p:nvPr userDrawn="1"/>
        </p:nvGrpSpPr>
        <p:grpSpPr>
          <a:xfrm flipH="1">
            <a:off x="8245440" y="0"/>
            <a:ext cx="3943385" cy="2209800"/>
            <a:chOff x="-10411" y="0"/>
            <a:chExt cx="3943385" cy="2209800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AC5AC647-1AA8-FA57-37D8-5F2E093893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2955" t="-1334" r="-10741" b="23144"/>
            <a:stretch/>
          </p:blipFill>
          <p:spPr>
            <a:xfrm rot="10800000" flipH="1">
              <a:off x="-10411" y="0"/>
              <a:ext cx="2556844" cy="2209800"/>
            </a:xfrm>
            <a:prstGeom prst="rect">
              <a:avLst/>
            </a:prstGeom>
          </p:spPr>
        </p:pic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F0C52D8B-C4A5-6592-FB45-2A569D339574}"/>
                </a:ext>
              </a:extLst>
            </p:cNvPr>
            <p:cNvSpPr/>
            <p:nvPr/>
          </p:nvSpPr>
          <p:spPr>
            <a:xfrm rot="2700000">
              <a:off x="3278601" y="721719"/>
              <a:ext cx="654373" cy="654373"/>
            </a:xfrm>
            <a:prstGeom prst="plus">
              <a:avLst>
                <a:gd name="adj" fmla="val 34886"/>
              </a:avLst>
            </a:prstGeom>
            <a:solidFill>
              <a:schemeClr val="accent2">
                <a:lumMod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Quire Sans"/>
                <a:ea typeface="+mn-ea"/>
                <a:cs typeface="+mn-cs"/>
              </a:endParaRPr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83E148C5-F88C-4D65-3DB7-756252A8A1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79" t="-1685" r="-5675" b="63656"/>
          <a:stretch/>
        </p:blipFill>
        <p:spPr>
          <a:xfrm>
            <a:off x="840037" y="1219201"/>
            <a:ext cx="3494301" cy="1263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E60AE-BB9D-05D7-65F7-DA818CF83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50008"/>
            <a:ext cx="10890504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8">
            <a:extLst>
              <a:ext uri="{FF2B5EF4-FFF2-40B4-BE49-F238E27FC236}">
                <a16:creationId xmlns:a16="http://schemas.microsoft.com/office/drawing/2014/main" id="{C6002F4C-93CF-DB09-2A74-421C019831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3703320"/>
            <a:ext cx="10771632" cy="201168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B9BAC-9473-E02D-034C-A712981D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7D348-2AA6-5878-4C98-CB3E895F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4AA3A-02D3-C16A-F484-4365AEC6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6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823B-1848-DD23-32C1-55B6F35BB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621792"/>
            <a:ext cx="5878004" cy="1143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8">
            <a:extLst>
              <a:ext uri="{FF2B5EF4-FFF2-40B4-BE49-F238E27FC236}">
                <a16:creationId xmlns:a16="http://schemas.microsoft.com/office/drawing/2014/main" id="{C6369831-3D9F-A5E3-4BD7-A70602CD96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208" y="2084832"/>
            <a:ext cx="5878004" cy="3703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E70E0-6625-D5D7-AF0A-C954D896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C3F56-523E-43F4-9B16-07C01F0B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80176" y="6190488"/>
            <a:ext cx="919036" cy="210312"/>
          </a:xfrm>
        </p:spPr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8C9E72-33C7-B5A5-6E0C-E4D81F133BA4}"/>
              </a:ext>
            </a:extLst>
          </p:cNvPr>
          <p:cNvCxnSpPr>
            <a:cxnSpLocks/>
          </p:cNvCxnSpPr>
          <p:nvPr/>
        </p:nvCxnSpPr>
        <p:spPr>
          <a:xfrm>
            <a:off x="581992" y="5867400"/>
            <a:ext cx="56648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D31522-CF82-7988-2E83-546796650259}"/>
              </a:ext>
            </a:extLst>
          </p:cNvPr>
          <p:cNvCxnSpPr>
            <a:cxnSpLocks/>
          </p:cNvCxnSpPr>
          <p:nvPr/>
        </p:nvCxnSpPr>
        <p:spPr>
          <a:xfrm>
            <a:off x="581992" y="609600"/>
            <a:ext cx="5664820" cy="0"/>
          </a:xfrm>
          <a:prstGeom prst="line">
            <a:avLst/>
          </a:prstGeom>
          <a:ln w="12700">
            <a:solidFill>
              <a:srgbClr val="435F3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049D66-D5A8-DFED-1BBA-E00C8E0BF013}"/>
              </a:ext>
            </a:extLst>
          </p:cNvPr>
          <p:cNvSpPr/>
          <p:nvPr userDrawn="1"/>
        </p:nvSpPr>
        <p:spPr>
          <a:xfrm>
            <a:off x="7224731" y="457200"/>
            <a:ext cx="4198461" cy="5943596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C00F615-D350-70FC-458B-17DC58C3DA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955" t="-1334" r="3949" b="23144"/>
          <a:stretch/>
        </p:blipFill>
        <p:spPr>
          <a:xfrm rot="10800000" flipH="1">
            <a:off x="7528972" y="733525"/>
            <a:ext cx="3894220" cy="4042044"/>
          </a:xfrm>
          <a:prstGeom prst="rect">
            <a:avLst/>
          </a:prstGeom>
        </p:spPr>
      </p:pic>
      <p:sp>
        <p:nvSpPr>
          <p:cNvPr id="12" name="Cross 11">
            <a:extLst>
              <a:ext uri="{FF2B5EF4-FFF2-40B4-BE49-F238E27FC236}">
                <a16:creationId xmlns:a16="http://schemas.microsoft.com/office/drawing/2014/main" id="{F6D3D1EF-9096-4DE3-65B0-A56792BCA9FB}"/>
              </a:ext>
            </a:extLst>
          </p:cNvPr>
          <p:cNvSpPr/>
          <p:nvPr userDrawn="1"/>
        </p:nvSpPr>
        <p:spPr>
          <a:xfrm rot="2700000">
            <a:off x="10818034" y="5734035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4F76B484-4DDB-2219-B076-85EF15583E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9459" t="46841" r="-10838" b="608"/>
          <a:stretch/>
        </p:blipFill>
        <p:spPr>
          <a:xfrm rot="5400000">
            <a:off x="8605723" y="4789665"/>
            <a:ext cx="2202153" cy="161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3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5EC899-82DA-6C62-F99A-A5C1822003D6}"/>
              </a:ext>
            </a:extLst>
          </p:cNvPr>
          <p:cNvSpPr/>
          <p:nvPr userDrawn="1"/>
        </p:nvSpPr>
        <p:spPr>
          <a:xfrm>
            <a:off x="6998473" y="625258"/>
            <a:ext cx="4503264" cy="2686302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BD98418-0E68-2FD2-AAF8-5F48931A2A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6093" t="-16314" r="-13478" b="-3577"/>
          <a:stretch/>
        </p:blipFill>
        <p:spPr>
          <a:xfrm rot="16200000">
            <a:off x="5933484" y="-70786"/>
            <a:ext cx="2434778" cy="2368886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9B2DB26-152B-A660-5994-264088B10127}"/>
              </a:ext>
            </a:extLst>
          </p:cNvPr>
          <p:cNvSpPr/>
          <p:nvPr userDrawn="1"/>
        </p:nvSpPr>
        <p:spPr>
          <a:xfrm>
            <a:off x="6998473" y="3708269"/>
            <a:ext cx="4503264" cy="2686302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58E8EC6C-4C4F-5126-5867-B835579ADE95}"/>
              </a:ext>
            </a:extLst>
          </p:cNvPr>
          <p:cNvSpPr/>
          <p:nvPr userDrawn="1"/>
        </p:nvSpPr>
        <p:spPr>
          <a:xfrm rot="2700000">
            <a:off x="11020486" y="5779707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1924ED2-7665-CDA5-A950-86022E36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621792"/>
            <a:ext cx="5878004" cy="1143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Content Placeholder 18">
            <a:extLst>
              <a:ext uri="{FF2B5EF4-FFF2-40B4-BE49-F238E27FC236}">
                <a16:creationId xmlns:a16="http://schemas.microsoft.com/office/drawing/2014/main" id="{21E8B3C6-A310-27D6-2D48-55A75DF49E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208" y="2084832"/>
            <a:ext cx="5878004" cy="3703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29055FDB-38DD-4E72-2C97-C84ED6C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51989" y="1162590"/>
            <a:ext cx="3596232" cy="4694649"/>
          </a:xfrm>
          <a:custGeom>
            <a:avLst/>
            <a:gdLst>
              <a:gd name="connsiteX0" fmla="*/ 188910 w 3596232"/>
              <a:gd name="connsiteY0" fmla="*/ 0 h 4694649"/>
              <a:gd name="connsiteX1" fmla="*/ 3407322 w 3596232"/>
              <a:gd name="connsiteY1" fmla="*/ 0 h 4694649"/>
              <a:gd name="connsiteX2" fmla="*/ 3596232 w 3596232"/>
              <a:gd name="connsiteY2" fmla="*/ 188910 h 4694649"/>
              <a:gd name="connsiteX3" fmla="*/ 3596232 w 3596232"/>
              <a:gd name="connsiteY3" fmla="*/ 4505739 h 4694649"/>
              <a:gd name="connsiteX4" fmla="*/ 3407322 w 3596232"/>
              <a:gd name="connsiteY4" fmla="*/ 4694649 h 4694649"/>
              <a:gd name="connsiteX5" fmla="*/ 188910 w 3596232"/>
              <a:gd name="connsiteY5" fmla="*/ 4694649 h 4694649"/>
              <a:gd name="connsiteX6" fmla="*/ 0 w 3596232"/>
              <a:gd name="connsiteY6" fmla="*/ 4505739 h 4694649"/>
              <a:gd name="connsiteX7" fmla="*/ 0 w 3596232"/>
              <a:gd name="connsiteY7" fmla="*/ 188910 h 4694649"/>
              <a:gd name="connsiteX8" fmla="*/ 188910 w 3596232"/>
              <a:gd name="connsiteY8" fmla="*/ 0 h 469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96232" h="4694649">
                <a:moveTo>
                  <a:pt x="188910" y="0"/>
                </a:moveTo>
                <a:lnTo>
                  <a:pt x="3407322" y="0"/>
                </a:lnTo>
                <a:cubicBezTo>
                  <a:pt x="3511654" y="0"/>
                  <a:pt x="3596232" y="84578"/>
                  <a:pt x="3596232" y="188910"/>
                </a:cubicBezTo>
                <a:lnTo>
                  <a:pt x="3596232" y="4505739"/>
                </a:lnTo>
                <a:cubicBezTo>
                  <a:pt x="3596232" y="4610071"/>
                  <a:pt x="3511654" y="4694649"/>
                  <a:pt x="3407322" y="4694649"/>
                </a:cubicBezTo>
                <a:lnTo>
                  <a:pt x="188910" y="4694649"/>
                </a:lnTo>
                <a:cubicBezTo>
                  <a:pt x="84578" y="4694649"/>
                  <a:pt x="0" y="4610071"/>
                  <a:pt x="0" y="4505739"/>
                </a:cubicBezTo>
                <a:lnTo>
                  <a:pt x="0" y="188910"/>
                </a:lnTo>
                <a:cubicBezTo>
                  <a:pt x="0" y="84578"/>
                  <a:pt x="84578" y="0"/>
                  <a:pt x="18891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217FB8-20E0-118C-285D-4FEFA1E35326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56648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ABC3664-186D-E7FA-94A7-CA62E87CDA5E}"/>
              </a:ext>
            </a:extLst>
          </p:cNvPr>
          <p:cNvCxnSpPr>
            <a:cxnSpLocks/>
          </p:cNvCxnSpPr>
          <p:nvPr userDrawn="1"/>
        </p:nvCxnSpPr>
        <p:spPr>
          <a:xfrm>
            <a:off x="581992" y="609600"/>
            <a:ext cx="5664820" cy="0"/>
          </a:xfrm>
          <a:prstGeom prst="line">
            <a:avLst/>
          </a:prstGeom>
          <a:ln w="12700">
            <a:solidFill>
              <a:srgbClr val="435F3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E70E0-6625-D5D7-AF0A-C954D896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C3F56-523E-43F4-9B16-07C01F0B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80176" y="6190488"/>
            <a:ext cx="919036" cy="210312"/>
          </a:xfrm>
        </p:spPr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02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FB16F0-8AD5-B0AE-9C56-88DCA31251D9}"/>
              </a:ext>
            </a:extLst>
          </p:cNvPr>
          <p:cNvSpPr/>
          <p:nvPr userDrawn="1"/>
        </p:nvSpPr>
        <p:spPr>
          <a:xfrm>
            <a:off x="581992" y="677975"/>
            <a:ext cx="10766796" cy="2942607"/>
          </a:xfrm>
          <a:prstGeom prst="roundRect">
            <a:avLst>
              <a:gd name="adj" fmla="val 11894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F0579C-BBD7-4DD3-1C37-C316F6F08BC2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61B335A0-563D-0DD7-3AC3-0D27F3193F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955" t="-1334" r="-10741" b="23144"/>
          <a:stretch/>
        </p:blipFill>
        <p:spPr>
          <a:xfrm rot="10800000" flipH="1">
            <a:off x="-10411" y="0"/>
            <a:ext cx="2556844" cy="22098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7706A4F6-45A9-41CD-5553-543DB8BE28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9459" t="46841" r="-10838" b="608"/>
          <a:stretch/>
        </p:blipFill>
        <p:spPr>
          <a:xfrm rot="5400000">
            <a:off x="8882003" y="511012"/>
            <a:ext cx="3829404" cy="2807380"/>
          </a:xfrm>
          <a:prstGeom prst="rect">
            <a:avLst/>
          </a:prstGeom>
        </p:spPr>
      </p:pic>
      <p:sp>
        <p:nvSpPr>
          <p:cNvPr id="15" name="Cross 14">
            <a:extLst>
              <a:ext uri="{FF2B5EF4-FFF2-40B4-BE49-F238E27FC236}">
                <a16:creationId xmlns:a16="http://schemas.microsoft.com/office/drawing/2014/main" id="{92F52620-F282-F4C3-BBCC-13756F044D0E}"/>
              </a:ext>
            </a:extLst>
          </p:cNvPr>
          <p:cNvSpPr/>
          <p:nvPr userDrawn="1"/>
        </p:nvSpPr>
        <p:spPr>
          <a:xfrm rot="2700000">
            <a:off x="3278602" y="389611"/>
            <a:ext cx="654373" cy="654373"/>
          </a:xfrm>
          <a:prstGeom prst="plus">
            <a:avLst>
              <a:gd name="adj" fmla="val 34886"/>
            </a:avLst>
          </a:prstGeom>
          <a:solidFill>
            <a:schemeClr val="accent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3">
            <a:extLst>
              <a:ext uri="{FF2B5EF4-FFF2-40B4-BE49-F238E27FC236}">
                <a16:creationId xmlns:a16="http://schemas.microsoft.com/office/drawing/2014/main" id="{B91AE9CC-DB83-56BB-43A9-75FB37CB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76" y="987552"/>
            <a:ext cx="8156448" cy="2633472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800" baseline="0">
                <a:ln w="25400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Content Placeholder 18">
            <a:extLst>
              <a:ext uri="{FF2B5EF4-FFF2-40B4-BE49-F238E27FC236}">
                <a16:creationId xmlns:a16="http://schemas.microsoft.com/office/drawing/2014/main" id="{38EE0AEB-B6D8-567F-532A-4C5C8CDBAA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5216" y="3995927"/>
            <a:ext cx="5129784" cy="187102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8">
            <a:extLst>
              <a:ext uri="{FF2B5EF4-FFF2-40B4-BE49-F238E27FC236}">
                <a16:creationId xmlns:a16="http://schemas.microsoft.com/office/drawing/2014/main" id="{CB53BDB2-1DE7-6F74-914B-6AB6DCC40F9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9048" y="3995927"/>
            <a:ext cx="5129784" cy="187102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35919E-25CD-A9C7-96B4-418FF31E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4E10E-956F-120F-9A17-F3DD13E8B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5462C-9030-1F53-ABD6-298C4F3B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2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361" y="621792"/>
            <a:ext cx="10762488" cy="1143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1" y="2112264"/>
            <a:ext cx="10762488" cy="360273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90488"/>
            <a:ext cx="1446212" cy="21031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000" b="1" i="0" cap="all" spc="2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6262" y="6190488"/>
            <a:ext cx="6216301" cy="21031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000" b="1" spc="2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7812" y="6190488"/>
            <a:ext cx="919036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000" b="1" spc="2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8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07" r:id="rId12"/>
    <p:sldLayoutId id="2147483717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2400" b="1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ourier New" panose="02070309020205020404" pitchFamily="49" charset="0"/>
        <a:buChar char="o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2133226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4562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72267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75986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1" userDrawn="1">
          <p15:clr>
            <a:srgbClr val="F26B43"/>
          </p15:clr>
        </p15:guide>
        <p15:guide id="2" orient="horz" pos="432" userDrawn="1">
          <p15:clr>
            <a:srgbClr val="F26B43"/>
          </p15:clr>
        </p15:guide>
        <p15:guide id="3" pos="7247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3C93-8F1B-C299-E54D-1A0103B31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812" y="1143000"/>
            <a:ext cx="7772400" cy="2862072"/>
          </a:xfrm>
        </p:spPr>
        <p:txBody>
          <a:bodyPr/>
          <a:lstStyle/>
          <a:p>
            <a:r>
              <a:rPr lang="tr-TR" dirty="0"/>
              <a:t>SERRA TENGİS</a:t>
            </a:r>
            <a:br>
              <a:rPr lang="tr-TR" dirty="0"/>
            </a:br>
            <a:r>
              <a:rPr lang="tr-TR" dirty="0"/>
              <a:t>    SOMAYA RASOLİ</a:t>
            </a:r>
            <a:br>
              <a:rPr lang="tr-TR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B38F7-C318-B5E3-C231-C6071BBE39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26964" y="3657600"/>
            <a:ext cx="7772401" cy="1066800"/>
          </a:xfrm>
        </p:spPr>
        <p:txBody>
          <a:bodyPr/>
          <a:lstStyle/>
          <a:p>
            <a:r>
              <a:rPr lang="tr-TR" dirty="0"/>
              <a:t>NESNE TABANLI PROGRAMLAMA PROJESİ</a:t>
            </a:r>
            <a:endParaRPr lang="en-US" dirty="0"/>
          </a:p>
          <a:p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82532D6E-BD4D-4E9B-3D91-C1DF93EF2BE0}"/>
              </a:ext>
            </a:extLst>
          </p:cNvPr>
          <p:cNvSpPr txBox="1"/>
          <p:nvPr/>
        </p:nvSpPr>
        <p:spPr>
          <a:xfrm>
            <a:off x="3526964" y="4114800"/>
            <a:ext cx="3865161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tr-TR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KARAKONKOLOS</a:t>
            </a:r>
            <a:r>
              <a:rPr lang="tr-TR" dirty="0"/>
              <a:t> </a:t>
            </a:r>
            <a:r>
              <a:rPr lang="tr-TR" b="1" dirty="0">
                <a:solidFill>
                  <a:schemeClr val="accent2">
                    <a:lumMod val="50000"/>
                  </a:schemeClr>
                </a:solidFill>
              </a:rPr>
              <a:t>OYUNU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4CDD4F2-7DBD-456F-B983-AEBB39F2921B}"/>
              </a:ext>
            </a:extLst>
          </p:cNvPr>
          <p:cNvSpPr txBox="1"/>
          <p:nvPr/>
        </p:nvSpPr>
        <p:spPr>
          <a:xfrm>
            <a:off x="3526964" y="4533116"/>
            <a:ext cx="4060727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tr-TR" b="1" dirty="0">
                <a:solidFill>
                  <a:schemeClr val="accent2">
                    <a:lumMod val="50000"/>
                  </a:schemeClr>
                </a:solidFill>
              </a:rPr>
              <a:t>BİLGİSAYAR MÜHENDİSLİĞİ</a:t>
            </a:r>
          </a:p>
        </p:txBody>
      </p:sp>
    </p:spTree>
    <p:extLst>
      <p:ext uri="{BB962C8B-B14F-4D97-AF65-F5344CB8AC3E}">
        <p14:creationId xmlns:p14="http://schemas.microsoft.com/office/powerpoint/2010/main" val="338514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39C7DA-25B5-3D3F-4085-38578F9B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1012" y="2362200"/>
            <a:ext cx="5638799" cy="974410"/>
          </a:xfrm>
        </p:spPr>
        <p:txBody>
          <a:bodyPr/>
          <a:lstStyle/>
          <a:p>
            <a:r>
              <a:rPr lang="tr-TR" dirty="0"/>
              <a:t>AKIŞ ŞEMASI VE İŞLEYİŞ</a:t>
            </a:r>
          </a:p>
        </p:txBody>
      </p:sp>
      <p:pic>
        <p:nvPicPr>
          <p:cNvPr id="5" name="Tablo Yer Tutucusu 4">
            <a:extLst>
              <a:ext uri="{FF2B5EF4-FFF2-40B4-BE49-F238E27FC236}">
                <a16:creationId xmlns:a16="http://schemas.microsoft.com/office/drawing/2014/main" id="{308479BA-8392-2AF7-8BAD-A201588A1362}"/>
              </a:ext>
            </a:extLst>
          </p:cNvPr>
          <p:cNvPicPr>
            <a:picLocks noGrp="1" noChangeAspect="1"/>
          </p:cNvPicPr>
          <p:nvPr>
            <p:ph type="tbl" sz="quarter" idx="13"/>
          </p:nvPr>
        </p:nvPicPr>
        <p:blipFill>
          <a:blip r:embed="rId2"/>
          <a:stretch>
            <a:fillRect/>
          </a:stretch>
        </p:blipFill>
        <p:spPr>
          <a:xfrm>
            <a:off x="303212" y="0"/>
            <a:ext cx="5181600" cy="6858000"/>
          </a:xfrm>
          <a:prstGeom prst="rect">
            <a:avLst/>
          </a:prstGeo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E18F543-85E3-F5AF-5118-7FE21BAB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9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4">
      <a:dk1>
        <a:sysClr val="windowText" lastClr="000000"/>
      </a:dk1>
      <a:lt1>
        <a:sysClr val="window" lastClr="FFFFFF"/>
      </a:lt1>
      <a:dk2>
        <a:srgbClr val="445EA2"/>
      </a:dk2>
      <a:lt2>
        <a:srgbClr val="EBEBEB"/>
      </a:lt2>
      <a:accent1>
        <a:srgbClr val="4495A2"/>
      </a:accent1>
      <a:accent2>
        <a:srgbClr val="7CA655"/>
      </a:accent2>
      <a:accent3>
        <a:srgbClr val="DFB240"/>
      </a:accent3>
      <a:accent4>
        <a:srgbClr val="DF8C40"/>
      </a:accent4>
      <a:accent5>
        <a:srgbClr val="DF5D40"/>
      </a:accent5>
      <a:accent6>
        <a:srgbClr val="8760AD"/>
      </a:accent6>
      <a:hlink>
        <a:srgbClr val="DF5D40"/>
      </a:hlink>
      <a:folHlink>
        <a:srgbClr val="8760AD"/>
      </a:folHlink>
    </a:clrScheme>
    <a:fontScheme name="Custom 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TM00677232_win32_KB_V4" id="{7C2CD246-3174-4527-8E3B-96BB004DC883}" vid="{2E14CB92-0E49-42FE-A66D-7EE51C3C8E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F731CD-7E7F-45F6-A2AD-52D9AE5839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7F8595-6F9C-444F-81F9-1BB5383C5D0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49F7C99-DB67-4EF2-86B4-C45C603BA94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</Words>
  <Application>Microsoft Office PowerPoint</Application>
  <PresentationFormat>Özel</PresentationFormat>
  <Paragraphs>6</Paragraphs>
  <Slides>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Courier New</vt:lpstr>
      <vt:lpstr>Quire Sans</vt:lpstr>
      <vt:lpstr>Custom</vt:lpstr>
      <vt:lpstr>SERRA TENGİS     SOMAYA RASOLİ </vt:lpstr>
      <vt:lpstr>AKIŞ ŞEMASI VE İŞLEYİŞ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2024-05-08T05:25:38Z</dcterms:created>
  <dcterms:modified xsi:type="dcterms:W3CDTF">2025-01-10T11:11:37Z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