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4678"/>
  </p:normalViewPr>
  <p:slideViewPr>
    <p:cSldViewPr snapToGrid="0" snapToObjects="1">
      <p:cViewPr>
        <p:scale>
          <a:sx n="165" d="100"/>
          <a:sy n="165" d="100"/>
        </p:scale>
        <p:origin x="-61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updated for </a:t>
            </a:r>
            <a:endParaRPr lang="en-US" sz="1600" b="0" i="0" dirty="0" smtClean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(5 min triggers)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12:10 added to table when watermark &gt; 12:10, late data counted, and 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intermediate state for window cleared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05956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12:00-12:10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09337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243847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178357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14198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01" name="Straight Connector 100"/>
          <p:cNvCxnSpPr>
            <a:stCxn id="80" idx="6"/>
          </p:cNvCxnSpPr>
          <p:nvPr/>
        </p:nvCxnSpPr>
        <p:spPr>
          <a:xfrm>
            <a:off x="5433006" y="2120892"/>
            <a:ext cx="836383" cy="1034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282198" y="3459182"/>
            <a:ext cx="1350345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632542" y="2513133"/>
            <a:ext cx="13461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632542" y="2513133"/>
            <a:ext cx="0" cy="946049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416864" y="1184367"/>
            <a:ext cx="213002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282198" y="3454406"/>
            <a:ext cx="2677" cy="519317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72" name="Straight Connector 171"/>
          <p:cNvCxnSpPr>
            <a:stCxn id="86" idx="6"/>
          </p:cNvCxnSpPr>
          <p:nvPr/>
        </p:nvCxnSpPr>
        <p:spPr>
          <a:xfrm flipV="1">
            <a:off x="4643383" y="2890444"/>
            <a:ext cx="292138" cy="1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92" idx="3"/>
          </p:cNvCxnSpPr>
          <p:nvPr/>
        </p:nvCxnSpPr>
        <p:spPr>
          <a:xfrm flipV="1">
            <a:off x="6284540" y="2024338"/>
            <a:ext cx="468082" cy="10690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80" idx="3"/>
          </p:cNvCxnSpPr>
          <p:nvPr/>
        </p:nvCxnSpPr>
        <p:spPr>
          <a:xfrm flipV="1">
            <a:off x="4938197" y="2169906"/>
            <a:ext cx="376478" cy="71895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2166514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3164187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38" name="Straight Connector 237"/>
          <p:cNvCxnSpPr>
            <a:stCxn id="92" idx="7"/>
            <a:endCxn id="225" idx="3"/>
          </p:cNvCxnSpPr>
          <p:nvPr/>
        </p:nvCxnSpPr>
        <p:spPr>
          <a:xfrm flipV="1">
            <a:off x="6850651" y="1233954"/>
            <a:ext cx="517199" cy="69235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=12:04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58111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65" name="Straight Connector 264"/>
          <p:cNvCxnSpPr>
            <a:stCxn id="151" idx="3"/>
          </p:cNvCxnSpPr>
          <p:nvPr/>
        </p:nvCxnSpPr>
        <p:spPr>
          <a:xfrm flipH="1">
            <a:off x="7636416" y="619083"/>
            <a:ext cx="603340" cy="55701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50105" y="580418"/>
            <a:ext cx="1851189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8978693" y="1833546"/>
            <a:ext cx="17490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8978693" y="1827272"/>
            <a:ext cx="0" cy="684494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01264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69588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- 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- 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=12:16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642</Words>
  <Application>Microsoft Macintosh PowerPoint</Application>
  <PresentationFormat>Widescreen</PresentationFormat>
  <Paragraphs>278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59</cp:revision>
  <dcterms:created xsi:type="dcterms:W3CDTF">2016-06-27T21:06:20Z</dcterms:created>
  <dcterms:modified xsi:type="dcterms:W3CDTF">2016-12-15T22:39:26Z</dcterms:modified>
</cp:coreProperties>
</file>