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1"/>
    <p:restoredTop sz="94678"/>
  </p:normalViewPr>
  <p:slideViewPr>
    <p:cSldViewPr snapToGrid="0" snapToObjects="1">
      <p:cViewPr varScale="1">
        <p:scale>
          <a:sx n="177" d="100"/>
          <a:sy n="177" d="100"/>
        </p:scale>
        <p:origin x="2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95DA-6BB2-B94A-994B-4124BCB00D60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2B4-50EC-EF4D-AF51-05B2FB26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35053" y="332195"/>
            <a:ext cx="7253747" cy="1934422"/>
            <a:chOff x="2135053" y="332195"/>
            <a:chExt cx="8592654" cy="1934422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135054" y="1613559"/>
              <a:ext cx="859265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42678" y="2266617"/>
              <a:ext cx="858502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142677" y="959344"/>
              <a:ext cx="85850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135053" y="332195"/>
              <a:ext cx="859265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Shape 128"/>
          <p:cNvCxnSpPr/>
          <p:nvPr/>
        </p:nvCxnSpPr>
        <p:spPr>
          <a:xfrm>
            <a:off x="2229993" y="2943085"/>
            <a:ext cx="81005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3108906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03881" y="5566030"/>
            <a:ext cx="439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Update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288596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74281" y="-357654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4072" y="0"/>
            <a:ext cx="5428815" cy="3417612"/>
            <a:chOff x="3554072" y="-529885"/>
            <a:chExt cx="5428815" cy="3947497"/>
          </a:xfrm>
        </p:grpSpPr>
        <p:cxnSp>
          <p:nvCxnSpPr>
            <p:cNvPr id="53" name="Shape 138"/>
            <p:cNvCxnSpPr/>
            <p:nvPr/>
          </p:nvCxnSpPr>
          <p:spPr>
            <a:xfrm flipH="1">
              <a:off x="3554072" y="-529885"/>
              <a:ext cx="31253" cy="3937112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6" name="Shape 138"/>
            <p:cNvCxnSpPr/>
            <p:nvPr/>
          </p:nvCxnSpPr>
          <p:spPr>
            <a:xfrm>
              <a:off x="4933024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62" name="Shape 138"/>
            <p:cNvCxnSpPr/>
            <p:nvPr/>
          </p:nvCxnSpPr>
          <p:spPr>
            <a:xfrm>
              <a:off x="6282198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34" name="Shape 138"/>
            <p:cNvCxnSpPr/>
            <p:nvPr/>
          </p:nvCxnSpPr>
          <p:spPr>
            <a:xfrm>
              <a:off x="7629866" y="-521531"/>
              <a:ext cx="1" cy="3928758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2" name="Shape 138"/>
            <p:cNvCxnSpPr/>
            <p:nvPr/>
          </p:nvCxnSpPr>
          <p:spPr>
            <a:xfrm>
              <a:off x="8982887" y="-529885"/>
              <a:ext cx="0" cy="394592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</p:grpSp>
      <p:cxnSp>
        <p:nvCxnSpPr>
          <p:cNvPr id="58" name="Shape 128"/>
          <p:cNvCxnSpPr/>
          <p:nvPr/>
        </p:nvCxnSpPr>
        <p:spPr>
          <a:xfrm flipH="1" flipV="1">
            <a:off x="2225597" y="-139485"/>
            <a:ext cx="19644" cy="307265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2101480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144658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79168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50095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21902" y="51998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295501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2968231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796635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99168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1135877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2133550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2287812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1910550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1790491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1629295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875370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1181630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1794345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1046258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2378920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202666" y="2409155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= 12:04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702776" y="1513881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 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388780" y="2378920"/>
            <a:ext cx="762200" cy="1754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29877" y="150095"/>
            <a:ext cx="2999989" cy="1700682"/>
            <a:chOff x="4643383" y="159126"/>
            <a:chExt cx="2999989" cy="1700682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1090255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5430" y="159126"/>
              <a:ext cx="17794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1859807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993701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1139269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203317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82198" y="1482496"/>
            <a:ext cx="2696495" cy="1460590"/>
            <a:chOff x="6282198" y="2513133"/>
            <a:chExt cx="2696495" cy="146059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8227030" y="530691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1203881" y="4305918"/>
            <a:ext cx="3330947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each trigger</a:t>
            </a:r>
            <a:endParaRPr lang="en" sz="1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69770"/>
              </p:ext>
            </p:extLst>
          </p:nvPr>
        </p:nvGraphicFramePr>
        <p:xfrm>
          <a:off x="5752876" y="344234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53501"/>
              </p:ext>
            </p:extLst>
          </p:nvPr>
        </p:nvGraphicFramePr>
        <p:xfrm>
          <a:off x="5752876" y="413257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10985"/>
              </p:ext>
            </p:extLst>
          </p:nvPr>
        </p:nvGraphicFramePr>
        <p:xfrm>
          <a:off x="4405915" y="3429392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93243"/>
              </p:ext>
            </p:extLst>
          </p:nvPr>
        </p:nvGraphicFramePr>
        <p:xfrm>
          <a:off x="4405915" y="3874591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18732"/>
              </p:ext>
            </p:extLst>
          </p:nvPr>
        </p:nvGraphicFramePr>
        <p:xfrm>
          <a:off x="5749332" y="4827099"/>
          <a:ext cx="1067441" cy="23007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62357"/>
              </p:ext>
            </p:extLst>
          </p:nvPr>
        </p:nvGraphicFramePr>
        <p:xfrm>
          <a:off x="7106631" y="342663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90936"/>
              </p:ext>
            </p:extLst>
          </p:nvPr>
        </p:nvGraphicFramePr>
        <p:xfrm>
          <a:off x="7106631" y="4116863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612"/>
              </p:ext>
            </p:extLst>
          </p:nvPr>
        </p:nvGraphicFramePr>
        <p:xfrm>
          <a:off x="7106631" y="481138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40310"/>
              </p:ext>
            </p:extLst>
          </p:nvPr>
        </p:nvGraphicFramePr>
        <p:xfrm>
          <a:off x="8444423" y="3423238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23149"/>
              </p:ext>
            </p:extLst>
          </p:nvPr>
        </p:nvGraphicFramePr>
        <p:xfrm>
          <a:off x="8444423" y="4113466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68518"/>
              </p:ext>
            </p:extLst>
          </p:nvPr>
        </p:nvGraphicFramePr>
        <p:xfrm>
          <a:off x="8444423" y="4807990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4" name="Group 223"/>
          <p:cNvGrpSpPr/>
          <p:nvPr/>
        </p:nvGrpSpPr>
        <p:grpSpPr>
          <a:xfrm>
            <a:off x="7282927" y="84986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1020938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094825" y="5081883"/>
            <a:ext cx="27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purple rows</a:t>
            </a:r>
            <a:r>
              <a:rPr lang="en-US" sz="1400" b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updated rows that 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written to the sink as output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539690" y="4787169"/>
            <a:ext cx="1285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updated with late data 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(12:17, owl)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76645"/>
              </p:ext>
            </p:extLst>
          </p:nvPr>
        </p:nvGraphicFramePr>
        <p:xfrm>
          <a:off x="7106631" y="550189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8140"/>
              </p:ext>
            </p:extLst>
          </p:nvPr>
        </p:nvGraphicFramePr>
        <p:xfrm>
          <a:off x="8444423" y="548956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9180426" y="1177293"/>
            <a:ext cx="1324374" cy="83099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intermediate state for 12:00 - 12:10 dropped as watermark &gt; 12:10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8982885" y="1613559"/>
            <a:ext cx="468231" cy="157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539691" y="3254898"/>
            <a:ext cx="1285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</a:t>
            </a:r>
            <a:r>
              <a:rPr lang="en-US" sz="1400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updated with too late data (12:04, donkey</a:t>
            </a:r>
            <a:r>
              <a:rPr lang="en-US" sz="1400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dropped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6089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12:00 - 12:10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13211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247721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1822321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18073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61985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43383" y="580418"/>
            <a:ext cx="5557911" cy="2310027"/>
            <a:chOff x="4643383" y="580418"/>
            <a:chExt cx="5557911" cy="2310027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2120892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16864" y="1184367"/>
              <a:ext cx="21300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2890444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2024338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2169906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1233954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151" idx="3"/>
            </p:cNvCxnSpPr>
            <p:nvPr/>
          </p:nvCxnSpPr>
          <p:spPr>
            <a:xfrm flipH="1">
              <a:off x="7636416" y="619083"/>
              <a:ext cx="603340" cy="55701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8350105" y="580418"/>
              <a:ext cx="1851189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82198" y="1825797"/>
            <a:ext cx="4048358" cy="2147926"/>
            <a:chOff x="6282198" y="1825797"/>
            <a:chExt cx="4048358" cy="214792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978693" y="1825797"/>
              <a:ext cx="1351863" cy="3969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8978693" y="1827272"/>
              <a:ext cx="0" cy="684494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886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04047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 smtClean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 smtClean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=12:16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8724892" y="5776200"/>
            <a:ext cx="210067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Tables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after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each trigger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956</Words>
  <Application>Microsoft Macintosh PowerPoint</Application>
  <PresentationFormat>Widescreen</PresentationFormat>
  <Paragraphs>409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91</cp:revision>
  <dcterms:created xsi:type="dcterms:W3CDTF">2016-06-27T21:06:20Z</dcterms:created>
  <dcterms:modified xsi:type="dcterms:W3CDTF">2017-01-04T02:06:14Z</dcterms:modified>
</cp:coreProperties>
</file>