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E2"/>
    <a:srgbClr val="E5E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88"/>
    <p:restoredTop sz="94678"/>
  </p:normalViewPr>
  <p:slideViewPr>
    <p:cSldViewPr snapToGrid="0" snapToObjects="1">
      <p:cViewPr>
        <p:scale>
          <a:sx n="165" d="100"/>
          <a:sy n="165" d="100"/>
        </p:scale>
        <p:origin x="800" y="4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8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5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6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6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1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6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9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2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4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2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2415540" y="1488559"/>
            <a:ext cx="1203960" cy="616508"/>
          </a:xfrm>
          <a:prstGeom prst="rightArrow">
            <a:avLst>
              <a:gd name="adj1" fmla="val 68396"/>
              <a:gd name="adj2" fmla="val 488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69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83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297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011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66536"/>
              </p:ext>
            </p:extLst>
          </p:nvPr>
        </p:nvGraphicFramePr>
        <p:xfrm>
          <a:off x="4508204" y="1415232"/>
          <a:ext cx="2190309" cy="889488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  <a:tr h="22196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</a:tr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83202"/>
              </p:ext>
            </p:extLst>
          </p:nvPr>
        </p:nvGraphicFramePr>
        <p:xfrm>
          <a:off x="4508204" y="2532776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94518"/>
              </p:ext>
            </p:extLst>
          </p:nvPr>
        </p:nvGraphicFramePr>
        <p:xfrm>
          <a:off x="4508204" y="2952600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97205"/>
              </p:ext>
            </p:extLst>
          </p:nvPr>
        </p:nvGraphicFramePr>
        <p:xfrm>
          <a:off x="4508204" y="3372424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944848"/>
              </p:ext>
            </p:extLst>
          </p:nvPr>
        </p:nvGraphicFramePr>
        <p:xfrm>
          <a:off x="4508204" y="3792248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</a:tr>
            </a:tbl>
          </a:graphicData>
        </a:graphic>
      </p:graphicFrame>
      <p:cxnSp>
        <p:nvCxnSpPr>
          <p:cNvPr id="17" name="Curved Connector 16"/>
          <p:cNvCxnSpPr>
            <a:stCxn id="5" idx="2"/>
            <a:endCxn id="12" idx="1"/>
          </p:cNvCxnSpPr>
          <p:nvPr/>
        </p:nvCxnSpPr>
        <p:spPr>
          <a:xfrm rot="16200000" flipH="1">
            <a:off x="3066031" y="1201789"/>
            <a:ext cx="635472" cy="22488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2"/>
            <a:endCxn id="13" idx="1"/>
          </p:cNvCxnSpPr>
          <p:nvPr/>
        </p:nvCxnSpPr>
        <p:spPr>
          <a:xfrm rot="16200000" flipH="1">
            <a:off x="2741819" y="1297401"/>
            <a:ext cx="1055296" cy="24774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" idx="2"/>
            <a:endCxn id="14" idx="1"/>
          </p:cNvCxnSpPr>
          <p:nvPr/>
        </p:nvCxnSpPr>
        <p:spPr>
          <a:xfrm rot="16200000" flipH="1">
            <a:off x="2417607" y="1393013"/>
            <a:ext cx="1475120" cy="27060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2"/>
            <a:endCxn id="15" idx="1"/>
          </p:cNvCxnSpPr>
          <p:nvPr/>
        </p:nvCxnSpPr>
        <p:spPr>
          <a:xfrm rot="16200000" flipH="1">
            <a:off x="2093395" y="1488625"/>
            <a:ext cx="1894944" cy="29346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39316" y="931872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Data stream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61433" y="931872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Unbounded Table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8271" y="1859976"/>
            <a:ext cx="2339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new data in the </a:t>
            </a: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data stream</a:t>
            </a: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sz="24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= </a:t>
            </a:r>
            <a:endParaRPr lang="en-US" b="1" dirty="0" smtClean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new rows appended </a:t>
            </a:r>
          </a:p>
          <a:p>
            <a:pPr algn="ctr"/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an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unbounded table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67041" y="4423364"/>
            <a:ext cx="3913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Data stream as an unbounded table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6908" y="392977"/>
            <a:ext cx="8973519" cy="4822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159"/>
          <p:cNvGrpSpPr/>
          <p:nvPr/>
        </p:nvGrpSpPr>
        <p:grpSpPr>
          <a:xfrm>
            <a:off x="4653250" y="608592"/>
            <a:ext cx="1944529" cy="501129"/>
            <a:chOff x="4494825" y="829190"/>
            <a:chExt cx="2384140" cy="555614"/>
          </a:xfrm>
        </p:grpSpPr>
        <p:cxnSp>
          <p:nvCxnSpPr>
            <p:cNvPr id="3" name="Shape 160"/>
            <p:cNvCxnSpPr/>
            <p:nvPr/>
          </p:nvCxnSpPr>
          <p:spPr>
            <a:xfrm flipH="1">
              <a:off x="4494825" y="1080082"/>
              <a:ext cx="250090" cy="304722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4" name="Shape 161"/>
            <p:cNvSpPr txBox="1"/>
            <p:nvPr/>
          </p:nvSpPr>
          <p:spPr>
            <a:xfrm>
              <a:off x="4617275" y="829190"/>
              <a:ext cx="2261690" cy="406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 dirty="0">
                  <a:latin typeface="Source Sans Pro Light" charset="0"/>
                  <a:ea typeface="Source Sans Pro Light" charset="0"/>
                  <a:cs typeface="Source Sans Pro Light" charset="0"/>
                </a:rPr>
                <a:t>Trigger: every 1 sec</a:t>
              </a:r>
            </a:p>
          </p:txBody>
        </p:sp>
      </p:grpSp>
      <p:sp>
        <p:nvSpPr>
          <p:cNvPr id="5" name="Shape 156"/>
          <p:cNvSpPr txBox="1"/>
          <p:nvPr/>
        </p:nvSpPr>
        <p:spPr>
          <a:xfrm>
            <a:off x="4432051" y="1005317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6" name="Shape 157"/>
          <p:cNvSpPr txBox="1"/>
          <p:nvPr/>
        </p:nvSpPr>
        <p:spPr>
          <a:xfrm>
            <a:off x="5900429" y="1012474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</a:p>
        </p:txBody>
      </p:sp>
      <p:sp>
        <p:nvSpPr>
          <p:cNvPr id="7" name="Shape 158"/>
          <p:cNvSpPr txBox="1"/>
          <p:nvPr/>
        </p:nvSpPr>
        <p:spPr>
          <a:xfrm>
            <a:off x="7349018" y="1012474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</a:p>
        </p:txBody>
      </p:sp>
      <p:cxnSp>
        <p:nvCxnSpPr>
          <p:cNvPr id="8" name="Shape 120"/>
          <p:cNvCxnSpPr/>
          <p:nvPr/>
        </p:nvCxnSpPr>
        <p:spPr>
          <a:xfrm>
            <a:off x="4634784" y="1990718"/>
            <a:ext cx="0" cy="176358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9" name="Shape 121"/>
          <p:cNvSpPr/>
          <p:nvPr/>
        </p:nvSpPr>
        <p:spPr>
          <a:xfrm>
            <a:off x="4425762" y="3743089"/>
            <a:ext cx="417053" cy="499337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Shape 123"/>
          <p:cNvSpPr txBox="1"/>
          <p:nvPr/>
        </p:nvSpPr>
        <p:spPr>
          <a:xfrm>
            <a:off x="2592005" y="3647078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Shape 124"/>
          <p:cNvSpPr txBox="1"/>
          <p:nvPr/>
        </p:nvSpPr>
        <p:spPr>
          <a:xfrm rot="16200000">
            <a:off x="3858567" y="2838128"/>
            <a:ext cx="711776" cy="41273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txBody>
          <a:bodyPr lIns="0" tIns="91425" rIns="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Query</a:t>
            </a:r>
          </a:p>
        </p:txBody>
      </p:sp>
      <p:sp>
        <p:nvSpPr>
          <p:cNvPr id="13" name="Shape 127"/>
          <p:cNvSpPr txBox="1"/>
          <p:nvPr/>
        </p:nvSpPr>
        <p:spPr>
          <a:xfrm>
            <a:off x="2592005" y="1143934"/>
            <a:ext cx="1123461" cy="5617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4" name="Shape 128"/>
          <p:cNvCxnSpPr/>
          <p:nvPr/>
        </p:nvCxnSpPr>
        <p:spPr>
          <a:xfrm>
            <a:off x="3458615" y="1447684"/>
            <a:ext cx="4654747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" name="Shape 138"/>
          <p:cNvCxnSpPr/>
          <p:nvPr/>
        </p:nvCxnSpPr>
        <p:spPr>
          <a:xfrm>
            <a:off x="4634743" y="1447690"/>
            <a:ext cx="0" cy="43234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16" name="Shape 139"/>
          <p:cNvSpPr/>
          <p:nvPr/>
        </p:nvSpPr>
        <p:spPr>
          <a:xfrm>
            <a:off x="4425765" y="1899084"/>
            <a:ext cx="417053" cy="474033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" name="Shape 141"/>
          <p:cNvSpPr txBox="1"/>
          <p:nvPr/>
        </p:nvSpPr>
        <p:spPr>
          <a:xfrm>
            <a:off x="2592005" y="1899084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" name="Shape 130"/>
          <p:cNvSpPr/>
          <p:nvPr/>
        </p:nvSpPr>
        <p:spPr>
          <a:xfrm>
            <a:off x="5891127" y="1899084"/>
            <a:ext cx="424054" cy="878421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0" name="Shape 131"/>
          <p:cNvCxnSpPr/>
          <p:nvPr/>
        </p:nvCxnSpPr>
        <p:spPr>
          <a:xfrm>
            <a:off x="6103121" y="1466823"/>
            <a:ext cx="0" cy="43234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22" name="Shape 143"/>
          <p:cNvCxnSpPr/>
          <p:nvPr/>
        </p:nvCxnSpPr>
        <p:spPr>
          <a:xfrm>
            <a:off x="6103153" y="2777503"/>
            <a:ext cx="0" cy="95312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3" name="Shape 144"/>
          <p:cNvSpPr/>
          <p:nvPr/>
        </p:nvSpPr>
        <p:spPr>
          <a:xfrm>
            <a:off x="5891129" y="3743102"/>
            <a:ext cx="424054" cy="499337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6" name="Shape 134"/>
          <p:cNvSpPr/>
          <p:nvPr/>
        </p:nvSpPr>
        <p:spPr>
          <a:xfrm>
            <a:off x="7359530" y="1899084"/>
            <a:ext cx="424055" cy="1450056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7" name="Shape 135"/>
          <p:cNvCxnSpPr/>
          <p:nvPr/>
        </p:nvCxnSpPr>
        <p:spPr>
          <a:xfrm>
            <a:off x="7571527" y="1447690"/>
            <a:ext cx="0" cy="43234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30" name="Shape 147"/>
          <p:cNvCxnSpPr/>
          <p:nvPr/>
        </p:nvCxnSpPr>
        <p:spPr>
          <a:xfrm>
            <a:off x="7571544" y="3358397"/>
            <a:ext cx="0" cy="39474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1" name="Shape 148"/>
          <p:cNvSpPr/>
          <p:nvPr/>
        </p:nvSpPr>
        <p:spPr>
          <a:xfrm>
            <a:off x="7359528" y="3742741"/>
            <a:ext cx="424054" cy="499338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Shape 123"/>
          <p:cNvSpPr txBox="1"/>
          <p:nvPr/>
        </p:nvSpPr>
        <p:spPr>
          <a:xfrm>
            <a:off x="2595381" y="4779348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Output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3" name="Shape 163"/>
          <p:cNvCxnSpPr/>
          <p:nvPr/>
        </p:nvCxnSpPr>
        <p:spPr>
          <a:xfrm>
            <a:off x="6121627" y="4242429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4" name="Shape 164"/>
          <p:cNvSpPr/>
          <p:nvPr/>
        </p:nvSpPr>
        <p:spPr>
          <a:xfrm>
            <a:off x="5900435" y="4855576"/>
            <a:ext cx="425169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1" name="Shape 163"/>
          <p:cNvCxnSpPr/>
          <p:nvPr/>
        </p:nvCxnSpPr>
        <p:spPr>
          <a:xfrm>
            <a:off x="7580134" y="4242429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2" name="Shape 164"/>
          <p:cNvSpPr/>
          <p:nvPr/>
        </p:nvSpPr>
        <p:spPr>
          <a:xfrm>
            <a:off x="7334193" y="4855576"/>
            <a:ext cx="474667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39" name="Shape 163"/>
          <p:cNvCxnSpPr/>
          <p:nvPr/>
        </p:nvCxnSpPr>
        <p:spPr>
          <a:xfrm>
            <a:off x="4653250" y="4242081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0" name="Shape 164"/>
          <p:cNvSpPr/>
          <p:nvPr/>
        </p:nvSpPr>
        <p:spPr>
          <a:xfrm>
            <a:off x="4432058" y="4855228"/>
            <a:ext cx="425169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Shape 123"/>
          <p:cNvSpPr txBox="1"/>
          <p:nvPr/>
        </p:nvSpPr>
        <p:spPr>
          <a:xfrm>
            <a:off x="2603283" y="5048188"/>
            <a:ext cx="1743990" cy="1017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omplete mode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Shape 122"/>
          <p:cNvSpPr txBox="1"/>
          <p:nvPr/>
        </p:nvSpPr>
        <p:spPr>
          <a:xfrm>
            <a:off x="4833979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Shape 140"/>
          <p:cNvSpPr txBox="1"/>
          <p:nvPr/>
        </p:nvSpPr>
        <p:spPr>
          <a:xfrm>
            <a:off x="4822575" y="1812217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8" name="Shape 132"/>
          <p:cNvSpPr txBox="1"/>
          <p:nvPr/>
        </p:nvSpPr>
        <p:spPr>
          <a:xfrm>
            <a:off x="6301430" y="1812217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9" name="Shape 136"/>
          <p:cNvSpPr txBox="1"/>
          <p:nvPr/>
        </p:nvSpPr>
        <p:spPr>
          <a:xfrm>
            <a:off x="7753266" y="1812217"/>
            <a:ext cx="784503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Shape 122"/>
          <p:cNvSpPr txBox="1"/>
          <p:nvPr/>
        </p:nvSpPr>
        <p:spPr>
          <a:xfrm>
            <a:off x="6317628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Shape 122"/>
          <p:cNvSpPr txBox="1"/>
          <p:nvPr/>
        </p:nvSpPr>
        <p:spPr>
          <a:xfrm>
            <a:off x="7779121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99377" y="5742500"/>
            <a:ext cx="4937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Programming Model for Structured Streaming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6620" y="409209"/>
            <a:ext cx="9663192" cy="5982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62694"/>
              </p:ext>
            </p:extLst>
          </p:nvPr>
        </p:nvGraphicFramePr>
        <p:xfrm>
          <a:off x="3966549" y="3764671"/>
          <a:ext cx="431704" cy="383982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/>
                <a:gridCol w="151717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60745"/>
              </p:ext>
            </p:extLst>
          </p:nvPr>
        </p:nvGraphicFramePr>
        <p:xfrm>
          <a:off x="5444286" y="3754574"/>
          <a:ext cx="431704" cy="575973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/>
                <a:gridCol w="151717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09286"/>
              </p:ext>
            </p:extLst>
          </p:nvPr>
        </p:nvGraphicFramePr>
        <p:xfrm>
          <a:off x="6931120" y="3750600"/>
          <a:ext cx="431704" cy="575973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/>
                <a:gridCol w="151717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4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sp>
        <p:nvSpPr>
          <p:cNvPr id="105" name="Right Arrow 104"/>
          <p:cNvSpPr/>
          <p:nvPr/>
        </p:nvSpPr>
        <p:spPr>
          <a:xfrm>
            <a:off x="2309248" y="1078239"/>
            <a:ext cx="5887428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278511"/>
              </p:ext>
            </p:extLst>
          </p:nvPr>
        </p:nvGraphicFramePr>
        <p:xfrm>
          <a:off x="3812224" y="986407"/>
          <a:ext cx="718091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74545"/>
              </p:ext>
            </p:extLst>
          </p:nvPr>
        </p:nvGraphicFramePr>
        <p:xfrm>
          <a:off x="5297343" y="1109219"/>
          <a:ext cx="718091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sp>
        <p:nvSpPr>
          <p:cNvPr id="40" name="Shape 156"/>
          <p:cNvSpPr txBox="1"/>
          <p:nvPr/>
        </p:nvSpPr>
        <p:spPr>
          <a:xfrm>
            <a:off x="3968901" y="1576287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41" name="Shape 157"/>
          <p:cNvSpPr txBox="1"/>
          <p:nvPr/>
        </p:nvSpPr>
        <p:spPr>
          <a:xfrm>
            <a:off x="5451705" y="1581968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</a:p>
        </p:txBody>
      </p:sp>
      <p:sp>
        <p:nvSpPr>
          <p:cNvPr id="42" name="Shape 158"/>
          <p:cNvSpPr txBox="1"/>
          <p:nvPr/>
        </p:nvSpPr>
        <p:spPr>
          <a:xfrm>
            <a:off x="6914526" y="1581968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</a:p>
        </p:txBody>
      </p:sp>
      <p:cxnSp>
        <p:nvCxnSpPr>
          <p:cNvPr id="43" name="Shape 120"/>
          <p:cNvCxnSpPr>
            <a:stCxn id="122" idx="2"/>
          </p:cNvCxnSpPr>
          <p:nvPr/>
        </p:nvCxnSpPr>
        <p:spPr>
          <a:xfrm flipH="1">
            <a:off x="4173626" y="2678782"/>
            <a:ext cx="1811" cy="1079465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5" name="Shape 122"/>
          <p:cNvSpPr txBox="1"/>
          <p:nvPr/>
        </p:nvSpPr>
        <p:spPr>
          <a:xfrm>
            <a:off x="4383704" y="3649060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Shape 123"/>
          <p:cNvSpPr txBox="1"/>
          <p:nvPr/>
        </p:nvSpPr>
        <p:spPr>
          <a:xfrm>
            <a:off x="2151286" y="3673136"/>
            <a:ext cx="117310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Table of word counts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8" name="Shape 127"/>
          <p:cNvSpPr txBox="1"/>
          <p:nvPr/>
        </p:nvSpPr>
        <p:spPr>
          <a:xfrm>
            <a:off x="2110778" y="1704470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9" name="Shape 128"/>
          <p:cNvCxnSpPr/>
          <p:nvPr/>
        </p:nvCxnSpPr>
        <p:spPr>
          <a:xfrm>
            <a:off x="2985903" y="1927408"/>
            <a:ext cx="4700476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" name="Shape 138"/>
          <p:cNvCxnSpPr>
            <a:endCxn id="122" idx="0"/>
          </p:cNvCxnSpPr>
          <p:nvPr/>
        </p:nvCxnSpPr>
        <p:spPr>
          <a:xfrm>
            <a:off x="4173584" y="1927412"/>
            <a:ext cx="1853" cy="367388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52" name="Shape 140"/>
          <p:cNvSpPr txBox="1"/>
          <p:nvPr/>
        </p:nvSpPr>
        <p:spPr>
          <a:xfrm>
            <a:off x="4398154" y="2182596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3" name="Shape 141"/>
          <p:cNvSpPr txBox="1"/>
          <p:nvPr/>
        </p:nvSpPr>
        <p:spPr>
          <a:xfrm>
            <a:off x="2110778" y="2152255"/>
            <a:ext cx="1407337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endParaRPr lang="en-US" sz="1800" dirty="0" smtClean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Unbounded table of all input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5" name="Shape 131"/>
          <p:cNvCxnSpPr>
            <a:endCxn id="89" idx="0"/>
          </p:cNvCxnSpPr>
          <p:nvPr/>
        </p:nvCxnSpPr>
        <p:spPr>
          <a:xfrm flipH="1">
            <a:off x="5660138" y="1942599"/>
            <a:ext cx="4000" cy="342762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56" name="Shape 132"/>
          <p:cNvSpPr txBox="1"/>
          <p:nvPr/>
        </p:nvSpPr>
        <p:spPr>
          <a:xfrm>
            <a:off x="5877009" y="2182596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7" name="Shape 143"/>
          <p:cNvCxnSpPr>
            <a:stCxn id="89" idx="2"/>
          </p:cNvCxnSpPr>
          <p:nvPr/>
        </p:nvCxnSpPr>
        <p:spPr>
          <a:xfrm flipH="1">
            <a:off x="5656424" y="2861334"/>
            <a:ext cx="3714" cy="888018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2" name="Shape 135"/>
          <p:cNvCxnSpPr>
            <a:endCxn id="93" idx="0"/>
          </p:cNvCxnSpPr>
          <p:nvPr/>
        </p:nvCxnSpPr>
        <p:spPr>
          <a:xfrm>
            <a:off x="7131470" y="1927412"/>
            <a:ext cx="2636" cy="36504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63" name="Shape 136"/>
          <p:cNvSpPr txBox="1"/>
          <p:nvPr/>
        </p:nvSpPr>
        <p:spPr>
          <a:xfrm>
            <a:off x="7359841" y="2182597"/>
            <a:ext cx="784503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65" name="Shape 147"/>
          <p:cNvCxnSpPr>
            <a:stCxn id="93" idx="2"/>
          </p:cNvCxnSpPr>
          <p:nvPr/>
        </p:nvCxnSpPr>
        <p:spPr>
          <a:xfrm flipH="1">
            <a:off x="7131493" y="3252407"/>
            <a:ext cx="2613" cy="497569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8" name="Shape 123"/>
          <p:cNvSpPr txBox="1"/>
          <p:nvPr/>
        </p:nvSpPr>
        <p:spPr>
          <a:xfrm>
            <a:off x="2114187" y="4739177"/>
            <a:ext cx="1638868" cy="401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Output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Complete Mode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78" name="Shape 163"/>
          <p:cNvCxnSpPr>
            <a:stCxn id="97" idx="2"/>
            <a:endCxn id="112" idx="0"/>
          </p:cNvCxnSpPr>
          <p:nvPr/>
        </p:nvCxnSpPr>
        <p:spPr>
          <a:xfrm flipH="1">
            <a:off x="5656389" y="4330547"/>
            <a:ext cx="3749" cy="417212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6" name="Shape 163"/>
          <p:cNvCxnSpPr>
            <a:stCxn id="98" idx="2"/>
            <a:endCxn id="113" idx="0"/>
          </p:cNvCxnSpPr>
          <p:nvPr/>
        </p:nvCxnSpPr>
        <p:spPr>
          <a:xfrm>
            <a:off x="7146972" y="4326573"/>
            <a:ext cx="3144" cy="421186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4" name="Shape 163"/>
          <p:cNvCxnSpPr>
            <a:stCxn id="96" idx="2"/>
            <a:endCxn id="111" idx="0"/>
          </p:cNvCxnSpPr>
          <p:nvPr/>
        </p:nvCxnSpPr>
        <p:spPr>
          <a:xfrm flipH="1">
            <a:off x="4180042" y="4148653"/>
            <a:ext cx="2359" cy="599106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84" name="Shape 124"/>
          <p:cNvSpPr txBox="1"/>
          <p:nvPr/>
        </p:nvSpPr>
        <p:spPr>
          <a:xfrm>
            <a:off x="4380510" y="3142350"/>
            <a:ext cx="2609226" cy="266706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txBody>
          <a:bodyPr lIns="0" tIns="91425" rIns="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latin typeface="Source Sans Pro Light" charset="0"/>
                <a:ea typeface="Source Sans Pro Light" charset="0"/>
                <a:cs typeface="Source Sans Pro Light" charset="0"/>
              </a:rPr>
              <a:t>w</a:t>
            </a: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ord </a:t>
            </a:r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ount </a:t>
            </a:r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query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30907"/>
              </p:ext>
            </p:extLst>
          </p:nvPr>
        </p:nvGraphicFramePr>
        <p:xfrm>
          <a:off x="6788865" y="982157"/>
          <a:ext cx="718091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20088"/>
              </p:ext>
            </p:extLst>
          </p:nvPr>
        </p:nvGraphicFramePr>
        <p:xfrm>
          <a:off x="5444286" y="2285361"/>
          <a:ext cx="431704" cy="575973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85455"/>
              </p:ext>
            </p:extLst>
          </p:nvPr>
        </p:nvGraphicFramePr>
        <p:xfrm>
          <a:off x="6918254" y="2292452"/>
          <a:ext cx="431704" cy="95995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pic>
        <p:nvPicPr>
          <p:cNvPr id="107" name="Picture 10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56907" y="924572"/>
            <a:ext cx="613591" cy="613591"/>
          </a:xfrm>
          <a:prstGeom prst="rect">
            <a:avLst/>
          </a:prstGeom>
        </p:spPr>
      </p:pic>
      <p:sp>
        <p:nvSpPr>
          <p:cNvPr id="108" name="Shape 122"/>
          <p:cNvSpPr txBox="1"/>
          <p:nvPr/>
        </p:nvSpPr>
        <p:spPr>
          <a:xfrm>
            <a:off x="5867353" y="3649060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9" name="Shape 122"/>
          <p:cNvSpPr txBox="1"/>
          <p:nvPr/>
        </p:nvSpPr>
        <p:spPr>
          <a:xfrm>
            <a:off x="7359842" y="368002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0" name="Shape 123"/>
          <p:cNvSpPr txBox="1"/>
          <p:nvPr/>
        </p:nvSpPr>
        <p:spPr>
          <a:xfrm>
            <a:off x="3959585" y="5067877"/>
            <a:ext cx="3377329" cy="401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>
                <a:latin typeface="Source Sans Pro Light" charset="0"/>
                <a:ea typeface="Source Sans Pro Light" charset="0"/>
                <a:cs typeface="Source Sans Pro Light" charset="0"/>
              </a:rPr>
              <a:t>p</a:t>
            </a:r>
            <a:r>
              <a:rPr lang="en-US" sz="16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rint all the counts to console</a:t>
            </a:r>
            <a:endParaRPr lang="en" sz="12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87999" y="4747759"/>
            <a:ext cx="384086" cy="384086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64346" y="4747759"/>
            <a:ext cx="384086" cy="384086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58073" y="4747759"/>
            <a:ext cx="384086" cy="384086"/>
          </a:xfrm>
          <a:prstGeom prst="rect">
            <a:avLst/>
          </a:prstGeom>
        </p:spPr>
      </p:pic>
      <p:sp>
        <p:nvSpPr>
          <p:cNvPr id="118" name="Shape 127"/>
          <p:cNvSpPr txBox="1"/>
          <p:nvPr/>
        </p:nvSpPr>
        <p:spPr>
          <a:xfrm>
            <a:off x="1952698" y="558165"/>
            <a:ext cx="1123494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nc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47235" y="317715"/>
            <a:ext cx="9663192" cy="5982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3648419" y="5730951"/>
            <a:ext cx="3068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Model of the Quick Example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2324"/>
              </p:ext>
            </p:extLst>
          </p:nvPr>
        </p:nvGraphicFramePr>
        <p:xfrm>
          <a:off x="3959585" y="2294800"/>
          <a:ext cx="431704" cy="38398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8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ight Arrow 64"/>
          <p:cNvSpPr/>
          <p:nvPr/>
        </p:nvSpPr>
        <p:spPr>
          <a:xfrm>
            <a:off x="2917467" y="1209545"/>
            <a:ext cx="6474506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" name="Shape 128"/>
          <p:cNvCxnSpPr/>
          <p:nvPr/>
        </p:nvCxnSpPr>
        <p:spPr>
          <a:xfrm>
            <a:off x="2208507" y="2204475"/>
            <a:ext cx="71834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Rectangle 4"/>
          <p:cNvSpPr/>
          <p:nvPr/>
        </p:nvSpPr>
        <p:spPr>
          <a:xfrm>
            <a:off x="3966748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5561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2090"/>
              </p:ext>
            </p:extLst>
          </p:nvPr>
        </p:nvGraphicFramePr>
        <p:xfrm>
          <a:off x="3692520" y="1113893"/>
          <a:ext cx="1226848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534701"/>
              </p:ext>
            </p:extLst>
          </p:nvPr>
        </p:nvGraphicFramePr>
        <p:xfrm>
          <a:off x="7912488" y="1113893"/>
          <a:ext cx="1092024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56595"/>
                <a:gridCol w="635429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4873"/>
              </p:ext>
            </p:extLst>
          </p:nvPr>
        </p:nvGraphicFramePr>
        <p:xfrm>
          <a:off x="5802504" y="1232248"/>
          <a:ext cx="1226848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12:07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19304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Shape 123"/>
          <p:cNvSpPr txBox="1"/>
          <p:nvPr/>
        </p:nvSpPr>
        <p:spPr>
          <a:xfrm>
            <a:off x="1571324" y="3065430"/>
            <a:ext cx="258997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 Tables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after 5 minute 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triggers </a:t>
            </a:r>
          </a:p>
        </p:txBody>
      </p:sp>
      <p:sp>
        <p:nvSpPr>
          <p:cNvPr id="14" name="Shape 127"/>
          <p:cNvSpPr txBox="1"/>
          <p:nvPr/>
        </p:nvSpPr>
        <p:spPr>
          <a:xfrm>
            <a:off x="1571324" y="1942792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" name="Shape 141"/>
          <p:cNvSpPr txBox="1"/>
          <p:nvPr/>
        </p:nvSpPr>
        <p:spPr>
          <a:xfrm>
            <a:off x="1571324" y="1129758"/>
            <a:ext cx="194409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Stream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318278"/>
              </p:ext>
            </p:extLst>
          </p:nvPr>
        </p:nvGraphicFramePr>
        <p:xfrm>
          <a:off x="3527455" y="2679002"/>
          <a:ext cx="1556978" cy="47342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897310"/>
                <a:gridCol w="384172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052000"/>
              </p:ext>
            </p:extLst>
          </p:nvPr>
        </p:nvGraphicFramePr>
        <p:xfrm>
          <a:off x="5637439" y="2679002"/>
          <a:ext cx="1556978" cy="118355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18343"/>
                <a:gridCol w="363139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249725"/>
              </p:ext>
            </p:extLst>
          </p:nvPr>
        </p:nvGraphicFramePr>
        <p:xfrm>
          <a:off x="7680011" y="2679002"/>
          <a:ext cx="1556978" cy="165697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21547"/>
                <a:gridCol w="359935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>
            <a:off x="5346319" y="1350603"/>
            <a:ext cx="456185" cy="83383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3612" y="1232248"/>
            <a:ext cx="608909" cy="97065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13759" y="1468958"/>
            <a:ext cx="278761" cy="735517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94108" y="635430"/>
            <a:ext cx="8671302" cy="5106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753955" y="1203598"/>
            <a:ext cx="1158535" cy="99930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509532" y="1468958"/>
            <a:ext cx="402956" cy="73394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11367" y="3949419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ounts incremented for windows</a:t>
            </a:r>
          </a:p>
          <a:p>
            <a:pPr algn="ctr"/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12:00 - 12:10 and 12:05 - 12:15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74334" y="4443989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ounts incremented for windows</a:t>
            </a:r>
          </a:p>
          <a:p>
            <a:pPr algn="ctr"/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12:05 - 12:15 and 12:10 - 12:20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324" y="4691013"/>
            <a:ext cx="4627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Windowed Grouped Aggregation</a:t>
            </a:r>
          </a:p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with 10 min windows, sliding every 5 mins 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74903" y="1855998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3" name="Shape 138"/>
          <p:cNvCxnSpPr>
            <a:stCxn id="5" idx="2"/>
            <a:endCxn id="17" idx="0"/>
          </p:cNvCxnSpPr>
          <p:nvPr/>
        </p:nvCxnSpPr>
        <p:spPr>
          <a:xfrm>
            <a:off x="4305944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>
            <a:stCxn id="6" idx="2"/>
            <a:endCxn id="19" idx="0"/>
          </p:cNvCxnSpPr>
          <p:nvPr/>
        </p:nvCxnSpPr>
        <p:spPr>
          <a:xfrm>
            <a:off x="6414757" y="2204475"/>
            <a:ext cx="1171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>
            <a:stCxn id="12" idx="2"/>
            <a:endCxn id="20" idx="0"/>
          </p:cNvCxnSpPr>
          <p:nvPr/>
        </p:nvCxnSpPr>
        <p:spPr>
          <a:xfrm>
            <a:off x="8458500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70291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ight Arrow 64"/>
          <p:cNvSpPr/>
          <p:nvPr/>
        </p:nvSpPr>
        <p:spPr>
          <a:xfrm>
            <a:off x="2917467" y="1209545"/>
            <a:ext cx="6474506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" name="Shape 128"/>
          <p:cNvCxnSpPr/>
          <p:nvPr/>
        </p:nvCxnSpPr>
        <p:spPr>
          <a:xfrm>
            <a:off x="2208507" y="2204475"/>
            <a:ext cx="71834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Rectangle 4"/>
          <p:cNvSpPr/>
          <p:nvPr/>
        </p:nvSpPr>
        <p:spPr>
          <a:xfrm>
            <a:off x="3966748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5561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158027"/>
              </p:ext>
            </p:extLst>
          </p:nvPr>
        </p:nvGraphicFramePr>
        <p:xfrm>
          <a:off x="3692520" y="1113893"/>
          <a:ext cx="1226848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6470"/>
              </p:ext>
            </p:extLst>
          </p:nvPr>
        </p:nvGraphicFramePr>
        <p:xfrm>
          <a:off x="7912488" y="1113893"/>
          <a:ext cx="1092024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56595"/>
                <a:gridCol w="635429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12:04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dog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839568"/>
              </p:ext>
            </p:extLst>
          </p:nvPr>
        </p:nvGraphicFramePr>
        <p:xfrm>
          <a:off x="5802504" y="1232248"/>
          <a:ext cx="1226848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12:07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19304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Shape 123"/>
          <p:cNvSpPr txBox="1"/>
          <p:nvPr/>
        </p:nvSpPr>
        <p:spPr>
          <a:xfrm>
            <a:off x="1571324" y="3065430"/>
            <a:ext cx="258997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 Tables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after 5 minute 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triggers </a:t>
            </a:r>
          </a:p>
        </p:txBody>
      </p:sp>
      <p:sp>
        <p:nvSpPr>
          <p:cNvPr id="14" name="Shape 127"/>
          <p:cNvSpPr txBox="1"/>
          <p:nvPr/>
        </p:nvSpPr>
        <p:spPr>
          <a:xfrm>
            <a:off x="1571324" y="1942792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" name="Shape 141"/>
          <p:cNvSpPr txBox="1"/>
          <p:nvPr/>
        </p:nvSpPr>
        <p:spPr>
          <a:xfrm>
            <a:off x="1571324" y="1114260"/>
            <a:ext cx="194409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Stream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08992"/>
              </p:ext>
            </p:extLst>
          </p:nvPr>
        </p:nvGraphicFramePr>
        <p:xfrm>
          <a:off x="3527455" y="2679002"/>
          <a:ext cx="1556978" cy="47342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897310"/>
                <a:gridCol w="384172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08284"/>
              </p:ext>
            </p:extLst>
          </p:nvPr>
        </p:nvGraphicFramePr>
        <p:xfrm>
          <a:off x="5637439" y="2679002"/>
          <a:ext cx="1556978" cy="118355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18343"/>
                <a:gridCol w="363139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828691"/>
              </p:ext>
            </p:extLst>
          </p:nvPr>
        </p:nvGraphicFramePr>
        <p:xfrm>
          <a:off x="7680011" y="2679002"/>
          <a:ext cx="1556978" cy="142026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21547"/>
                <a:gridCol w="359935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12:00</a:t>
                      </a:r>
                      <a:r>
                        <a:rPr lang="en-US" sz="1200" b="0" i="0" baseline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- 12:10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dog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4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>
            <a:off x="5346319" y="1350603"/>
            <a:ext cx="456185" cy="83383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3612" y="1232248"/>
            <a:ext cx="608909" cy="97065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13759" y="1468958"/>
            <a:ext cx="278761" cy="735517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94108" y="635430"/>
            <a:ext cx="8671302" cy="4990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3869626" y="1235918"/>
            <a:ext cx="4061162" cy="980835"/>
          </a:xfrm>
          <a:prstGeom prst="straightConnector1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509532" y="1468958"/>
            <a:ext cx="402956" cy="73394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006019" y="4159443"/>
            <a:ext cx="29049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600" b="0" i="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ounts incremented for windows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12:00 - 12:10 for late data</a:t>
            </a:r>
            <a:endParaRPr lang="en-US" sz="16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324" y="4561478"/>
            <a:ext cx="4627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Late data handling in </a:t>
            </a:r>
          </a:p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Windowed Grouped Aggregation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74903" y="1855998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3" name="Shape 138"/>
          <p:cNvCxnSpPr>
            <a:stCxn id="5" idx="2"/>
            <a:endCxn id="17" idx="0"/>
          </p:cNvCxnSpPr>
          <p:nvPr/>
        </p:nvCxnSpPr>
        <p:spPr>
          <a:xfrm>
            <a:off x="4305944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>
            <a:stCxn id="6" idx="2"/>
            <a:endCxn id="19" idx="0"/>
          </p:cNvCxnSpPr>
          <p:nvPr/>
        </p:nvCxnSpPr>
        <p:spPr>
          <a:xfrm>
            <a:off x="6414757" y="2204475"/>
            <a:ext cx="1171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>
            <a:stCxn id="12" idx="2"/>
            <a:endCxn id="20" idx="0"/>
          </p:cNvCxnSpPr>
          <p:nvPr/>
        </p:nvCxnSpPr>
        <p:spPr>
          <a:xfrm>
            <a:off x="8458500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3" name="Rectangle 2"/>
          <p:cNvSpPr/>
          <p:nvPr/>
        </p:nvSpPr>
        <p:spPr>
          <a:xfrm>
            <a:off x="7998277" y="775557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late data</a:t>
            </a:r>
            <a:endParaRPr lang="en-US" sz="16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4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404</Words>
  <Application>Microsoft Macintosh PowerPoint</Application>
  <PresentationFormat>Widescreen</PresentationFormat>
  <Paragraphs>206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Tathagata Das</dc:creator>
  <cp:lastModifiedBy>Tathagata Das</cp:lastModifiedBy>
  <cp:revision>31</cp:revision>
  <dcterms:created xsi:type="dcterms:W3CDTF">2016-06-27T21:06:20Z</dcterms:created>
  <dcterms:modified xsi:type="dcterms:W3CDTF">2016-06-29T05:28:44Z</dcterms:modified>
</cp:coreProperties>
</file>