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8"/>
    <p:restoredTop sz="94678"/>
  </p:normalViewPr>
  <p:slideViewPr>
    <p:cSldViewPr snapToGrid="0" snapToObjects="1">
      <p:cViewPr>
        <p:scale>
          <a:sx n="165" d="100"/>
          <a:sy n="165" d="100"/>
        </p:scale>
        <p:origin x="800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99986" y="1859976"/>
            <a:ext cx="2215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a 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2090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4701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873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18278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52000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49725"/>
              </p:ext>
            </p:extLst>
          </p:nvPr>
        </p:nvGraphicFramePr>
        <p:xfrm>
          <a:off x="7680011" y="2679002"/>
          <a:ext cx="1556978" cy="165697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94108" y="635430"/>
            <a:ext cx="8671302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44398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5802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6470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39568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0899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08284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28691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94108" y="635430"/>
            <a:ext cx="8671302" cy="4990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06019" y="4159443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 for late data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998277" y="775557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404</Words>
  <Application>Microsoft Macintosh PowerPoint</Application>
  <PresentationFormat>Widescreen</PresentationFormat>
  <Paragraphs>206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Source Sans Pro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30</cp:revision>
  <dcterms:created xsi:type="dcterms:W3CDTF">2016-06-27T21:06:20Z</dcterms:created>
  <dcterms:modified xsi:type="dcterms:W3CDTF">2016-06-28T12:03:59Z</dcterms:modified>
</cp:coreProperties>
</file>