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27994-C2A4-423D-BA49-C7D74D75FBBC}" v="5" dt="2024-04-12T00:20:10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ddy, S. (Serran)" userId="56596635-b98f-4a47-8eca-e2c6f71c2315" providerId="ADAL" clId="{03627994-C2A4-423D-BA49-C7D74D75FBBC}"/>
    <pc:docChg chg="undo custSel addSld delSld modSld">
      <pc:chgData name="Reddy, S. (Serran)" userId="56596635-b98f-4a47-8eca-e2c6f71c2315" providerId="ADAL" clId="{03627994-C2A4-423D-BA49-C7D74D75FBBC}" dt="2024-04-12T00:20:42.262" v="860" actId="14100"/>
      <pc:docMkLst>
        <pc:docMk/>
      </pc:docMkLst>
      <pc:sldChg chg="addSp delSp modSp mod">
        <pc:chgData name="Reddy, S. (Serran)" userId="56596635-b98f-4a47-8eca-e2c6f71c2315" providerId="ADAL" clId="{03627994-C2A4-423D-BA49-C7D74D75FBBC}" dt="2024-04-12T00:20:42.262" v="860" actId="14100"/>
        <pc:sldMkLst>
          <pc:docMk/>
          <pc:sldMk cId="1782063433" sldId="257"/>
        </pc:sldMkLst>
        <pc:spChg chg="add del mod">
          <ac:chgData name="Reddy, S. (Serran)" userId="56596635-b98f-4a47-8eca-e2c6f71c2315" providerId="ADAL" clId="{03627994-C2A4-423D-BA49-C7D74D75FBBC}" dt="2024-04-11T23:32:03.646" v="2" actId="478"/>
          <ac:spMkLst>
            <pc:docMk/>
            <pc:sldMk cId="1782063433" sldId="257"/>
            <ac:spMk id="2" creationId="{35054A20-C1A1-98C2-E8A6-84FD33D430DC}"/>
          </ac:spMkLst>
        </pc:spChg>
        <pc:spChg chg="add mod">
          <ac:chgData name="Reddy, S. (Serran)" userId="56596635-b98f-4a47-8eca-e2c6f71c2315" providerId="ADAL" clId="{03627994-C2A4-423D-BA49-C7D74D75FBBC}" dt="2024-04-11T23:35:55.839" v="18" actId="20577"/>
          <ac:spMkLst>
            <pc:docMk/>
            <pc:sldMk cId="1782063433" sldId="257"/>
            <ac:spMk id="3" creationId="{4B52785F-4815-B23B-D269-457C969AA26E}"/>
          </ac:spMkLst>
        </pc:spChg>
        <pc:spChg chg="add mod">
          <ac:chgData name="Reddy, S. (Serran)" userId="56596635-b98f-4a47-8eca-e2c6f71c2315" providerId="ADAL" clId="{03627994-C2A4-423D-BA49-C7D74D75FBBC}" dt="2024-04-11T23:36:01.162" v="29" actId="20577"/>
          <ac:spMkLst>
            <pc:docMk/>
            <pc:sldMk cId="1782063433" sldId="257"/>
            <ac:spMk id="4" creationId="{9338AD1E-F6C0-11DE-D4E5-648B83D17010}"/>
          </ac:spMkLst>
        </pc:spChg>
        <pc:spChg chg="add mod">
          <ac:chgData name="Reddy, S. (Serran)" userId="56596635-b98f-4a47-8eca-e2c6f71c2315" providerId="ADAL" clId="{03627994-C2A4-423D-BA49-C7D74D75FBBC}" dt="2024-04-11T23:36:06.137" v="38" actId="20577"/>
          <ac:spMkLst>
            <pc:docMk/>
            <pc:sldMk cId="1782063433" sldId="257"/>
            <ac:spMk id="5" creationId="{ED439F6F-6759-69BA-1FEF-F6C23C476330}"/>
          </ac:spMkLst>
        </pc:spChg>
        <pc:spChg chg="add del mod">
          <ac:chgData name="Reddy, S. (Serran)" userId="56596635-b98f-4a47-8eca-e2c6f71c2315" providerId="ADAL" clId="{03627994-C2A4-423D-BA49-C7D74D75FBBC}" dt="2024-04-12T00:18:25.527" v="852" actId="14100"/>
          <ac:spMkLst>
            <pc:docMk/>
            <pc:sldMk cId="1782063433" sldId="257"/>
            <ac:spMk id="6" creationId="{B057674E-D937-E4D9-8C99-C5025E92700F}"/>
          </ac:spMkLst>
        </pc:spChg>
        <pc:spChg chg="add mod">
          <ac:chgData name="Reddy, S. (Serran)" userId="56596635-b98f-4a47-8eca-e2c6f71c2315" providerId="ADAL" clId="{03627994-C2A4-423D-BA49-C7D74D75FBBC}" dt="2024-04-12T00:20:39.818" v="859" actId="14100"/>
          <ac:spMkLst>
            <pc:docMk/>
            <pc:sldMk cId="1782063433" sldId="257"/>
            <ac:spMk id="7" creationId="{4CB54CF5-96D1-D1BD-4E31-0B8FF6C0D4DB}"/>
          </ac:spMkLst>
        </pc:spChg>
        <pc:spChg chg="add mod">
          <ac:chgData name="Reddy, S. (Serran)" userId="56596635-b98f-4a47-8eca-e2c6f71c2315" providerId="ADAL" clId="{03627994-C2A4-423D-BA49-C7D74D75FBBC}" dt="2024-04-12T00:20:42.262" v="860" actId="14100"/>
          <ac:spMkLst>
            <pc:docMk/>
            <pc:sldMk cId="1782063433" sldId="257"/>
            <ac:spMk id="8" creationId="{FD4D1215-24C2-A3EB-1FE9-1DD963767D29}"/>
          </ac:spMkLst>
        </pc:spChg>
        <pc:spChg chg="add mod">
          <ac:chgData name="Reddy, S. (Serran)" userId="56596635-b98f-4a47-8eca-e2c6f71c2315" providerId="ADAL" clId="{03627994-C2A4-423D-BA49-C7D74D75FBBC}" dt="2024-04-12T00:20:30.596" v="858" actId="115"/>
          <ac:spMkLst>
            <pc:docMk/>
            <pc:sldMk cId="1782063433" sldId="257"/>
            <ac:spMk id="9" creationId="{7D4725DC-E6BB-2F37-6B46-90266D56F73F}"/>
          </ac:spMkLst>
        </pc:spChg>
      </pc:sldChg>
      <pc:sldChg chg="addSp modSp new del mod">
        <pc:chgData name="Reddy, S. (Serran)" userId="56596635-b98f-4a47-8eca-e2c6f71c2315" providerId="ADAL" clId="{03627994-C2A4-423D-BA49-C7D74D75FBBC}" dt="2024-04-12T00:19:26.327" v="855" actId="47"/>
        <pc:sldMkLst>
          <pc:docMk/>
          <pc:sldMk cId="2128113710" sldId="258"/>
        </pc:sldMkLst>
        <pc:graphicFrameChg chg="add modGraphic">
          <ac:chgData name="Reddy, S. (Serran)" userId="56596635-b98f-4a47-8eca-e2c6f71c2315" providerId="ADAL" clId="{03627994-C2A4-423D-BA49-C7D74D75FBBC}" dt="2024-04-12T00:19:19.647" v="854" actId="1032"/>
          <ac:graphicFrameMkLst>
            <pc:docMk/>
            <pc:sldMk cId="2128113710" sldId="258"/>
            <ac:graphicFrameMk id="2" creationId="{F8443EDC-6C3B-7911-B431-0CE0C42A4B7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11BB2B2-AA54-48BE-9F26-50D81E64335F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3C4457-2A76-44D0-82B7-D793FBC939B6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2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B2B2-AA54-48BE-9F26-50D81E64335F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4457-2A76-44D0-82B7-D793FBC939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187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B2B2-AA54-48BE-9F26-50D81E64335F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4457-2A76-44D0-82B7-D793FBC939B6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35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B2B2-AA54-48BE-9F26-50D81E64335F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4457-2A76-44D0-82B7-D793FBC939B6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30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B2B2-AA54-48BE-9F26-50D81E64335F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4457-2A76-44D0-82B7-D793FBC939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234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B2B2-AA54-48BE-9F26-50D81E64335F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4457-2A76-44D0-82B7-D793FBC939B6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846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B2B2-AA54-48BE-9F26-50D81E64335F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4457-2A76-44D0-82B7-D793FBC939B6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14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B2B2-AA54-48BE-9F26-50D81E64335F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4457-2A76-44D0-82B7-D793FBC939B6}" type="slidenum">
              <a:rPr lang="en-ZA" smtClean="0"/>
              <a:t>‹#›</a:t>
            </a:fld>
            <a:endParaRPr lang="en-Z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32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B2B2-AA54-48BE-9F26-50D81E64335F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4457-2A76-44D0-82B7-D793FBC939B6}" type="slidenum">
              <a:rPr lang="en-ZA" smtClean="0"/>
              <a:t>‹#›</a:t>
            </a:fld>
            <a:endParaRPr lang="en-Z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0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B2B2-AA54-48BE-9F26-50D81E64335F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4457-2A76-44D0-82B7-D793FBC939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930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B2B2-AA54-48BE-9F26-50D81E64335F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4457-2A76-44D0-82B7-D793FBC939B6}" type="slidenum">
              <a:rPr lang="en-ZA" smtClean="0"/>
              <a:t>‹#›</a:t>
            </a:fld>
            <a:endParaRPr lang="en-Z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5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B2B2-AA54-48BE-9F26-50D81E64335F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4457-2A76-44D0-82B7-D793FBC939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31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B2B2-AA54-48BE-9F26-50D81E64335F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4457-2A76-44D0-82B7-D793FBC939B6}" type="slidenum">
              <a:rPr lang="en-ZA" smtClean="0"/>
              <a:t>‹#›</a:t>
            </a:fld>
            <a:endParaRPr lang="en-Z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6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B2B2-AA54-48BE-9F26-50D81E64335F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4457-2A76-44D0-82B7-D793FBC939B6}" type="slidenum">
              <a:rPr lang="en-ZA" smtClean="0"/>
              <a:t>‹#›</a:t>
            </a:fld>
            <a:endParaRPr lang="en-Z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2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B2B2-AA54-48BE-9F26-50D81E64335F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4457-2A76-44D0-82B7-D793FBC939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144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B2B2-AA54-48BE-9F26-50D81E64335F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4457-2A76-44D0-82B7-D793FBC939B6}" type="slidenum">
              <a:rPr lang="en-ZA" smtClean="0"/>
              <a:t>‹#›</a:t>
            </a:fld>
            <a:endParaRPr lang="en-Z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59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B2B2-AA54-48BE-9F26-50D81E64335F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4457-2A76-44D0-82B7-D793FBC939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649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1BB2B2-AA54-48BE-9F26-50D81E64335F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3C4457-2A76-44D0-82B7-D793FBC939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562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52785F-4815-B23B-D269-457C969AA26E}"/>
              </a:ext>
            </a:extLst>
          </p:cNvPr>
          <p:cNvSpPr/>
          <p:nvPr/>
        </p:nvSpPr>
        <p:spPr>
          <a:xfrm>
            <a:off x="1340528" y="1447060"/>
            <a:ext cx="2068497" cy="1065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38AD1E-F6C0-11DE-D4E5-648B83D17010}"/>
              </a:ext>
            </a:extLst>
          </p:cNvPr>
          <p:cNvSpPr/>
          <p:nvPr/>
        </p:nvSpPr>
        <p:spPr>
          <a:xfrm>
            <a:off x="4581617" y="1447059"/>
            <a:ext cx="2068497" cy="1065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Information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439F6F-6759-69BA-1FEF-F6C23C476330}"/>
              </a:ext>
            </a:extLst>
          </p:cNvPr>
          <p:cNvSpPr/>
          <p:nvPr/>
        </p:nvSpPr>
        <p:spPr>
          <a:xfrm>
            <a:off x="7822706" y="1447059"/>
            <a:ext cx="2068497" cy="1065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Knowledge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57674E-D937-E4D9-8C99-C5025E92700F}"/>
              </a:ext>
            </a:extLst>
          </p:cNvPr>
          <p:cNvSpPr/>
          <p:nvPr/>
        </p:nvSpPr>
        <p:spPr>
          <a:xfrm>
            <a:off x="1180730" y="2858610"/>
            <a:ext cx="2391791" cy="365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/>
              <a:t>Who is the Data owner?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How long is data stored for (Historical data)?</a:t>
            </a:r>
          </a:p>
          <a:p>
            <a:endParaRPr lang="en-ZA" dirty="0"/>
          </a:p>
          <a:p>
            <a:r>
              <a:rPr lang="en-ZA" dirty="0"/>
              <a:t>Insights into uninsured individuals</a:t>
            </a:r>
          </a:p>
          <a:p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54CF5-96D1-D1BD-4E31-0B8FF6C0D4DB}"/>
              </a:ext>
            </a:extLst>
          </p:cNvPr>
          <p:cNvSpPr/>
          <p:nvPr/>
        </p:nvSpPr>
        <p:spPr>
          <a:xfrm>
            <a:off x="4432917" y="2858609"/>
            <a:ext cx="2465771" cy="3657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/>
              <a:t>Is there a data dictionary or catalogue?</a:t>
            </a:r>
          </a:p>
          <a:p>
            <a:endParaRPr lang="en-ZA" dirty="0"/>
          </a:p>
          <a:p>
            <a:r>
              <a:rPr lang="en-ZA" dirty="0"/>
              <a:t>Server/resource capacity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Manual and electronic data available.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4D1215-24C2-A3EB-1FE9-1DD963767D29}"/>
              </a:ext>
            </a:extLst>
          </p:cNvPr>
          <p:cNvSpPr/>
          <p:nvPr/>
        </p:nvSpPr>
        <p:spPr>
          <a:xfrm>
            <a:off x="7759084" y="2858610"/>
            <a:ext cx="2317072" cy="3657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/>
              <a:t>The data administrator overlooks data functions.</a:t>
            </a:r>
          </a:p>
          <a:p>
            <a:endParaRPr lang="en-ZA" dirty="0"/>
          </a:p>
          <a:p>
            <a:r>
              <a:rPr lang="en-ZA" dirty="0"/>
              <a:t>IT supports all hardware.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 What tools/resources are required to access the data?</a:t>
            </a:r>
          </a:p>
          <a:p>
            <a:pPr algn="ctr"/>
            <a:endParaRPr lang="en-Z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4725DC-E6BB-2F37-6B46-90266D56F73F}"/>
              </a:ext>
            </a:extLst>
          </p:cNvPr>
          <p:cNvSpPr/>
          <p:nvPr/>
        </p:nvSpPr>
        <p:spPr>
          <a:xfrm>
            <a:off x="3572521" y="633459"/>
            <a:ext cx="4341181" cy="7279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u="sng" dirty="0">
                <a:solidFill>
                  <a:schemeClr val="tx1"/>
                </a:solidFill>
              </a:rPr>
              <a:t>Project Landscape – Insurance Claims</a:t>
            </a:r>
          </a:p>
        </p:txBody>
      </p:sp>
    </p:spTree>
    <p:extLst>
      <p:ext uri="{BB962C8B-B14F-4D97-AF65-F5344CB8AC3E}">
        <p14:creationId xmlns:p14="http://schemas.microsoft.com/office/powerpoint/2010/main" val="1782063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70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Reddy, S. (Serran)</dc:creator>
  <cp:lastModifiedBy>Reddy, S. (Serran)</cp:lastModifiedBy>
  <cp:revision>1</cp:revision>
  <dcterms:created xsi:type="dcterms:W3CDTF">2024-04-11T23:26:57Z</dcterms:created>
  <dcterms:modified xsi:type="dcterms:W3CDTF">2024-04-12T00:20:47Z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3ff2d6-7c2c-441b-97b8-52c111077da7_Enabled">
    <vt:lpwstr>true</vt:lpwstr>
  </property>
  <property fmtid="{D5CDD505-2E9C-101B-9397-08002B2CF9AE}" pid="3" name="MSIP_Label_fb3ff2d6-7c2c-441b-97b8-52c111077da7_SetDate">
    <vt:lpwstr>2024-04-11T23:29:46Z</vt:lpwstr>
  </property>
  <property fmtid="{D5CDD505-2E9C-101B-9397-08002B2CF9AE}" pid="4" name="MSIP_Label_fb3ff2d6-7c2c-441b-97b8-52c111077da7_Method">
    <vt:lpwstr>Standard</vt:lpwstr>
  </property>
  <property fmtid="{D5CDD505-2E9C-101B-9397-08002B2CF9AE}" pid="5" name="MSIP_Label_fb3ff2d6-7c2c-441b-97b8-52c111077da7_Name">
    <vt:lpwstr>fb3ff2d6-7c2c-441b-97b8-52c111077da7</vt:lpwstr>
  </property>
  <property fmtid="{D5CDD505-2E9C-101B-9397-08002B2CF9AE}" pid="6" name="MSIP_Label_fb3ff2d6-7c2c-441b-97b8-52c111077da7_SiteId">
    <vt:lpwstr>0b1d23d8-10d1-4093-8cb7-fd0bb32f81e1</vt:lpwstr>
  </property>
  <property fmtid="{D5CDD505-2E9C-101B-9397-08002B2CF9AE}" pid="7" name="MSIP_Label_fb3ff2d6-7c2c-441b-97b8-52c111077da7_ActionId">
    <vt:lpwstr>bfc29956-f71c-4d72-bd47-79973329dfd1</vt:lpwstr>
  </property>
  <property fmtid="{D5CDD505-2E9C-101B-9397-08002B2CF9AE}" pid="8" name="MSIP_Label_fb3ff2d6-7c2c-441b-97b8-52c111077da7_ContentBits">
    <vt:lpwstr>0</vt:lpwstr>
  </property>
</Properties>
</file>