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>
        <p:scale>
          <a:sx n="50" d="100"/>
          <a:sy n="50" d="100"/>
        </p:scale>
        <p:origin x="1733" y="9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95411B-11A9-4F2B-BDEE-960B2B3CDFF5}" type="datetimeFigureOut">
              <a:rPr lang="pt-PT" smtClean="0"/>
              <a:t>31/10/2018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47495B-98EF-49F7-B789-A3CFFC2A5C8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7606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625751-DF50-415E-9752-D82484E930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4D8484B-4C9D-44BD-B0AA-796B12B282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42EB5626-9399-4DC0-891E-7ABD0CA10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9FA0F-1D64-44B4-9699-06F6147A1602}" type="datetime1">
              <a:rPr lang="pt-PT" smtClean="0"/>
              <a:t>31/10/2018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07FBFB60-D10A-4A0D-AAAD-E1C23972B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1E3F0E6B-0752-4933-965A-02727EA42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032D3-F628-4E15-B1D9-61D9EBD3ADF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16475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E8237A-3456-461C-BF21-4CA19A7DC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D2D85017-4B7D-4DD5-BC94-5412FA6032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60EB6D57-E4F2-4147-B736-416223DB0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E3D83-7F3B-46A2-B889-377FAF653D02}" type="datetime1">
              <a:rPr lang="pt-PT" smtClean="0"/>
              <a:t>31/10/2018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FCEC28B1-7236-4E4F-9309-51D9F81DD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5AC63115-D69D-453A-94B3-23EE882D2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032D3-F628-4E15-B1D9-61D9EBD3ADF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57782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6021967-8EF6-4EFB-9042-45D9476497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2D8F8321-09E6-4232-B05F-EE05E2B37A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4F6D5AF5-3177-49A5-917F-EB746454A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4C335-A493-4F2F-9134-F5CF4E14CA07}" type="datetime1">
              <a:rPr lang="pt-PT" smtClean="0"/>
              <a:t>31/10/2018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B28F6335-3A87-44A3-AC95-028AFFEC5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E8BFD937-B8A8-4D6A-B1AE-EA7FBD4C2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032D3-F628-4E15-B1D9-61D9EBD3ADF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86727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2C767D-6AD9-4948-913A-2713D59C9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8093BDD-21A3-4CFA-B924-F90F9E3BCF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1B45C914-1257-45C4-A0C3-C38C3DB8B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987A0-58E8-4F02-A397-E955D972D96F}" type="datetime1">
              <a:rPr lang="pt-PT" smtClean="0"/>
              <a:t>31/10/2018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15ACE549-4DE4-49CF-B6FB-FFC0B0596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94C3C851-3CBA-459D-8DB9-A51293FBB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032D3-F628-4E15-B1D9-61D9EBD3ADF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29214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820701-362C-41F3-8356-D60342DFA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B0CA2E4D-8F8B-4BC1-93DA-954B2775D9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8E627A05-58E1-49BB-968A-DEDD025F8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CDFA6-9524-466F-9422-B0F44CB33A43}" type="datetime1">
              <a:rPr lang="pt-PT" smtClean="0"/>
              <a:t>31/10/2018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62A2FC01-62E0-4EC6-8D62-4B1C85D94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7E12A637-51CA-4765-A9AF-63013717A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032D3-F628-4E15-B1D9-61D9EBD3ADF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91868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B3A452-5AB1-4D2B-9238-1C66F5BD3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FEE8C75-FA0C-4F4F-AEC8-0BC9588413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252DBB91-E386-4E88-B95A-AC581312D7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D5D79B8F-F877-4BDA-B773-286CDCB50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D89EB-6ED2-4FB9-9E84-6AAF136FEE95}" type="datetime1">
              <a:rPr lang="pt-PT" smtClean="0"/>
              <a:t>31/10/2018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9E9F6BA5-E815-4693-A333-D3F77FB44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EE431A07-B1E4-4C44-92ED-8FE2933A8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032D3-F628-4E15-B1D9-61D9EBD3ADF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79056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4983B0-8097-4249-BCDA-65A0E4597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D5BA877D-B991-42D6-AC92-6B6BB33165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A96D05E3-C56B-41D1-8543-89CC345E84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B14FD1E8-6CE2-4F91-8B33-4150A91939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160FBD72-B7A0-4F63-9286-50C659AC9C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53E3B12D-3EC8-42ED-9590-B79061478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4ACBB-89B3-4717-9FBF-62082FEC3736}" type="datetime1">
              <a:rPr lang="pt-PT" smtClean="0"/>
              <a:t>31/10/2018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F7BB707F-1550-4FFB-82D2-06A18161F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583A971A-40F6-4912-BDFB-A28F4933E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032D3-F628-4E15-B1D9-61D9EBD3ADF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35772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D71AFF-5714-45AE-A12D-0D2D69720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BCB4884F-7664-4294-9BE5-82BB18C6E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38D66-DE02-4695-AF3B-53C9906B68EA}" type="datetime1">
              <a:rPr lang="pt-PT" smtClean="0"/>
              <a:t>31/10/2018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AF7F4A72-A7EC-479D-AB1E-90EEEB0B6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02371F98-252E-48E7-ACDB-DAB791094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032D3-F628-4E15-B1D9-61D9EBD3ADF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96567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7676A0C7-3EF5-48C0-BDD6-E3D342C5A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4B0DC-31DC-45AA-9FE3-3E44E516E6EB}" type="datetime1">
              <a:rPr lang="pt-PT" smtClean="0"/>
              <a:t>31/10/2018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4C1BE1A6-F1F8-46EE-852E-3912D0C05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4584A6AC-FFBB-42F9-8386-DAB376368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032D3-F628-4E15-B1D9-61D9EBD3ADF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87570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23E46A-9203-4159-9BD9-E569CEBCE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D294EB9-565A-4804-A3E6-B0752F6E8A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E7D65D70-BE21-4FE7-B957-3FD3FBBDE4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437C71EB-87D6-4245-9EBB-44ED7788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00EE8-A8F6-41C6-BC25-EFFFB23043B8}" type="datetime1">
              <a:rPr lang="pt-PT" smtClean="0"/>
              <a:t>31/10/2018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0C4DF201-E046-495A-8273-9F12E7DBA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606CC405-6580-4328-9D15-4259864D3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032D3-F628-4E15-B1D9-61D9EBD3ADF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77202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21204A-BFDF-4490-8172-CFC625A52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BF524A3A-B533-4E0B-80F8-5F6ADF249B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68EC2D09-E693-4A18-812D-FCB73C0DE6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274693D8-441E-4042-8159-F335CD200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BAAE6-2487-4D36-8ADE-F1D4AC01BFF4}" type="datetime1">
              <a:rPr lang="pt-PT" smtClean="0"/>
              <a:t>31/10/2018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A576D9F8-D307-4A83-8D23-73030D061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4D52E44D-1D76-4AFA-A41F-809DC5726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032D3-F628-4E15-B1D9-61D9EBD3ADF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75565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722FB4C3-810F-4F6D-9F3B-DC5C96483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C15C8CF6-59B5-4592-9B13-0F551594E8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73BC5EC2-20CB-4C42-91CC-1AED179A6C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1DA09B-F741-479A-8C97-81755A03CBF2}" type="datetime1">
              <a:rPr lang="pt-PT" smtClean="0"/>
              <a:t>31/10/2018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44441C25-2F4B-4A4C-BE37-A24F6253EE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8E867257-1757-45AE-851C-769ECA2C7D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8032D3-F628-4E15-B1D9-61D9EBD3ADF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2012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29B8E2B5-FB90-4CC2-889F-9A6314C1EC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19200" y="0"/>
            <a:ext cx="14630400" cy="6858000"/>
          </a:xfrm>
          <a:prstGeom prst="rect">
            <a:avLst/>
          </a:prstGeom>
        </p:spPr>
      </p:pic>
      <p:sp>
        <p:nvSpPr>
          <p:cNvPr id="8" name="Marcador de Posição do Número do Diapositivo 7">
            <a:extLst>
              <a:ext uri="{FF2B5EF4-FFF2-40B4-BE49-F238E27FC236}">
                <a16:creationId xmlns:a16="http://schemas.microsoft.com/office/drawing/2014/main" id="{00A818A5-04E0-4CAB-A024-B22ED35AB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032D3-F628-4E15-B1D9-61D9EBD3ADF9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89126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3DB2A628-D883-4A87-A618-D62A4025C8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79" y="1390472"/>
            <a:ext cx="3178800" cy="409251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154B00B7-AC09-4CB1-8045-3A7898454A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7093" y="1382851"/>
            <a:ext cx="3177815" cy="4054191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024DF20D-1C84-46D2-8268-6D1B793A8E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4122" y="1390472"/>
            <a:ext cx="3178800" cy="410466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Marcador de Posição do Número do Diapositivo 7">
            <a:extLst>
              <a:ext uri="{FF2B5EF4-FFF2-40B4-BE49-F238E27FC236}">
                <a16:creationId xmlns:a16="http://schemas.microsoft.com/office/drawing/2014/main" id="{0F907EBE-9620-4A2A-B07E-177AD7FD3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032D3-F628-4E15-B1D9-61D9EBD3ADF9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84991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A40D5975-35A1-4E62-AE54-77B5329738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243" y="1398094"/>
            <a:ext cx="3154953" cy="406181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B6996F5F-AA19-4ECA-B64A-7E794A2596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2334" y="1222819"/>
            <a:ext cx="3147333" cy="441236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2E90B41F-F8C4-49C2-A418-C2238E676E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3803" y="1222819"/>
            <a:ext cx="3162574" cy="442760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Marcador de Posição do Número do Diapositivo 7">
            <a:extLst>
              <a:ext uri="{FF2B5EF4-FFF2-40B4-BE49-F238E27FC236}">
                <a16:creationId xmlns:a16="http://schemas.microsoft.com/office/drawing/2014/main" id="{AF3D20A8-5D69-4405-80C2-368ACD340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032D3-F628-4E15-B1D9-61D9EBD3ADF9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47239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E4182C61-E0C9-4C5F-9406-78031E573C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8523" y="1028490"/>
            <a:ext cx="3154953" cy="4854149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133605B-2F27-4382-815B-9B6097E1A0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9984" y="1028490"/>
            <a:ext cx="3139712" cy="485414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Marcador de Posição do Número do Diapositivo 7">
            <a:extLst>
              <a:ext uri="{FF2B5EF4-FFF2-40B4-BE49-F238E27FC236}">
                <a16:creationId xmlns:a16="http://schemas.microsoft.com/office/drawing/2014/main" id="{46771410-5963-413D-A123-A65F42B0F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032D3-F628-4E15-B1D9-61D9EBD3ADF9}" type="slidenum">
              <a:rPr lang="pt-PT" smtClean="0"/>
              <a:t>4</a:t>
            </a:fld>
            <a:endParaRPr lang="pt-PT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F75E2BFD-CA91-4D6C-A335-B4A58D7EF4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034" y="1028490"/>
            <a:ext cx="3132091" cy="485414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824848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42E41517-FB02-4120-B536-41C420A80D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975" y="567442"/>
            <a:ext cx="3116850" cy="572311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87A707E5-F176-460E-9F19-87489CEB69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1386" y="556011"/>
            <a:ext cx="3109229" cy="5745978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4C8E76C-BEFB-485C-BE31-4961C9537E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1416" y="567442"/>
            <a:ext cx="3101609" cy="573835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Marcador de Posição do Número do Diapositivo 7">
            <a:extLst>
              <a:ext uri="{FF2B5EF4-FFF2-40B4-BE49-F238E27FC236}">
                <a16:creationId xmlns:a16="http://schemas.microsoft.com/office/drawing/2014/main" id="{2EC49DFE-7C74-43EE-9C0D-E2EB5F172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032D3-F628-4E15-B1D9-61D9EBD3ADF9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32150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B3A17E16-A1FE-4A9A-89DD-99B4A42C1A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275" y="864648"/>
            <a:ext cx="3101609" cy="5128704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A126613F-F3DA-4C52-8A07-067F368CAD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575" y="868458"/>
            <a:ext cx="3116850" cy="512108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19605E94-34BE-42C8-A237-81BF76D4BB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7116" y="868458"/>
            <a:ext cx="3101609" cy="512108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Marcador de Posição do Número do Diapositivo 7">
            <a:extLst>
              <a:ext uri="{FF2B5EF4-FFF2-40B4-BE49-F238E27FC236}">
                <a16:creationId xmlns:a16="http://schemas.microsoft.com/office/drawing/2014/main" id="{7CB233D6-292C-4A89-9F74-6A4B80F9F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032D3-F628-4E15-B1D9-61D9EBD3ADF9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10880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6989D175-93B8-40AB-BCF6-BEFF275415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157" y="868457"/>
            <a:ext cx="3398923" cy="50400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406B3237-599D-4E29-89F9-E91A7FBA48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2240" y="868457"/>
            <a:ext cx="3796871" cy="504000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0DB7AFAC-80AC-4316-A642-CA2D14FE5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032D3-F628-4E15-B1D9-61D9EBD3ADF9}" type="slidenum">
              <a:rPr lang="pt-PT" smtClean="0"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8428372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7</Words>
  <Application>Microsoft Office PowerPoint</Application>
  <PresentationFormat>Ecrã Panorâmico</PresentationFormat>
  <Paragraphs>7</Paragraphs>
  <Slides>7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Daniel Serrano</dc:creator>
  <cp:lastModifiedBy>Daniel Serrano</cp:lastModifiedBy>
  <cp:revision>3</cp:revision>
  <dcterms:created xsi:type="dcterms:W3CDTF">2018-10-31T09:49:44Z</dcterms:created>
  <dcterms:modified xsi:type="dcterms:W3CDTF">2018-10-31T10:12:22Z</dcterms:modified>
</cp:coreProperties>
</file>