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312" r:id="rId14"/>
    <p:sldId id="313" r:id="rId15"/>
    <p:sldId id="314" r:id="rId16"/>
    <p:sldId id="315" r:id="rId17"/>
    <p:sldId id="316" r:id="rId18"/>
  </p:sldIdLst>
  <p:sldSz cx="9144000" cy="5143500" type="screen16x9"/>
  <p:notesSz cx="6858000" cy="9144000"/>
  <p:embeddedFontLst>
    <p:embeddedFont>
      <p:font typeface="Krona One" panose="020B0604020202020204" charset="0"/>
      <p:regular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Bebas Neue" panose="020B0604020202020204" charset="0"/>
      <p:regular r:id="rId25"/>
    </p:embeddedFont>
    <p:embeddedFont>
      <p:font typeface="Space Mono" panose="020B060402020202020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C5D18-CC8A-4275-9C3A-3B9B781A9649}">
  <a:tblStyle styleId="{2A2C5D18-CC8A-4275-9C3A-3B9B781A9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545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4e128c2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4e128c2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19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82c511ff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82c511ff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17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76d6136a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76d6136a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3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4e128c2a4_0_24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4e128c2a4_0_24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6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9f3ca40c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9f3ca40c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62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69680d95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69680d95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26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69680d95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69680d95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0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76d6136a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76d6136a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1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76d61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76d6136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13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82c511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82c511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53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76d6136a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76d6136a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12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0825" y="670600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83838" y="2702325"/>
            <a:ext cx="1355400" cy="1355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1083750"/>
            <a:ext cx="5108700" cy="29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676800" y="3655250"/>
            <a:ext cx="34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1398350" y="3019450"/>
            <a:ext cx="791700" cy="79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7595575" y="3604100"/>
            <a:ext cx="1376100" cy="134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398350" y="3234775"/>
            <a:ext cx="56061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398350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130" name="Google Shape;130;p14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4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4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/>
        </p:nvSpPr>
        <p:spPr>
          <a:xfrm>
            <a:off x="1029025" y="3733500"/>
            <a:ext cx="1038300" cy="10383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rgbClr val="FFAB4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440525" y="115113"/>
            <a:ext cx="1607400" cy="16074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rgbClr val="FFAB4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1029025" y="3733500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7440525" y="115113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743527" y="2391975"/>
            <a:ext cx="187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1577575" y="1902250"/>
            <a:ext cx="277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2"/>
          </p:nvPr>
        </p:nvSpPr>
        <p:spPr>
          <a:xfrm>
            <a:off x="6522182" y="2391983"/>
            <a:ext cx="187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3"/>
          </p:nvPr>
        </p:nvSpPr>
        <p:spPr>
          <a:xfrm>
            <a:off x="5375497" y="3369871"/>
            <a:ext cx="272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4"/>
          </p:nvPr>
        </p:nvSpPr>
        <p:spPr>
          <a:xfrm>
            <a:off x="2628545" y="2391979"/>
            <a:ext cx="194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5"/>
          </p:nvPr>
        </p:nvSpPr>
        <p:spPr>
          <a:xfrm>
            <a:off x="1577575" y="3369871"/>
            <a:ext cx="258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6"/>
          </p:nvPr>
        </p:nvSpPr>
        <p:spPr>
          <a:xfrm>
            <a:off x="4575363" y="2391988"/>
            <a:ext cx="194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7"/>
          </p:nvPr>
        </p:nvSpPr>
        <p:spPr>
          <a:xfrm>
            <a:off x="5375497" y="1902250"/>
            <a:ext cx="263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8"/>
          </p:nvPr>
        </p:nvSpPr>
        <p:spPr>
          <a:xfrm>
            <a:off x="720000" y="540026"/>
            <a:ext cx="77040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21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220" name="Google Shape;220;p21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1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21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1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824775" y="1574525"/>
            <a:ext cx="1379100" cy="137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7384150" y="3736100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hasCustomPrompt="1"/>
          </p:nvPr>
        </p:nvSpPr>
        <p:spPr>
          <a:xfrm>
            <a:off x="721550" y="1383350"/>
            <a:ext cx="4803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1"/>
          </p:nvPr>
        </p:nvSpPr>
        <p:spPr>
          <a:xfrm>
            <a:off x="721550" y="2241775"/>
            <a:ext cx="480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title" idx="2" hasCustomPrompt="1"/>
          </p:nvPr>
        </p:nvSpPr>
        <p:spPr>
          <a:xfrm>
            <a:off x="3618550" y="3030375"/>
            <a:ext cx="4803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2" name="Google Shape;252;p23"/>
          <p:cNvSpPr txBox="1">
            <a:spLocks noGrp="1"/>
          </p:cNvSpPr>
          <p:nvPr>
            <p:ph type="subTitle" idx="3"/>
          </p:nvPr>
        </p:nvSpPr>
        <p:spPr>
          <a:xfrm>
            <a:off x="3618550" y="3888800"/>
            <a:ext cx="480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23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254" name="Google Shape;254;p23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3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3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23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/>
          <p:nvPr/>
        </p:nvSpPr>
        <p:spPr>
          <a:xfrm>
            <a:off x="2762575" y="783325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7763675" y="2630575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948600" y="1453225"/>
            <a:ext cx="29376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1"/>
          </p:nvPr>
        </p:nvSpPr>
        <p:spPr>
          <a:xfrm>
            <a:off x="948600" y="2630575"/>
            <a:ext cx="329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75" name="Google Shape;275;p25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276" name="Google Shape;276;p25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25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5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5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8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302" name="Google Shape;302;p28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8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8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8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6800600" y="2881000"/>
            <a:ext cx="1089300" cy="1107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4775" y="749575"/>
            <a:ext cx="1915200" cy="194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31661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795317" y="2276400"/>
            <a:ext cx="15684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391900" y="3962575"/>
            <a:ext cx="43602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742650" y="3167975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776650" y="221700"/>
            <a:ext cx="1082100" cy="108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1550" y="584532"/>
            <a:ext cx="70941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1550" y="1152475"/>
            <a:ext cx="77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35" name="Google Shape;35;p4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4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72875" y="1433875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6912375" y="3257500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81425" y="2667411"/>
            <a:ext cx="29076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1500">
                <a:solidFill>
                  <a:schemeClr val="dk2"/>
                </a:solidFill>
                <a:highlight>
                  <a:srgbClr val="000000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4862450" y="1022245"/>
            <a:ext cx="29076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1500">
                <a:solidFill>
                  <a:schemeClr val="dk2"/>
                </a:solidFill>
                <a:highlight>
                  <a:srgbClr val="000000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81425" y="3083866"/>
            <a:ext cx="2907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862450" y="1438825"/>
            <a:ext cx="2907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6862150" y="1598450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270575" y="115625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38675" y="508700"/>
            <a:ext cx="4966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6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6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6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824775" y="3695800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6908100" y="215688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195100" y="762750"/>
            <a:ext cx="4753800" cy="3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4339800" y="395325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7373950" y="3285050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948600" y="1338900"/>
            <a:ext cx="40341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800" b="1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948600" y="2630575"/>
            <a:ext cx="329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9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9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9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7742650" y="3167975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201175" y="1297850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737288" y="260764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5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737288" y="3076225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802504" y="1674850"/>
            <a:ext cx="771000" cy="57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4614738" y="3086844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4" hasCustomPrompt="1"/>
          </p:nvPr>
        </p:nvSpPr>
        <p:spPr>
          <a:xfrm>
            <a:off x="4690184" y="1685475"/>
            <a:ext cx="825600" cy="57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5"/>
          </p:nvPr>
        </p:nvSpPr>
        <p:spPr>
          <a:xfrm>
            <a:off x="2630388" y="308439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2699413" y="1683000"/>
            <a:ext cx="825600" cy="57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ctrTitle" idx="7"/>
          </p:nvPr>
        </p:nvSpPr>
        <p:spPr>
          <a:xfrm>
            <a:off x="720000" y="540000"/>
            <a:ext cx="60597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6500200" y="307624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9" hasCustomPrompt="1"/>
          </p:nvPr>
        </p:nvSpPr>
        <p:spPr>
          <a:xfrm>
            <a:off x="6591675" y="1674850"/>
            <a:ext cx="825600" cy="57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ctrTitle" idx="13"/>
          </p:nvPr>
        </p:nvSpPr>
        <p:spPr>
          <a:xfrm>
            <a:off x="2630388" y="2607645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5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ctrTitle" idx="14"/>
          </p:nvPr>
        </p:nvSpPr>
        <p:spPr>
          <a:xfrm>
            <a:off x="4614742" y="2607650"/>
            <a:ext cx="1896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ctrTitle" idx="15"/>
          </p:nvPr>
        </p:nvSpPr>
        <p:spPr>
          <a:xfrm>
            <a:off x="6500200" y="260764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5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120" name="Google Shape;120;p13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3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3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7" r:id="rId11"/>
    <p:sldLayoutId id="2147483669" r:id="rId12"/>
    <p:sldLayoutId id="2147483671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700" y="374250"/>
            <a:ext cx="2658000" cy="4395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317" name="Google Shape;317;p32"/>
          <p:cNvSpPr txBox="1">
            <a:spLocks noGrp="1"/>
          </p:cNvSpPr>
          <p:nvPr>
            <p:ph type="ctrTitle"/>
          </p:nvPr>
        </p:nvSpPr>
        <p:spPr>
          <a:xfrm>
            <a:off x="719999" y="1634817"/>
            <a:ext cx="5108700" cy="1283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&amp; cho thuê</a:t>
            </a:r>
            <a:br>
              <a:rPr lang="e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Chung cư</a:t>
            </a:r>
            <a:endParaRPr sz="4000" b="1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7366" y="114575"/>
            <a:ext cx="301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PROJECT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33" name="Google Shape;433;p40"/>
          <p:cNvSpPr txBox="1">
            <a:spLocks noGrp="1"/>
          </p:cNvSpPr>
          <p:nvPr>
            <p:ph type="title"/>
          </p:nvPr>
        </p:nvSpPr>
        <p:spPr>
          <a:xfrm>
            <a:off x="720000" y="185550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xuất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title" idx="2"/>
          </p:nvPr>
        </p:nvSpPr>
        <p:spPr>
          <a:xfrm>
            <a:off x="3787800" y="981313"/>
            <a:ext cx="15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78" y="1297002"/>
            <a:ext cx="2844119" cy="236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18" y="1034717"/>
            <a:ext cx="5349137" cy="317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900" y="586480"/>
            <a:ext cx="2289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9" y="651091"/>
            <a:ext cx="4600219" cy="2669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1" y="1766923"/>
            <a:ext cx="4454577" cy="25879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85781" y="873149"/>
            <a:ext cx="220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5041" y="3657600"/>
            <a:ext cx="1890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1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12" y="1017528"/>
            <a:ext cx="5324524" cy="31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8" y="709397"/>
            <a:ext cx="4268411" cy="248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25" y="1823113"/>
            <a:ext cx="4519501" cy="26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6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22" y="1282652"/>
            <a:ext cx="5622132" cy="25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7443;p75"/>
          <p:cNvGrpSpPr/>
          <p:nvPr/>
        </p:nvGrpSpPr>
        <p:grpSpPr>
          <a:xfrm>
            <a:off x="943104" y="449766"/>
            <a:ext cx="7148497" cy="4243967"/>
            <a:chOff x="3597785" y="3065882"/>
            <a:chExt cx="2241344" cy="1330656"/>
          </a:xfrm>
        </p:grpSpPr>
        <p:grpSp>
          <p:nvGrpSpPr>
            <p:cNvPr id="14" name="Google Shape;7444;p75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818" name="Google Shape;7445;p75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9" name="Google Shape;7446;p75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23" name="Google Shape;7447;p75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7448;p75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0" name="Google Shape;7449;p75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21" name="Google Shape;7450;p75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7451;p75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" name="Google Shape;7452;p75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03" name="Google Shape;7453;p75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16" name="Google Shape;7454;p75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7455;p75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4" name="Google Shape;7456;p75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14" name="Google Shape;7457;p75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7458;p75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5" name="Google Shape;7459;p75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12" name="Google Shape;7460;p75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7461;p75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6" name="Google Shape;7462;p75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10" name="Google Shape;7463;p75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7464;p75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" name="Google Shape;7465;p75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08" name="Google Shape;7466;p75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7467;p75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" name="Google Shape;7468;p75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775" name="Google Shape;7469;p75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797" name="Google Shape;7470;p75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471;p75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472;p75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7473;p75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7474;p75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7475;p75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6" name="Google Shape;7476;p75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95" name="Google Shape;7477;p75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478;p75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479;p75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93" name="Google Shape;7480;p75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481;p75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8" name="Google Shape;7482;p75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91" name="Google Shape;7483;p75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484;p75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9" name="Google Shape;7485;p75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89" name="Google Shape;7486;p75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487;p75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0" name="Google Shape;7488;p75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87" name="Google Shape;7489;p75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490;p75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1" name="Google Shape;7491;p75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85" name="Google Shape;7492;p75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493;p75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494;p75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83" name="Google Shape;7495;p75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496;p75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" name="Google Shape;7497;p75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59" name="Google Shape;7498;p75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72" name="Google Shape;7499;p75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500;p75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501;p75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0" name="Google Shape;7502;p75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70" name="Google Shape;7503;p75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504;p75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1" name="Google Shape;7505;p75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68" name="Google Shape;7506;p75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507;p75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2" name="Google Shape;7508;p75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66" name="Google Shape;7509;p75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510;p75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511;p75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64" name="Google Shape;7512;p75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513;p75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7514;p75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36" name="Google Shape;7515;p75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55" name="Google Shape;7516;p75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17;p75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18;p75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19;p75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7" name="Google Shape;7520;p75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53" name="Google Shape;7521;p75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22;p75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8" name="Google Shape;7523;p75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51" name="Google Shape;7524;p75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5;p75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9" name="Google Shape;7526;p75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49" name="Google Shape;7527;p75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28;p75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529;p75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47" name="Google Shape;7530;p75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531;p75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532;p75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45" name="Google Shape;7533;p75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534;p75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2" name="Google Shape;7535;p75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43" name="Google Shape;7536;p75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537;p75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" name="Google Shape;7538;p75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29" name="Google Shape;7539;p75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0" name="Google Shape;7540;p75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34" name="Google Shape;7541;p75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542;p75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543;p75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32" name="Google Shape;7544;p75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545;p75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7546;p75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695" name="Google Shape;7547;p75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23" name="Google Shape;7548;p75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549;p75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550;p75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551;p75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552;p75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553;p75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6" name="Google Shape;7554;p75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21" name="Google Shape;7555;p75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556;p75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7" name="Google Shape;7557;p75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19" name="Google Shape;7558;p75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559;p75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8" name="Google Shape;7560;p75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17" name="Google Shape;7561;p75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562;p75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9" name="Google Shape;7563;p75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15" name="Google Shape;7564;p75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565;p75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566;p75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13" name="Google Shape;7567;p75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568;p75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1" name="Google Shape;7569;p75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11" name="Google Shape;7570;p75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571;p75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572;p75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09" name="Google Shape;7573;p75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574;p75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3" name="Google Shape;7575;p75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07" name="Google Shape;7576;p75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577;p75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4" name="Google Shape;7578;p75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05" name="Google Shape;7579;p75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580;p75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7581;p75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638" name="Google Shape;7582;p75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78" name="Google Shape;7583;p75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7584;p75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7585;p75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7586;p75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7587;p75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7588;p75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7589;p75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7590;p75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7591;p75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7592;p75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7593;p75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7594;p75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7595;p75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7596;p75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7597;p75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7598;p75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7599;p75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9" name="Google Shape;7600;p75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76" name="Google Shape;7601;p75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7602;p75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0" name="Google Shape;7603;p75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74" name="Google Shape;7604;p75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7605;p75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7606;p75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72" name="Google Shape;7607;p75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7608;p75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2" name="Google Shape;7609;p75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70" name="Google Shape;7610;p75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7611;p75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3" name="Google Shape;7612;p75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68" name="Google Shape;7613;p75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7614;p75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7615;p75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66" name="Google Shape;7616;p75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7617;p75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5" name="Google Shape;7618;p75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64" name="Google Shape;7619;p75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7620;p75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6" name="Google Shape;7621;p75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62" name="Google Shape;7622;p75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7623;p75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7" name="Google Shape;7624;p75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60" name="Google Shape;7625;p75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7626;p75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8" name="Google Shape;7627;p75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58" name="Google Shape;7628;p75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7629;p75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9" name="Google Shape;7630;p75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56" name="Google Shape;7631;p75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7632;p75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7633;p75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54" name="Google Shape;7634;p75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7635;p75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7636;p75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52" name="Google Shape;7637;p75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7638;p75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7639;p75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218" name="Google Shape;7640;p75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7641;p75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37" name="Google Shape;7642;p75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7643;p75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9" name="Google Shape;7644;p75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40" name="Google Shape;7645;p75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7646;p75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42" name="Google Shape;7647;p75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43" name="Google Shape;7648;p75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4" name="Google Shape;7649;p75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5" name="Google Shape;7650;p75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6" name="Google Shape;7651;p75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7" name="Google Shape;7652;p75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8" name="Google Shape;7653;p75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9" name="Google Shape;7654;p75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0" name="Google Shape;7655;p75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51" name="Google Shape;7656;p75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52" name="Google Shape;7657;p75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3" name="Google Shape;7658;p75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4" name="Google Shape;7659;p75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5" name="Google Shape;7660;p75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6" name="Google Shape;7661;p75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7" name="Google Shape;7662;p75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8" name="Google Shape;7663;p75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9" name="Google Shape;7664;p75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0" name="Google Shape;7665;p75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1" name="Google Shape;7666;p75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2" name="Google Shape;7667;p75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3" name="Google Shape;7668;p75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4" name="Google Shape;7669;p75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5" name="Google Shape;7670;p75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566" name="Google Shape;7671;p75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67" name="Google Shape;7672;p75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68" name="Google Shape;7673;p75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69" name="Google Shape;7674;p75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0" name="Google Shape;7675;p75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1" name="Google Shape;7676;p75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2" name="Google Shape;7677;p75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3" name="Google Shape;7678;p75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4" name="Google Shape;7679;p75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5" name="Google Shape;7680;p75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6" name="Google Shape;7681;p75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7" name="Google Shape;7682;p75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8" name="Google Shape;7683;p75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9" name="Google Shape;7684;p75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0" name="Google Shape;7685;p75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1" name="Google Shape;7686;p75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2" name="Google Shape;7687;p75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3" name="Google Shape;7688;p75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4" name="Google Shape;7689;p75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5" name="Google Shape;7690;p75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6" name="Google Shape;7691;p75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7" name="Google Shape;7692;p75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8" name="Google Shape;7693;p75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9" name="Google Shape;7694;p75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0" name="Google Shape;7695;p75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591" name="Google Shape;7696;p75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93" name="Google Shape;7697;p75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594" name="Google Shape;7698;p75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95" name="Google Shape;7699;p75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596" name="Google Shape;7700;p75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597" name="Google Shape;7701;p75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598" name="Google Shape;7702;p75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599" name="Google Shape;7703;p75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0" name="Google Shape;7704;p75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1" name="Google Shape;7705;p75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602" name="Google Shape;7706;p75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06" name="Google Shape;7707;p75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07" name="Google Shape;7708;p75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08" name="Google Shape;7709;p75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09" name="Google Shape;7710;p75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0" name="Google Shape;7711;p75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1" name="Google Shape;7712;p75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2" name="Google Shape;7713;p75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3" name="Google Shape;7714;p75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4" name="Google Shape;7715;p75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5" name="Google Shape;7716;p75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6" name="Google Shape;7717;p75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7" name="Google Shape;7718;p75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8" name="Google Shape;7719;p75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619" name="Google Shape;7720;p75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20" name="Google Shape;7721;p75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1" name="Google Shape;7722;p75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2" name="Google Shape;7723;p75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3" name="Google Shape;7724;p75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4" name="Google Shape;7725;p75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5" name="Google Shape;7726;p75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6" name="Google Shape;7727;p75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627" name="Google Shape;7728;p75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28" name="Google Shape;7729;p75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29" name="Google Shape;7730;p75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0" name="Google Shape;7731;p75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1" name="Google Shape;7732;p75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2" name="Google Shape;7733;p75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633" name="Google Shape;7734;p75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34" name="Google Shape;7735;p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35" name="Google Shape;7736;p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36" name="Google Shape;7737;p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37" name="Google Shape;7738;p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03" name="Google Shape;7739;p75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4" name="Google Shape;7740;p75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5" name="Google Shape;7741;p75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592" name="Google Shape;7742;p75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0" name="Google Shape;7743;p75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35" name="Google Shape;7744;p75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7745;p75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" name="Google Shape;7746;p75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33" name="Google Shape;7747;p75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7748;p75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" name="Google Shape;7749;p75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31" name="Google Shape;7750;p75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7751;p75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" name="Google Shape;7752;p75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29" name="Google Shape;7753;p75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7754;p75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" name="Google Shape;7755;p75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27" name="Google Shape;7756;p75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7757;p75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" name="Google Shape;7758;p75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25" name="Google Shape;7759;p75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7760;p75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" name="Google Shape;7761;p75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23" name="Google Shape;7762;p75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7763;p75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" name="Google Shape;7764;p75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21" name="Google Shape;7765;p75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7766;p75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" name="Google Shape;7767;p75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19" name="Google Shape;7768;p75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7769;p75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7770;p75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17" name="Google Shape;7771;p75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7772;p75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" name="Google Shape;7773;p75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15" name="Google Shape;7774;p75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7775;p75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" name="Google Shape;7776;p75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13" name="Google Shape;7777;p75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7778;p75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" name="Google Shape;7779;p75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11" name="Google Shape;7780;p75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7781;p75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" name="Google Shape;7782;p75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09" name="Google Shape;7783;p75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7784;p75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" name="Google Shape;7785;p75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07" name="Google Shape;7786;p75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7787;p75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7788;p75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05" name="Google Shape;7789;p75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7790;p75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" name="Google Shape;7791;p75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03" name="Google Shape;7792;p75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7793;p75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" name="Google Shape;7794;p75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01" name="Google Shape;7795;p75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7796;p75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" name="Google Shape;7797;p75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499" name="Google Shape;7798;p75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7799;p75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" name="Google Shape;7800;p75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497" name="Google Shape;7801;p75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7802;p75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" name="Google Shape;7803;p75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95" name="Google Shape;7804;p75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7805;p75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" name="Google Shape;7806;p75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93" name="Google Shape;7807;p75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7808;p75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" name="Google Shape;7809;p75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91" name="Google Shape;7810;p75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7811;p75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" name="Google Shape;7812;p75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89" name="Google Shape;7813;p75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7814;p75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" name="Google Shape;7815;p75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87" name="Google Shape;7816;p75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7817;p75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" name="Google Shape;7818;p75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85" name="Google Shape;7819;p75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7820;p75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" name="Google Shape;7821;p75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83" name="Google Shape;7822;p75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7823;p75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7824;p75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81" name="Google Shape;7825;p75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7826;p75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7827;p75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79" name="Google Shape;7828;p75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7829;p75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7830;p75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77" name="Google Shape;7831;p75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7832;p75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" name="Google Shape;7833;p75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75" name="Google Shape;7834;p75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7835;p75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" name="Google Shape;7836;p75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73" name="Google Shape;7837;p75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7838;p75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7839;p75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71" name="Google Shape;7840;p75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7841;p75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7842;p75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69" name="Google Shape;7843;p75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7844;p75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7845;p75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67" name="Google Shape;7846;p75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7847;p75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7848;p75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65" name="Google Shape;7849;p75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7850;p75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" name="Google Shape;7851;p75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63" name="Google Shape;7852;p75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7853;p75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" name="Google Shape;7854;p75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61" name="Google Shape;7855;p75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7856;p75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7857;p75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59" name="Google Shape;7858;p75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7859;p75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" name="Google Shape;7860;p75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57" name="Google Shape;7861;p75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7862;p75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" name="Google Shape;7863;p75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55" name="Google Shape;7864;p75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7865;p75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" name="Google Shape;7866;p75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53" name="Google Shape;7867;p75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7868;p75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7869;p75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51" name="Google Shape;7870;p75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7871;p75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" name="Google Shape;7872;p75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49" name="Google Shape;7873;p75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7874;p75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4" name="Google Shape;7875;p75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47" name="Google Shape;7876;p75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7877;p75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7878;p75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45" name="Google Shape;7879;p75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7880;p75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" name="Google Shape;7881;p75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43" name="Google Shape;7882;p75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7883;p75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" name="Google Shape;7884;p75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41" name="Google Shape;7885;p75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7886;p75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7887;p75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39" name="Google Shape;7888;p75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7889;p75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" name="Google Shape;7890;p75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37" name="Google Shape;7891;p75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7892;p75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7893;p75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35" name="Google Shape;7894;p75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7895;p75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7896;p75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33" name="Google Shape;7897;p75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7898;p75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" name="Google Shape;7899;p75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31" name="Google Shape;7900;p75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7901;p75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" name="Google Shape;7902;p75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29" name="Google Shape;7903;p75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7904;p75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" name="Google Shape;7905;p75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27" name="Google Shape;7906;p75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7907;p75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" name="Google Shape;7908;p75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25" name="Google Shape;7909;p75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7910;p75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" name="Google Shape;7911;p75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23" name="Google Shape;7912;p75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7913;p75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" name="Google Shape;7914;p75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21" name="Google Shape;7915;p75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7916;p75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" name="Google Shape;7917;p75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19" name="Google Shape;7918;p75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7919;p75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" name="Google Shape;7920;p75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17" name="Google Shape;7921;p75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7922;p75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" name="Google Shape;7923;p75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15" name="Google Shape;7924;p75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7925;p75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7926;p75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13" name="Google Shape;7927;p75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7928;p75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7929;p75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7930;p75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" name="Google Shape;7931;p75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11" name="Google Shape;7932;p75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7933;p75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" name="Google Shape;7934;p75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09" name="Google Shape;7935;p75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7936;p75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7937;p75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7938;p75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7939;p75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07" name="Google Shape;7940;p75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7941;p75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7942;p75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05" name="Google Shape;7943;p75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7944;p75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" name="Google Shape;7945;p75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03" name="Google Shape;7946;p75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7947;p75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" name="Google Shape;7948;p75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01" name="Google Shape;7949;p75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7950;p75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7951;p75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399" name="Google Shape;7952;p75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7953;p75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" name="Google Shape;7954;p75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397" name="Google Shape;7955;p75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7956;p75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" name="Google Shape;7957;p75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95" name="Google Shape;7958;p75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7959;p75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7960;p75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93" name="Google Shape;7961;p75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7962;p75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7963;p75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91" name="Google Shape;7964;p75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7965;p75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" name="Google Shape;7966;p75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89" name="Google Shape;7967;p75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7968;p75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7969;p75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87" name="Google Shape;7970;p75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7971;p75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" name="Google Shape;7972;p75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85" name="Google Shape;7973;p75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7974;p75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" name="Google Shape;7975;p75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7976;p75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" name="Google Shape;7977;p75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83" name="Google Shape;7978;p75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7979;p75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" name="Google Shape;7980;p75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81" name="Google Shape;7981;p75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7982;p75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" name="Google Shape;7983;p75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79" name="Google Shape;7984;p75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7985;p75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7986;p75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77" name="Google Shape;7987;p75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7988;p75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" name="Google Shape;7989;p75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75" name="Google Shape;7990;p75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7991;p75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7992;p75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73" name="Google Shape;7993;p75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7994;p75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" name="Google Shape;7995;p75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71" name="Google Shape;7996;p75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7997;p75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" name="Google Shape;7998;p75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69" name="Google Shape;7999;p75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8000;p75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8001;p75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67" name="Google Shape;8002;p75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8003;p75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8004;p75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65" name="Google Shape;8005;p75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8006;p75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" name="Google Shape;8007;p75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63" name="Google Shape;8008;p75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8009;p75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" name="Google Shape;8010;p75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61" name="Google Shape;8011;p75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8012;p75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" name="Google Shape;8013;p75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59" name="Google Shape;8014;p75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8015;p75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5" name="Google Shape;8016;p75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57" name="Google Shape;8017;p75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8018;p75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" name="Google Shape;8019;p75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55" name="Google Shape;8020;p75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8021;p75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8022;p75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53" name="Google Shape;8023;p75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8024;p75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8025;p75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51" name="Google Shape;8026;p75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8027;p75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" name="Google Shape;8028;p75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49" name="Google Shape;8029;p75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8030;p75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8031;p75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47" name="Google Shape;8032;p75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8033;p75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8034;p75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45" name="Google Shape;8035;p75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8036;p75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8037;p75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43" name="Google Shape;8038;p75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8039;p75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8040;p75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41" name="Google Shape;8041;p75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8042;p75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8043;p75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39" name="Google Shape;8044;p75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8045;p75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8046;p75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37" name="Google Shape;8047;p75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8048;p75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6" name="Google Shape;8049;p75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8050;p75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" name="Google Shape;8051;p75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35" name="Google Shape;8052;p75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8053;p75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8054;p75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33" name="Google Shape;8055;p75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8056;p75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" name="Google Shape;8057;p75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31" name="Google Shape;8058;p75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8059;p75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8060;p75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24" name="Google Shape;8061;p75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62" name="Google Shape;8062;p75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8063;p75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8064;p75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8065;p75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8066;p75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8067;p75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8068;p75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8069;p75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8070;p75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8071;p75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8072;p75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8073;p75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8074;p75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8075;p75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8076;p75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8077;p75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8078;p75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8079;p75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8080;p75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8081;p75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8082;p75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8083;p75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8084;p75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8085;p75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8086;p75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8087;p75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8088;p75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8089;p75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8090;p75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8091;p75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8092;p75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8093;p75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8094;p75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8095;p75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8096;p75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8097;p75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8098;p75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8099;p75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8100;p75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8101;p75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8102;p75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8103;p75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8104;p75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8105;p75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8106;p75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8107;p75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8108;p75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8109;p75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8110;p75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8111;p75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8112;p75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8113;p75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8114;p75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8115;p75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8116;p75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8117;p75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8118;p75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60" name="Google Shape;8119;p75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8120;p75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8121;p75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58" name="Google Shape;8122;p75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8123;p75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8124;p75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56" name="Google Shape;8125;p75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8126;p75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8127;p75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54" name="Google Shape;8128;p75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8129;p75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" name="Google Shape;8130;p75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52" name="Google Shape;8131;p75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8132;p75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8133;p75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50" name="Google Shape;8134;p75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8135;p75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8136;p75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48" name="Google Shape;8137;p75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8138;p75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8139;p75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46" name="Google Shape;8140;p75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8141;p75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8142;p75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44" name="Google Shape;8143;p75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8144;p75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8145;p75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42" name="Google Shape;8146;p75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8147;p75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" name="Google Shape;8148;p75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40" name="Google Shape;8149;p75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8150;p75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" name="Google Shape;8151;p75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152;p75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8153;p75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8" name="Google Shape;8154;p75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8155;p75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8156;p75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6" name="Google Shape;8157;p75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8158;p75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8159;p75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4" name="Google Shape;8160;p75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8161;p75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8162;p75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2" name="Google Shape;8163;p75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8164;p75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8165;p75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30" name="Google Shape;8166;p75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8167;p75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8168;p75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8" name="Google Shape;8169;p75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8170;p75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8171;p75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26" name="Google Shape;8172;p75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8173;p75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8174;p75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4" name="Google Shape;8175;p75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8176;p75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" name="Google Shape;8177;p75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2" name="Google Shape;8178;p75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8179;p75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8180;p75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20" name="Google Shape;8181;p75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8182;p75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8183;p75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18" name="Google Shape;8184;p75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8185;p75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8186;p75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16" name="Google Shape;8187;p75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8188;p75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8189;p75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14" name="Google Shape;8190;p75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8191;p75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8192;p75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12" name="Google Shape;8193;p75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8194;p75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8195;p75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10" name="Google Shape;8196;p75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8197;p75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8198;p75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8" name="Google Shape;8199;p75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8200;p75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8201;p75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6" name="Google Shape;8202;p75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8203;p75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8204;p75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4" name="Google Shape;8205;p75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8206;p75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8207;p75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2" name="Google Shape;8208;p75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8209;p75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8210;p75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00" name="Google Shape;8211;p75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8212;p75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8213;p75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8" name="Google Shape;8214;p75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8215;p75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8216;p75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96" name="Google Shape;8217;p75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8218;p75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8219;p75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4" name="Google Shape;8220;p75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8221;p75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222;p75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2" name="Google Shape;8223;p75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8224;p75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8225;p75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90" name="Google Shape;8226;p75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8227;p75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8228;p75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8" name="Google Shape;8229;p75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230;p75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8231;p75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86" name="Google Shape;8232;p75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233;p75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8234;p75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4" name="Google Shape;8235;p75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236;p75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8237;p75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2" name="Google Shape;8238;p75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239;p75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8240;p75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80" name="Google Shape;8241;p75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242;p75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243;p75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78" name="Google Shape;8244;p75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245;p75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" name="Google Shape;8246;p75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76" name="Google Shape;8247;p75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8248;p75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" name="Google Shape;8249;p75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74" name="Google Shape;8250;p75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8251;p75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" name="Google Shape;8252;p75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72" name="Google Shape;8253;p75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8254;p75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" name="Google Shape;970;p66"/>
          <p:cNvSpPr txBox="1">
            <a:spLocks noGrp="1"/>
          </p:cNvSpPr>
          <p:nvPr>
            <p:ph type="subTitle" idx="1"/>
          </p:nvPr>
        </p:nvSpPr>
        <p:spPr>
          <a:xfrm>
            <a:off x="3573601" y="2926921"/>
            <a:ext cx="4518000" cy="422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500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sz="1500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ó ai có câu hỏi gì không ?</a:t>
            </a:r>
            <a:endParaRPr sz="1500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1" name="Google Shape;988;p66"/>
          <p:cNvPicPr preferRelativeResize="0"/>
          <p:nvPr/>
        </p:nvPicPr>
        <p:blipFill rotWithShape="1">
          <a:blip r:embed="rId2">
            <a:alphaModFix/>
          </a:blip>
          <a:srcRect l="4528" r="4528"/>
          <a:stretch/>
        </p:blipFill>
        <p:spPr>
          <a:xfrm>
            <a:off x="462336" y="374250"/>
            <a:ext cx="2658000" cy="4395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12" name="Google Shape;989;p66"/>
          <p:cNvSpPr txBox="1">
            <a:spLocks/>
          </p:cNvSpPr>
          <p:nvPr/>
        </p:nvSpPr>
        <p:spPr>
          <a:xfrm>
            <a:off x="3573601" y="1638314"/>
            <a:ext cx="4518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Cảm ơn mọi người đã lắng nghe bài thuyết trình của nhóm chúng tôi!</a:t>
            </a:r>
            <a:endParaRPr lang="vi-V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title"/>
          </p:nvPr>
        </p:nvSpPr>
        <p:spPr>
          <a:xfrm>
            <a:off x="721550" y="539400"/>
            <a:ext cx="70941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ặt vấn đề &amp; mục đích của ứng dụng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body" idx="1"/>
          </p:nvPr>
        </p:nvSpPr>
        <p:spPr>
          <a:xfrm>
            <a:off x="721550" y="1152475"/>
            <a:ext cx="77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1.H</a:t>
            </a: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iện nay khi nhắc tới quản lí các khu căn hộ hay chung cư nhỏ ta thấy</a:t>
            </a: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excel …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 ích khi sử dụng phần mềm của chúng tôi: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bảo mật thông tin được đảm bảo cho người dùng, tránh can thiệp và sửa đổi thông tin từ bên ngoài.</a:t>
            </a:r>
          </a:p>
          <a:p>
            <a:pPr marL="914400" lvl="0" indent="-292100">
              <a:buSzPts val="1000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dữ liệu lớn khác phục hoàn toàn việc mất sổ </a:t>
            </a: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sách, thiếu hụt thông tin.</a:t>
            </a:r>
            <a:endParaRPr lang="en" sz="1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92100">
              <a:buSzPts val="1000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4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 flipH="1">
            <a:off x="4428029" y="1372608"/>
            <a:ext cx="4252500" cy="2392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943836" y="1088572"/>
            <a:ext cx="3254960" cy="14182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Nhóm2</a:t>
            </a:r>
            <a:br>
              <a:rPr lang="en-US" sz="4000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u="sng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C2011L</a:t>
            </a:r>
            <a:endParaRPr lang="en-US" sz="4000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1"/>
          </p:nvPr>
        </p:nvSpPr>
        <p:spPr>
          <a:xfrm>
            <a:off x="788941" y="2564275"/>
            <a:ext cx="405883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A04CB"/>
              </a:buClr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THÁI (NHÓM TRƯỞNG)</a:t>
            </a:r>
          </a:p>
          <a:p>
            <a:pPr>
              <a:buClr>
                <a:srgbClr val="FA04CB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A04CB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ĐÀO THANH HÀ</a:t>
            </a:r>
          </a:p>
          <a:p>
            <a:pPr>
              <a:buClr>
                <a:srgbClr val="FA04CB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A04CB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NGUYỄN HƯU TÙNG</a:t>
            </a:r>
          </a:p>
          <a:p>
            <a:pPr>
              <a:buClr>
                <a:srgbClr val="FA04CB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A04CB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LÊ ĐỨC MINH QUÂN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4581950" y="536725"/>
            <a:ext cx="9900" cy="4055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4997622" y="3862027"/>
            <a:ext cx="3113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dirty="0">
                <a:solidFill>
                  <a:schemeClr val="dk1"/>
                </a:solidFill>
                <a:latin typeface="+mj-lt"/>
              </a:rPr>
              <a:t>Giáo viên hướng dẫn</a:t>
            </a:r>
          </a:p>
          <a:p>
            <a:pPr lvl="0" algn="ctr"/>
            <a:r>
              <a:rPr lang="vi-VN" dirty="0">
                <a:latin typeface="+mj-lt"/>
              </a:rPr>
              <a:t>Đặng Tuấn Tú</a:t>
            </a:r>
            <a:endParaRPr lang="vi-VN" dirty="0">
              <a:solidFill>
                <a:schemeClr val="dk1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ctrTitle" idx="7"/>
          </p:nvPr>
        </p:nvSpPr>
        <p:spPr>
          <a:xfrm>
            <a:off x="720000" y="540000"/>
            <a:ext cx="60597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 kĩ thuật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 idx="2"/>
          </p:nvPr>
        </p:nvSpPr>
        <p:spPr>
          <a:xfrm>
            <a:off x="1212706" y="1919521"/>
            <a:ext cx="82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 idx="6"/>
          </p:nvPr>
        </p:nvSpPr>
        <p:spPr>
          <a:xfrm>
            <a:off x="3781488" y="1920161"/>
            <a:ext cx="82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4"/>
          </p:nvPr>
        </p:nvSpPr>
        <p:spPr>
          <a:xfrm>
            <a:off x="6432208" y="1919521"/>
            <a:ext cx="82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ctrTitle"/>
          </p:nvPr>
        </p:nvSpPr>
        <p:spPr>
          <a:xfrm>
            <a:off x="1125219" y="2497321"/>
            <a:ext cx="2193646" cy="404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sử dụng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35"/>
          <p:cNvSpPr txBox="1">
            <a:spLocks noGrp="1"/>
          </p:cNvSpPr>
          <p:nvPr>
            <p:ph type="ctrTitle" idx="13"/>
          </p:nvPr>
        </p:nvSpPr>
        <p:spPr>
          <a:xfrm>
            <a:off x="3683647" y="2439966"/>
            <a:ext cx="1976700" cy="4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chức năng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ctrTitle" idx="14"/>
          </p:nvPr>
        </p:nvSpPr>
        <p:spPr>
          <a:xfrm>
            <a:off x="6331507" y="2468234"/>
            <a:ext cx="2195644" cy="433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36"/>
          <p:cNvCxnSpPr/>
          <p:nvPr/>
        </p:nvCxnSpPr>
        <p:spPr>
          <a:xfrm>
            <a:off x="720000" y="2390725"/>
            <a:ext cx="7688400" cy="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6"/>
          <p:cNvSpPr txBox="1">
            <a:spLocks noGrp="1"/>
          </p:cNvSpPr>
          <p:nvPr>
            <p:ph type="subTitle" idx="1"/>
          </p:nvPr>
        </p:nvSpPr>
        <p:spPr>
          <a:xfrm>
            <a:off x="948600" y="2630575"/>
            <a:ext cx="329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sử dụng của phần mềm là các chủ sở hữu các khu chung cư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25711" y="1194625"/>
            <a:ext cx="4252500" cy="2392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720000" y="1338900"/>
            <a:ext cx="42525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sử dụng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47485" y="2004044"/>
            <a:ext cx="7714343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1" name="Google Shape;3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775" y="1204050"/>
            <a:ext cx="4862400" cy="2735400"/>
          </a:xfrm>
          <a:prstGeom prst="roundRect">
            <a:avLst>
              <a:gd name="adj" fmla="val 46229"/>
            </a:avLst>
          </a:prstGeom>
          <a:noFill/>
          <a:ln>
            <a:noFill/>
          </a:ln>
        </p:spPr>
      </p:pic>
      <p:sp>
        <p:nvSpPr>
          <p:cNvPr id="372" name="Google Shape;372;p37"/>
          <p:cNvSpPr txBox="1">
            <a:spLocks noGrp="1"/>
          </p:cNvSpPr>
          <p:nvPr>
            <p:ph type="subTitle" idx="1"/>
          </p:nvPr>
        </p:nvSpPr>
        <p:spPr>
          <a:xfrm>
            <a:off x="1064521" y="1633392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Super admin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>
                <a:solidFill>
                  <a:schemeClr val="dk1"/>
                </a:solidFill>
              </a:rPr>
              <a:t>Admin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1503395" y="1386112"/>
            <a:ext cx="2728380" cy="494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>
            <a:spLocks noGrp="1"/>
          </p:cNvSpPr>
          <p:nvPr>
            <p:ph type="title" idx="8"/>
          </p:nvPr>
        </p:nvSpPr>
        <p:spPr>
          <a:xfrm>
            <a:off x="1338851" y="691131"/>
            <a:ext cx="77040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Supper Admin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1"/>
          </p:nvPr>
        </p:nvSpPr>
        <p:spPr>
          <a:xfrm>
            <a:off x="2243056" y="1217853"/>
            <a:ext cx="2772900" cy="1044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14" name="Google Shape;414;p38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46" name="Google Shape;9755;p80"/>
          <p:cNvGrpSpPr/>
          <p:nvPr/>
        </p:nvGrpSpPr>
        <p:grpSpPr>
          <a:xfrm>
            <a:off x="1129382" y="691130"/>
            <a:ext cx="1113663" cy="1570873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47" name="Google Shape;9756;p80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Google Shape;9757;p80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Google Shape;9758;p80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Google Shape;9759;p80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1" name="Google Shape;9760;p80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2" name="Google Shape;9761;p80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162629" y="1147731"/>
            <a:ext cx="3069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oogle Shape;9755;p80"/>
          <p:cNvGrpSpPr/>
          <p:nvPr/>
        </p:nvGrpSpPr>
        <p:grpSpPr>
          <a:xfrm>
            <a:off x="6782697" y="2761893"/>
            <a:ext cx="1113663" cy="1570873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58" name="Google Shape;9756;p80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Google Shape;9757;p80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Google Shape;9758;p80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Google Shape;9759;p80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Google Shape;9760;p80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" name="Google Shape;9761;p80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4" name="Google Shape;378;p38"/>
          <p:cNvSpPr txBox="1">
            <a:spLocks noGrp="1"/>
          </p:cNvSpPr>
          <p:nvPr>
            <p:ph type="title" idx="8"/>
          </p:nvPr>
        </p:nvSpPr>
        <p:spPr>
          <a:xfrm>
            <a:off x="4464413" y="2687614"/>
            <a:ext cx="24892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4554429" y="3218493"/>
            <a:ext cx="2962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464413" y="3155221"/>
            <a:ext cx="2458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39"/>
          <p:cNvCxnSpPr/>
          <p:nvPr/>
        </p:nvCxnSpPr>
        <p:spPr>
          <a:xfrm>
            <a:off x="727800" y="3453450"/>
            <a:ext cx="7688400" cy="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7420500" y="539988"/>
            <a:ext cx="15600" cy="4044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2186996" y="1858662"/>
            <a:ext cx="47538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  <a:br>
              <a:rPr lang="en" b="1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1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" b="1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1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2024088" y="1460675"/>
            <a:ext cx="565800" cy="5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4289088" y="2589775"/>
            <a:ext cx="565800" cy="5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41"/>
          <p:cNvGrpSpPr/>
          <p:nvPr/>
        </p:nvGrpSpPr>
        <p:grpSpPr>
          <a:xfrm>
            <a:off x="2180913" y="1571538"/>
            <a:ext cx="252175" cy="335375"/>
            <a:chOff x="4823575" y="3251000"/>
            <a:chExt cx="252175" cy="335375"/>
          </a:xfrm>
        </p:grpSpPr>
        <p:sp>
          <p:nvSpPr>
            <p:cNvPr id="446" name="Google Shape;446;p41"/>
            <p:cNvSpPr/>
            <p:nvPr/>
          </p:nvSpPr>
          <p:spPr>
            <a:xfrm>
              <a:off x="4823575" y="3251000"/>
              <a:ext cx="252175" cy="335375"/>
            </a:xfrm>
            <a:custGeom>
              <a:avLst/>
              <a:gdLst/>
              <a:ahLst/>
              <a:cxnLst/>
              <a:rect l="l" t="t" r="r" b="b"/>
              <a:pathLst>
                <a:path w="10087" h="13415" extrusionOk="0"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12795"/>
                  </a:lnTo>
                  <a:cubicBezTo>
                    <a:pt x="1" y="13136"/>
                    <a:pt x="280" y="13415"/>
                    <a:pt x="621" y="13415"/>
                  </a:cubicBezTo>
                  <a:lnTo>
                    <a:pt x="9886" y="13415"/>
                  </a:lnTo>
                  <a:cubicBezTo>
                    <a:pt x="10000" y="13415"/>
                    <a:pt x="10087" y="13322"/>
                    <a:pt x="10087" y="13208"/>
                  </a:cubicBezTo>
                  <a:lnTo>
                    <a:pt x="10087" y="3396"/>
                  </a:lnTo>
                  <a:cubicBezTo>
                    <a:pt x="10087" y="3375"/>
                    <a:pt x="10082" y="3358"/>
                    <a:pt x="10067" y="3344"/>
                  </a:cubicBezTo>
                  <a:cubicBezTo>
                    <a:pt x="10011" y="3288"/>
                    <a:pt x="9950" y="3264"/>
                    <a:pt x="9894" y="3264"/>
                  </a:cubicBezTo>
                  <a:cubicBezTo>
                    <a:pt x="9785" y="3264"/>
                    <a:pt x="9695" y="3353"/>
                    <a:pt x="9695" y="3463"/>
                  </a:cubicBezTo>
                  <a:lnTo>
                    <a:pt x="9695" y="12795"/>
                  </a:lnTo>
                  <a:cubicBezTo>
                    <a:pt x="9695" y="12919"/>
                    <a:pt x="9597" y="13022"/>
                    <a:pt x="9473" y="13022"/>
                  </a:cubicBezTo>
                  <a:lnTo>
                    <a:pt x="642" y="13022"/>
                  </a:lnTo>
                  <a:cubicBezTo>
                    <a:pt x="518" y="13022"/>
                    <a:pt x="414" y="12919"/>
                    <a:pt x="414" y="12795"/>
                  </a:cubicBezTo>
                  <a:lnTo>
                    <a:pt x="414" y="615"/>
                  </a:lnTo>
                  <a:cubicBezTo>
                    <a:pt x="414" y="491"/>
                    <a:pt x="518" y="393"/>
                    <a:pt x="642" y="393"/>
                  </a:cubicBezTo>
                  <a:lnTo>
                    <a:pt x="9493" y="393"/>
                  </a:lnTo>
                  <a:cubicBezTo>
                    <a:pt x="9607" y="393"/>
                    <a:pt x="9695" y="481"/>
                    <a:pt x="9695" y="594"/>
                  </a:cubicBezTo>
                  <a:lnTo>
                    <a:pt x="9695" y="2516"/>
                  </a:lnTo>
                  <a:cubicBezTo>
                    <a:pt x="9695" y="2590"/>
                    <a:pt x="9736" y="2652"/>
                    <a:pt x="9798" y="2683"/>
                  </a:cubicBezTo>
                  <a:cubicBezTo>
                    <a:pt x="9831" y="2698"/>
                    <a:pt x="9863" y="2705"/>
                    <a:pt x="9893" y="2705"/>
                  </a:cubicBezTo>
                  <a:cubicBezTo>
                    <a:pt x="10002" y="2705"/>
                    <a:pt x="10087" y="2615"/>
                    <a:pt x="10087" y="2506"/>
                  </a:cubicBezTo>
                  <a:lnTo>
                    <a:pt x="10087" y="615"/>
                  </a:lnTo>
                  <a:cubicBezTo>
                    <a:pt x="10087" y="274"/>
                    <a:pt x="9814" y="0"/>
                    <a:pt x="9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845275" y="3429800"/>
              <a:ext cx="62575" cy="62525"/>
            </a:xfrm>
            <a:custGeom>
              <a:avLst/>
              <a:gdLst/>
              <a:ahLst/>
              <a:cxnLst/>
              <a:rect l="l" t="t" r="r" b="b"/>
              <a:pathLst>
                <a:path w="2503" h="2501" extrusionOk="0">
                  <a:moveTo>
                    <a:pt x="1887" y="392"/>
                  </a:moveTo>
                  <a:cubicBezTo>
                    <a:pt x="2011" y="392"/>
                    <a:pt x="2109" y="491"/>
                    <a:pt x="2109" y="615"/>
                  </a:cubicBezTo>
                  <a:lnTo>
                    <a:pt x="2109" y="1880"/>
                  </a:lnTo>
                  <a:cubicBezTo>
                    <a:pt x="2109" y="2004"/>
                    <a:pt x="2011" y="2108"/>
                    <a:pt x="1887" y="2108"/>
                  </a:cubicBezTo>
                  <a:lnTo>
                    <a:pt x="621" y="2108"/>
                  </a:lnTo>
                  <a:cubicBezTo>
                    <a:pt x="497" y="2108"/>
                    <a:pt x="394" y="2004"/>
                    <a:pt x="394" y="1880"/>
                  </a:cubicBezTo>
                  <a:lnTo>
                    <a:pt x="394" y="615"/>
                  </a:lnTo>
                  <a:cubicBezTo>
                    <a:pt x="394" y="491"/>
                    <a:pt x="497" y="392"/>
                    <a:pt x="621" y="392"/>
                  </a:cubicBezTo>
                  <a:close/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1880"/>
                  </a:lnTo>
                  <a:cubicBezTo>
                    <a:pt x="1" y="2221"/>
                    <a:pt x="280" y="2500"/>
                    <a:pt x="621" y="2500"/>
                  </a:cubicBezTo>
                  <a:lnTo>
                    <a:pt x="1887" y="2500"/>
                  </a:lnTo>
                  <a:cubicBezTo>
                    <a:pt x="2228" y="2500"/>
                    <a:pt x="2502" y="2221"/>
                    <a:pt x="2502" y="1880"/>
                  </a:cubicBezTo>
                  <a:lnTo>
                    <a:pt x="2502" y="615"/>
                  </a:lnTo>
                  <a:cubicBezTo>
                    <a:pt x="2502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60775" y="3445625"/>
              <a:ext cx="31575" cy="30750"/>
            </a:xfrm>
            <a:custGeom>
              <a:avLst/>
              <a:gdLst/>
              <a:ahLst/>
              <a:cxnLst/>
              <a:rect l="l" t="t" r="r" b="b"/>
              <a:pathLst>
                <a:path w="1263" h="1230" extrusionOk="0">
                  <a:moveTo>
                    <a:pt x="636" y="0"/>
                  </a:moveTo>
                  <a:cubicBezTo>
                    <a:pt x="524" y="0"/>
                    <a:pt x="435" y="88"/>
                    <a:pt x="435" y="193"/>
                  </a:cubicBezTo>
                  <a:lnTo>
                    <a:pt x="435" y="421"/>
                  </a:lnTo>
                  <a:lnTo>
                    <a:pt x="223" y="421"/>
                  </a:lnTo>
                  <a:cubicBezTo>
                    <a:pt x="120" y="421"/>
                    <a:pt x="32" y="488"/>
                    <a:pt x="22" y="586"/>
                  </a:cubicBezTo>
                  <a:cubicBezTo>
                    <a:pt x="1" y="705"/>
                    <a:pt x="94" y="813"/>
                    <a:pt x="213" y="813"/>
                  </a:cubicBezTo>
                  <a:lnTo>
                    <a:pt x="435" y="813"/>
                  </a:lnTo>
                  <a:lnTo>
                    <a:pt x="435" y="1025"/>
                  </a:lnTo>
                  <a:cubicBezTo>
                    <a:pt x="435" y="1123"/>
                    <a:pt x="507" y="1216"/>
                    <a:pt x="606" y="1227"/>
                  </a:cubicBezTo>
                  <a:cubicBezTo>
                    <a:pt x="616" y="1229"/>
                    <a:pt x="627" y="1230"/>
                    <a:pt x="637" y="1230"/>
                  </a:cubicBezTo>
                  <a:cubicBezTo>
                    <a:pt x="741" y="1230"/>
                    <a:pt x="828" y="1139"/>
                    <a:pt x="828" y="1036"/>
                  </a:cubicBezTo>
                  <a:lnTo>
                    <a:pt x="828" y="813"/>
                  </a:lnTo>
                  <a:lnTo>
                    <a:pt x="1050" y="813"/>
                  </a:lnTo>
                  <a:cubicBezTo>
                    <a:pt x="1169" y="813"/>
                    <a:pt x="1262" y="705"/>
                    <a:pt x="1246" y="586"/>
                  </a:cubicBezTo>
                  <a:cubicBezTo>
                    <a:pt x="1231" y="488"/>
                    <a:pt x="1143" y="421"/>
                    <a:pt x="1045" y="421"/>
                  </a:cubicBezTo>
                  <a:lnTo>
                    <a:pt x="828" y="421"/>
                  </a:lnTo>
                  <a:lnTo>
                    <a:pt x="828" y="204"/>
                  </a:lnTo>
                  <a:cubicBezTo>
                    <a:pt x="828" y="106"/>
                    <a:pt x="761" y="18"/>
                    <a:pt x="662" y="2"/>
                  </a:cubicBezTo>
                  <a:cubicBezTo>
                    <a:pt x="653" y="1"/>
                    <a:pt x="644" y="0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918675" y="342980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887" y="392"/>
                  </a:moveTo>
                  <a:cubicBezTo>
                    <a:pt x="2011" y="392"/>
                    <a:pt x="2109" y="491"/>
                    <a:pt x="2109" y="615"/>
                  </a:cubicBezTo>
                  <a:lnTo>
                    <a:pt x="2109" y="1880"/>
                  </a:lnTo>
                  <a:cubicBezTo>
                    <a:pt x="2109" y="2004"/>
                    <a:pt x="2011" y="2108"/>
                    <a:pt x="1887" y="2108"/>
                  </a:cubicBezTo>
                  <a:lnTo>
                    <a:pt x="620" y="2108"/>
                  </a:lnTo>
                  <a:cubicBezTo>
                    <a:pt x="496" y="2108"/>
                    <a:pt x="392" y="2004"/>
                    <a:pt x="392" y="1880"/>
                  </a:cubicBezTo>
                  <a:lnTo>
                    <a:pt x="392" y="615"/>
                  </a:lnTo>
                  <a:cubicBezTo>
                    <a:pt x="392" y="491"/>
                    <a:pt x="496" y="392"/>
                    <a:pt x="620" y="392"/>
                  </a:cubicBezTo>
                  <a:close/>
                  <a:moveTo>
                    <a:pt x="620" y="0"/>
                  </a:moveTo>
                  <a:cubicBezTo>
                    <a:pt x="279" y="0"/>
                    <a:pt x="0" y="274"/>
                    <a:pt x="0" y="615"/>
                  </a:cubicBezTo>
                  <a:lnTo>
                    <a:pt x="0" y="1880"/>
                  </a:lnTo>
                  <a:cubicBezTo>
                    <a:pt x="0" y="2221"/>
                    <a:pt x="279" y="2500"/>
                    <a:pt x="620" y="2500"/>
                  </a:cubicBezTo>
                  <a:lnTo>
                    <a:pt x="1887" y="2500"/>
                  </a:lnTo>
                  <a:cubicBezTo>
                    <a:pt x="2228" y="2500"/>
                    <a:pt x="2500" y="2221"/>
                    <a:pt x="2500" y="1880"/>
                  </a:cubicBezTo>
                  <a:lnTo>
                    <a:pt x="2500" y="615"/>
                  </a:lnTo>
                  <a:cubicBezTo>
                    <a:pt x="2500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934425" y="3456150"/>
              <a:ext cx="31550" cy="9825"/>
            </a:xfrm>
            <a:custGeom>
              <a:avLst/>
              <a:gdLst/>
              <a:ahLst/>
              <a:cxnLst/>
              <a:rect l="l" t="t" r="r" b="b"/>
              <a:pathLst>
                <a:path w="1262" h="393" extrusionOk="0">
                  <a:moveTo>
                    <a:pt x="217" y="0"/>
                  </a:moveTo>
                  <a:cubicBezTo>
                    <a:pt x="119" y="0"/>
                    <a:pt x="31" y="67"/>
                    <a:pt x="16" y="165"/>
                  </a:cubicBezTo>
                  <a:cubicBezTo>
                    <a:pt x="0" y="284"/>
                    <a:pt x="93" y="392"/>
                    <a:pt x="212" y="392"/>
                  </a:cubicBezTo>
                  <a:lnTo>
                    <a:pt x="1044" y="392"/>
                  </a:lnTo>
                  <a:cubicBezTo>
                    <a:pt x="1142" y="392"/>
                    <a:pt x="1231" y="320"/>
                    <a:pt x="1245" y="222"/>
                  </a:cubicBezTo>
                  <a:cubicBezTo>
                    <a:pt x="1262" y="103"/>
                    <a:pt x="1169" y="0"/>
                    <a:pt x="10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845275" y="3503150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887" y="393"/>
                  </a:moveTo>
                  <a:cubicBezTo>
                    <a:pt x="2011" y="393"/>
                    <a:pt x="2109" y="491"/>
                    <a:pt x="2109" y="615"/>
                  </a:cubicBezTo>
                  <a:lnTo>
                    <a:pt x="2109" y="1882"/>
                  </a:lnTo>
                  <a:cubicBezTo>
                    <a:pt x="2109" y="2006"/>
                    <a:pt x="2011" y="2108"/>
                    <a:pt x="1887" y="2108"/>
                  </a:cubicBezTo>
                  <a:lnTo>
                    <a:pt x="621" y="2108"/>
                  </a:lnTo>
                  <a:cubicBezTo>
                    <a:pt x="497" y="2108"/>
                    <a:pt x="394" y="2006"/>
                    <a:pt x="394" y="1882"/>
                  </a:cubicBezTo>
                  <a:lnTo>
                    <a:pt x="394" y="615"/>
                  </a:lnTo>
                  <a:cubicBezTo>
                    <a:pt x="394" y="491"/>
                    <a:pt x="497" y="393"/>
                    <a:pt x="621" y="393"/>
                  </a:cubicBezTo>
                  <a:close/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1882"/>
                  </a:lnTo>
                  <a:cubicBezTo>
                    <a:pt x="1" y="2223"/>
                    <a:pt x="280" y="2502"/>
                    <a:pt x="621" y="2502"/>
                  </a:cubicBezTo>
                  <a:lnTo>
                    <a:pt x="1887" y="2502"/>
                  </a:lnTo>
                  <a:cubicBezTo>
                    <a:pt x="2228" y="2502"/>
                    <a:pt x="2502" y="2223"/>
                    <a:pt x="2502" y="1882"/>
                  </a:cubicBezTo>
                  <a:lnTo>
                    <a:pt x="2502" y="615"/>
                  </a:lnTo>
                  <a:cubicBezTo>
                    <a:pt x="2502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860650" y="3518875"/>
              <a:ext cx="31950" cy="30950"/>
            </a:xfrm>
            <a:custGeom>
              <a:avLst/>
              <a:gdLst/>
              <a:ahLst/>
              <a:cxnLst/>
              <a:rect l="l" t="t" r="r" b="b"/>
              <a:pathLst>
                <a:path w="1278" h="1238" extrusionOk="0">
                  <a:moveTo>
                    <a:pt x="218" y="1"/>
                  </a:moveTo>
                  <a:cubicBezTo>
                    <a:pt x="167" y="1"/>
                    <a:pt x="117" y="20"/>
                    <a:pt x="78" y="59"/>
                  </a:cubicBezTo>
                  <a:cubicBezTo>
                    <a:pt x="1" y="136"/>
                    <a:pt x="1" y="260"/>
                    <a:pt x="78" y="339"/>
                  </a:cubicBezTo>
                  <a:lnTo>
                    <a:pt x="363" y="623"/>
                  </a:lnTo>
                  <a:lnTo>
                    <a:pt x="78" y="902"/>
                  </a:lnTo>
                  <a:cubicBezTo>
                    <a:pt x="1" y="978"/>
                    <a:pt x="1" y="1102"/>
                    <a:pt x="78" y="1181"/>
                  </a:cubicBezTo>
                  <a:cubicBezTo>
                    <a:pt x="120" y="1217"/>
                    <a:pt x="171" y="1238"/>
                    <a:pt x="218" y="1238"/>
                  </a:cubicBezTo>
                  <a:cubicBezTo>
                    <a:pt x="270" y="1238"/>
                    <a:pt x="321" y="1217"/>
                    <a:pt x="357" y="1181"/>
                  </a:cubicBezTo>
                  <a:lnTo>
                    <a:pt x="642" y="902"/>
                  </a:lnTo>
                  <a:lnTo>
                    <a:pt x="921" y="1181"/>
                  </a:lnTo>
                  <a:cubicBezTo>
                    <a:pt x="957" y="1217"/>
                    <a:pt x="1008" y="1238"/>
                    <a:pt x="1060" y="1238"/>
                  </a:cubicBezTo>
                  <a:cubicBezTo>
                    <a:pt x="1112" y="1238"/>
                    <a:pt x="1163" y="1217"/>
                    <a:pt x="1200" y="1181"/>
                  </a:cubicBezTo>
                  <a:cubicBezTo>
                    <a:pt x="1277" y="1102"/>
                    <a:pt x="1277" y="978"/>
                    <a:pt x="1200" y="902"/>
                  </a:cubicBezTo>
                  <a:lnTo>
                    <a:pt x="921" y="623"/>
                  </a:lnTo>
                  <a:lnTo>
                    <a:pt x="1200" y="339"/>
                  </a:lnTo>
                  <a:cubicBezTo>
                    <a:pt x="1277" y="260"/>
                    <a:pt x="1277" y="136"/>
                    <a:pt x="1200" y="59"/>
                  </a:cubicBezTo>
                  <a:cubicBezTo>
                    <a:pt x="1161" y="20"/>
                    <a:pt x="1111" y="1"/>
                    <a:pt x="1060" y="1"/>
                  </a:cubicBezTo>
                  <a:cubicBezTo>
                    <a:pt x="1010" y="1"/>
                    <a:pt x="960" y="20"/>
                    <a:pt x="921" y="59"/>
                  </a:cubicBezTo>
                  <a:lnTo>
                    <a:pt x="642" y="343"/>
                  </a:lnTo>
                  <a:lnTo>
                    <a:pt x="357" y="59"/>
                  </a:lnTo>
                  <a:cubicBezTo>
                    <a:pt x="318" y="20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918675" y="3503150"/>
              <a:ext cx="62525" cy="62550"/>
            </a:xfrm>
            <a:custGeom>
              <a:avLst/>
              <a:gdLst/>
              <a:ahLst/>
              <a:cxnLst/>
              <a:rect l="l" t="t" r="r" b="b"/>
              <a:pathLst>
                <a:path w="2501" h="2502" extrusionOk="0">
                  <a:moveTo>
                    <a:pt x="1887" y="393"/>
                  </a:moveTo>
                  <a:cubicBezTo>
                    <a:pt x="2011" y="393"/>
                    <a:pt x="2109" y="491"/>
                    <a:pt x="2109" y="615"/>
                  </a:cubicBezTo>
                  <a:lnTo>
                    <a:pt x="2109" y="1882"/>
                  </a:lnTo>
                  <a:cubicBezTo>
                    <a:pt x="2109" y="2006"/>
                    <a:pt x="2011" y="2108"/>
                    <a:pt x="1887" y="2108"/>
                  </a:cubicBezTo>
                  <a:lnTo>
                    <a:pt x="620" y="2108"/>
                  </a:lnTo>
                  <a:cubicBezTo>
                    <a:pt x="496" y="2108"/>
                    <a:pt x="392" y="2006"/>
                    <a:pt x="392" y="1882"/>
                  </a:cubicBezTo>
                  <a:lnTo>
                    <a:pt x="392" y="615"/>
                  </a:lnTo>
                  <a:cubicBezTo>
                    <a:pt x="392" y="491"/>
                    <a:pt x="496" y="393"/>
                    <a:pt x="620" y="393"/>
                  </a:cubicBezTo>
                  <a:close/>
                  <a:moveTo>
                    <a:pt x="620" y="0"/>
                  </a:moveTo>
                  <a:cubicBezTo>
                    <a:pt x="279" y="0"/>
                    <a:pt x="0" y="274"/>
                    <a:pt x="0" y="615"/>
                  </a:cubicBezTo>
                  <a:lnTo>
                    <a:pt x="0" y="1882"/>
                  </a:lnTo>
                  <a:cubicBezTo>
                    <a:pt x="0" y="2223"/>
                    <a:pt x="279" y="2502"/>
                    <a:pt x="620" y="2502"/>
                  </a:cubicBezTo>
                  <a:lnTo>
                    <a:pt x="1887" y="2502"/>
                  </a:lnTo>
                  <a:cubicBezTo>
                    <a:pt x="2228" y="2502"/>
                    <a:pt x="2500" y="2223"/>
                    <a:pt x="2500" y="1882"/>
                  </a:cubicBezTo>
                  <a:lnTo>
                    <a:pt x="2500" y="615"/>
                  </a:lnTo>
                  <a:cubicBezTo>
                    <a:pt x="2500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934300" y="3518875"/>
              <a:ext cx="31800" cy="30950"/>
            </a:xfrm>
            <a:custGeom>
              <a:avLst/>
              <a:gdLst/>
              <a:ahLst/>
              <a:cxnLst/>
              <a:rect l="l" t="t" r="r" b="b"/>
              <a:pathLst>
                <a:path w="1272" h="1238" extrusionOk="0">
                  <a:moveTo>
                    <a:pt x="1054" y="1"/>
                  </a:moveTo>
                  <a:cubicBezTo>
                    <a:pt x="1004" y="1"/>
                    <a:pt x="953" y="20"/>
                    <a:pt x="914" y="59"/>
                  </a:cubicBezTo>
                  <a:lnTo>
                    <a:pt x="77" y="902"/>
                  </a:lnTo>
                  <a:cubicBezTo>
                    <a:pt x="0" y="978"/>
                    <a:pt x="0" y="1102"/>
                    <a:pt x="77" y="1181"/>
                  </a:cubicBezTo>
                  <a:cubicBezTo>
                    <a:pt x="114" y="1217"/>
                    <a:pt x="165" y="1238"/>
                    <a:pt x="217" y="1238"/>
                  </a:cubicBezTo>
                  <a:cubicBezTo>
                    <a:pt x="263" y="1238"/>
                    <a:pt x="315" y="1217"/>
                    <a:pt x="356" y="1181"/>
                  </a:cubicBezTo>
                  <a:lnTo>
                    <a:pt x="1193" y="339"/>
                  </a:lnTo>
                  <a:cubicBezTo>
                    <a:pt x="1271" y="260"/>
                    <a:pt x="1271" y="136"/>
                    <a:pt x="1193" y="59"/>
                  </a:cubicBezTo>
                  <a:cubicBezTo>
                    <a:pt x="1155" y="20"/>
                    <a:pt x="1105" y="1"/>
                    <a:pt x="1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992550" y="3429800"/>
              <a:ext cx="62550" cy="135900"/>
            </a:xfrm>
            <a:custGeom>
              <a:avLst/>
              <a:gdLst/>
              <a:ahLst/>
              <a:cxnLst/>
              <a:rect l="l" t="t" r="r" b="b"/>
              <a:pathLst>
                <a:path w="2502" h="5436" extrusionOk="0">
                  <a:moveTo>
                    <a:pt x="1887" y="392"/>
                  </a:moveTo>
                  <a:cubicBezTo>
                    <a:pt x="2011" y="392"/>
                    <a:pt x="2109" y="491"/>
                    <a:pt x="2109" y="615"/>
                  </a:cubicBezTo>
                  <a:lnTo>
                    <a:pt x="2109" y="4816"/>
                  </a:lnTo>
                  <a:cubicBezTo>
                    <a:pt x="2109" y="4940"/>
                    <a:pt x="2011" y="5042"/>
                    <a:pt x="1887" y="5042"/>
                  </a:cubicBezTo>
                  <a:lnTo>
                    <a:pt x="621" y="5042"/>
                  </a:lnTo>
                  <a:cubicBezTo>
                    <a:pt x="497" y="5042"/>
                    <a:pt x="394" y="4940"/>
                    <a:pt x="394" y="4816"/>
                  </a:cubicBezTo>
                  <a:lnTo>
                    <a:pt x="394" y="615"/>
                  </a:lnTo>
                  <a:cubicBezTo>
                    <a:pt x="394" y="491"/>
                    <a:pt x="497" y="392"/>
                    <a:pt x="621" y="392"/>
                  </a:cubicBezTo>
                  <a:close/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4816"/>
                  </a:lnTo>
                  <a:cubicBezTo>
                    <a:pt x="1" y="5157"/>
                    <a:pt x="280" y="5436"/>
                    <a:pt x="621" y="5436"/>
                  </a:cubicBezTo>
                  <a:lnTo>
                    <a:pt x="1887" y="5436"/>
                  </a:lnTo>
                  <a:cubicBezTo>
                    <a:pt x="2228" y="5436"/>
                    <a:pt x="2502" y="5157"/>
                    <a:pt x="2502" y="4816"/>
                  </a:cubicBezTo>
                  <a:lnTo>
                    <a:pt x="2502" y="615"/>
                  </a:lnTo>
                  <a:cubicBezTo>
                    <a:pt x="2502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5013225" y="3487650"/>
              <a:ext cx="21075" cy="9850"/>
            </a:xfrm>
            <a:custGeom>
              <a:avLst/>
              <a:gdLst/>
              <a:ahLst/>
              <a:cxnLst/>
              <a:rect l="l" t="t" r="r" b="b"/>
              <a:pathLst>
                <a:path w="843" h="394" extrusionOk="0">
                  <a:moveTo>
                    <a:pt x="218" y="0"/>
                  </a:moveTo>
                  <a:cubicBezTo>
                    <a:pt x="120" y="0"/>
                    <a:pt x="32" y="68"/>
                    <a:pt x="16" y="166"/>
                  </a:cubicBezTo>
                  <a:cubicBezTo>
                    <a:pt x="1" y="285"/>
                    <a:pt x="94" y="393"/>
                    <a:pt x="213" y="393"/>
                  </a:cubicBezTo>
                  <a:lnTo>
                    <a:pt x="621" y="393"/>
                  </a:lnTo>
                  <a:cubicBezTo>
                    <a:pt x="724" y="393"/>
                    <a:pt x="812" y="321"/>
                    <a:pt x="822" y="223"/>
                  </a:cubicBezTo>
                  <a:cubicBezTo>
                    <a:pt x="843" y="104"/>
                    <a:pt x="750" y="0"/>
                    <a:pt x="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5013225" y="3503150"/>
              <a:ext cx="21075" cy="9850"/>
            </a:xfrm>
            <a:custGeom>
              <a:avLst/>
              <a:gdLst/>
              <a:ahLst/>
              <a:cxnLst/>
              <a:rect l="l" t="t" r="r" b="b"/>
              <a:pathLst>
                <a:path w="843" h="394" extrusionOk="0">
                  <a:moveTo>
                    <a:pt x="218" y="0"/>
                  </a:moveTo>
                  <a:cubicBezTo>
                    <a:pt x="120" y="0"/>
                    <a:pt x="32" y="68"/>
                    <a:pt x="16" y="166"/>
                  </a:cubicBezTo>
                  <a:cubicBezTo>
                    <a:pt x="1" y="285"/>
                    <a:pt x="94" y="393"/>
                    <a:pt x="213" y="393"/>
                  </a:cubicBezTo>
                  <a:lnTo>
                    <a:pt x="621" y="393"/>
                  </a:lnTo>
                  <a:cubicBezTo>
                    <a:pt x="724" y="393"/>
                    <a:pt x="812" y="321"/>
                    <a:pt x="822" y="223"/>
                  </a:cubicBezTo>
                  <a:cubicBezTo>
                    <a:pt x="843" y="104"/>
                    <a:pt x="750" y="0"/>
                    <a:pt x="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845275" y="3272175"/>
              <a:ext cx="209300" cy="141075"/>
            </a:xfrm>
            <a:custGeom>
              <a:avLst/>
              <a:gdLst/>
              <a:ahLst/>
              <a:cxnLst/>
              <a:rect l="l" t="t" r="r" b="b"/>
              <a:pathLst>
                <a:path w="8372" h="5643" extrusionOk="0">
                  <a:moveTo>
                    <a:pt x="7757" y="393"/>
                  </a:moveTo>
                  <a:cubicBezTo>
                    <a:pt x="7881" y="393"/>
                    <a:pt x="7979" y="491"/>
                    <a:pt x="7979" y="615"/>
                  </a:cubicBezTo>
                  <a:lnTo>
                    <a:pt x="7979" y="5023"/>
                  </a:lnTo>
                  <a:cubicBezTo>
                    <a:pt x="7979" y="5147"/>
                    <a:pt x="7881" y="5251"/>
                    <a:pt x="7757" y="5251"/>
                  </a:cubicBezTo>
                  <a:lnTo>
                    <a:pt x="621" y="5251"/>
                  </a:lnTo>
                  <a:cubicBezTo>
                    <a:pt x="497" y="5251"/>
                    <a:pt x="394" y="5147"/>
                    <a:pt x="394" y="5023"/>
                  </a:cubicBezTo>
                  <a:lnTo>
                    <a:pt x="394" y="615"/>
                  </a:lnTo>
                  <a:cubicBezTo>
                    <a:pt x="394" y="491"/>
                    <a:pt x="497" y="393"/>
                    <a:pt x="621" y="393"/>
                  </a:cubicBezTo>
                  <a:close/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5023"/>
                  </a:lnTo>
                  <a:cubicBezTo>
                    <a:pt x="1" y="5364"/>
                    <a:pt x="280" y="5643"/>
                    <a:pt x="621" y="5643"/>
                  </a:cubicBezTo>
                  <a:lnTo>
                    <a:pt x="7757" y="5643"/>
                  </a:lnTo>
                  <a:cubicBezTo>
                    <a:pt x="8098" y="5643"/>
                    <a:pt x="8372" y="5364"/>
                    <a:pt x="8372" y="5023"/>
                  </a:cubicBezTo>
                  <a:lnTo>
                    <a:pt x="8372" y="615"/>
                  </a:lnTo>
                  <a:cubicBezTo>
                    <a:pt x="8372" y="274"/>
                    <a:pt x="8098" y="0"/>
                    <a:pt x="7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950700" y="3298175"/>
              <a:ext cx="83200" cy="88725"/>
            </a:xfrm>
            <a:custGeom>
              <a:avLst/>
              <a:gdLst/>
              <a:ahLst/>
              <a:cxnLst/>
              <a:rect l="l" t="t" r="r" b="b"/>
              <a:pathLst>
                <a:path w="3328" h="3549" extrusionOk="0">
                  <a:moveTo>
                    <a:pt x="1882" y="2289"/>
                  </a:moveTo>
                  <a:lnTo>
                    <a:pt x="1882" y="3157"/>
                  </a:lnTo>
                  <a:lnTo>
                    <a:pt x="1427" y="3157"/>
                  </a:lnTo>
                  <a:lnTo>
                    <a:pt x="1427" y="2289"/>
                  </a:lnTo>
                  <a:close/>
                  <a:moveTo>
                    <a:pt x="1665" y="443"/>
                  </a:moveTo>
                  <a:lnTo>
                    <a:pt x="2936" y="1354"/>
                  </a:lnTo>
                  <a:lnTo>
                    <a:pt x="2936" y="3157"/>
                  </a:lnTo>
                  <a:lnTo>
                    <a:pt x="2274" y="3157"/>
                  </a:lnTo>
                  <a:lnTo>
                    <a:pt x="2274" y="2091"/>
                  </a:lnTo>
                  <a:cubicBezTo>
                    <a:pt x="2274" y="1984"/>
                    <a:pt x="2187" y="1896"/>
                    <a:pt x="2078" y="1896"/>
                  </a:cubicBezTo>
                  <a:lnTo>
                    <a:pt x="1231" y="1896"/>
                  </a:lnTo>
                  <a:cubicBezTo>
                    <a:pt x="1121" y="1896"/>
                    <a:pt x="1033" y="1984"/>
                    <a:pt x="1033" y="2091"/>
                  </a:cubicBezTo>
                  <a:lnTo>
                    <a:pt x="1033" y="3157"/>
                  </a:lnTo>
                  <a:lnTo>
                    <a:pt x="393" y="3157"/>
                  </a:lnTo>
                  <a:lnTo>
                    <a:pt x="393" y="1354"/>
                  </a:lnTo>
                  <a:lnTo>
                    <a:pt x="1665" y="443"/>
                  </a:lnTo>
                  <a:close/>
                  <a:moveTo>
                    <a:pt x="1664" y="1"/>
                  </a:moveTo>
                  <a:cubicBezTo>
                    <a:pt x="1624" y="1"/>
                    <a:pt x="1584" y="12"/>
                    <a:pt x="1551" y="35"/>
                  </a:cubicBezTo>
                  <a:lnTo>
                    <a:pt x="83" y="1089"/>
                  </a:lnTo>
                  <a:cubicBezTo>
                    <a:pt x="31" y="1125"/>
                    <a:pt x="0" y="1182"/>
                    <a:pt x="0" y="1249"/>
                  </a:cubicBezTo>
                  <a:lnTo>
                    <a:pt x="0" y="3348"/>
                  </a:lnTo>
                  <a:cubicBezTo>
                    <a:pt x="0" y="3456"/>
                    <a:pt x="88" y="3549"/>
                    <a:pt x="196" y="3549"/>
                  </a:cubicBezTo>
                  <a:lnTo>
                    <a:pt x="3132" y="3549"/>
                  </a:lnTo>
                  <a:cubicBezTo>
                    <a:pt x="3241" y="3549"/>
                    <a:pt x="3328" y="3456"/>
                    <a:pt x="3328" y="3348"/>
                  </a:cubicBezTo>
                  <a:lnTo>
                    <a:pt x="3328" y="1249"/>
                  </a:lnTo>
                  <a:cubicBezTo>
                    <a:pt x="3328" y="1182"/>
                    <a:pt x="3297" y="1125"/>
                    <a:pt x="3246" y="1089"/>
                  </a:cubicBezTo>
                  <a:lnTo>
                    <a:pt x="1778" y="35"/>
                  </a:lnTo>
                  <a:cubicBezTo>
                    <a:pt x="1744" y="12"/>
                    <a:pt x="1704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41"/>
          <p:cNvGrpSpPr/>
          <p:nvPr/>
        </p:nvGrpSpPr>
        <p:grpSpPr>
          <a:xfrm>
            <a:off x="4397513" y="2693650"/>
            <a:ext cx="348950" cy="349350"/>
            <a:chOff x="239000" y="2685300"/>
            <a:chExt cx="348950" cy="349350"/>
          </a:xfrm>
        </p:grpSpPr>
        <p:sp>
          <p:nvSpPr>
            <p:cNvPr id="461" name="Google Shape;461;p41"/>
            <p:cNvSpPr/>
            <p:nvPr/>
          </p:nvSpPr>
          <p:spPr>
            <a:xfrm>
              <a:off x="239000" y="2685300"/>
              <a:ext cx="289025" cy="349350"/>
            </a:xfrm>
            <a:custGeom>
              <a:avLst/>
              <a:gdLst/>
              <a:ahLst/>
              <a:cxnLst/>
              <a:rect l="l" t="t" r="r" b="b"/>
              <a:pathLst>
                <a:path w="11561" h="13974" extrusionOk="0">
                  <a:moveTo>
                    <a:pt x="874" y="1758"/>
                  </a:moveTo>
                  <a:lnTo>
                    <a:pt x="874" y="3034"/>
                  </a:lnTo>
                  <a:cubicBezTo>
                    <a:pt x="606" y="2946"/>
                    <a:pt x="409" y="2693"/>
                    <a:pt x="409" y="2393"/>
                  </a:cubicBezTo>
                  <a:cubicBezTo>
                    <a:pt x="409" y="2099"/>
                    <a:pt x="606" y="1846"/>
                    <a:pt x="874" y="1758"/>
                  </a:cubicBezTo>
                  <a:close/>
                  <a:moveTo>
                    <a:pt x="874" y="4383"/>
                  </a:moveTo>
                  <a:lnTo>
                    <a:pt x="874" y="5659"/>
                  </a:lnTo>
                  <a:cubicBezTo>
                    <a:pt x="606" y="5571"/>
                    <a:pt x="409" y="5318"/>
                    <a:pt x="409" y="5018"/>
                  </a:cubicBezTo>
                  <a:cubicBezTo>
                    <a:pt x="409" y="4724"/>
                    <a:pt x="606" y="4470"/>
                    <a:pt x="874" y="4383"/>
                  </a:cubicBezTo>
                  <a:close/>
                  <a:moveTo>
                    <a:pt x="874" y="7007"/>
                  </a:moveTo>
                  <a:lnTo>
                    <a:pt x="874" y="8278"/>
                  </a:lnTo>
                  <a:cubicBezTo>
                    <a:pt x="606" y="8196"/>
                    <a:pt x="409" y="7942"/>
                    <a:pt x="409" y="7643"/>
                  </a:cubicBezTo>
                  <a:cubicBezTo>
                    <a:pt x="409" y="7343"/>
                    <a:pt x="606" y="7095"/>
                    <a:pt x="874" y="7007"/>
                  </a:cubicBezTo>
                  <a:close/>
                  <a:moveTo>
                    <a:pt x="874" y="9633"/>
                  </a:moveTo>
                  <a:lnTo>
                    <a:pt x="874" y="10904"/>
                  </a:lnTo>
                  <a:cubicBezTo>
                    <a:pt x="606" y="10821"/>
                    <a:pt x="409" y="10568"/>
                    <a:pt x="409" y="10268"/>
                  </a:cubicBezTo>
                  <a:cubicBezTo>
                    <a:pt x="409" y="9969"/>
                    <a:pt x="606" y="9716"/>
                    <a:pt x="874" y="9633"/>
                  </a:cubicBezTo>
                  <a:close/>
                  <a:moveTo>
                    <a:pt x="2610" y="415"/>
                  </a:moveTo>
                  <a:lnTo>
                    <a:pt x="2610" y="12692"/>
                  </a:lnTo>
                  <a:lnTo>
                    <a:pt x="1267" y="12692"/>
                  </a:lnTo>
                  <a:lnTo>
                    <a:pt x="1267" y="9633"/>
                  </a:lnTo>
                  <a:cubicBezTo>
                    <a:pt x="1474" y="9700"/>
                    <a:pt x="1634" y="9860"/>
                    <a:pt x="1701" y="10067"/>
                  </a:cubicBezTo>
                  <a:cubicBezTo>
                    <a:pt x="1582" y="10077"/>
                    <a:pt x="1489" y="10196"/>
                    <a:pt x="1520" y="10325"/>
                  </a:cubicBezTo>
                  <a:cubicBezTo>
                    <a:pt x="1546" y="10418"/>
                    <a:pt x="1629" y="10480"/>
                    <a:pt x="1727" y="10480"/>
                  </a:cubicBezTo>
                  <a:lnTo>
                    <a:pt x="2156" y="10480"/>
                  </a:lnTo>
                  <a:cubicBezTo>
                    <a:pt x="2254" y="10480"/>
                    <a:pt x="2342" y="10418"/>
                    <a:pt x="2362" y="10325"/>
                  </a:cubicBezTo>
                  <a:cubicBezTo>
                    <a:pt x="2393" y="10186"/>
                    <a:pt x="2290" y="10067"/>
                    <a:pt x="2161" y="10067"/>
                  </a:cubicBezTo>
                  <a:lnTo>
                    <a:pt x="2130" y="10067"/>
                  </a:lnTo>
                  <a:cubicBezTo>
                    <a:pt x="2042" y="9633"/>
                    <a:pt x="1701" y="9292"/>
                    <a:pt x="1267" y="9203"/>
                  </a:cubicBezTo>
                  <a:lnTo>
                    <a:pt x="1267" y="7007"/>
                  </a:lnTo>
                  <a:cubicBezTo>
                    <a:pt x="1474" y="7074"/>
                    <a:pt x="1634" y="7235"/>
                    <a:pt x="1701" y="7441"/>
                  </a:cubicBezTo>
                  <a:cubicBezTo>
                    <a:pt x="1582" y="7452"/>
                    <a:pt x="1489" y="7570"/>
                    <a:pt x="1520" y="7700"/>
                  </a:cubicBezTo>
                  <a:cubicBezTo>
                    <a:pt x="1546" y="7793"/>
                    <a:pt x="1629" y="7855"/>
                    <a:pt x="1727" y="7855"/>
                  </a:cubicBezTo>
                  <a:lnTo>
                    <a:pt x="2156" y="7855"/>
                  </a:lnTo>
                  <a:cubicBezTo>
                    <a:pt x="2254" y="7855"/>
                    <a:pt x="2342" y="7793"/>
                    <a:pt x="2362" y="7700"/>
                  </a:cubicBezTo>
                  <a:cubicBezTo>
                    <a:pt x="2393" y="7560"/>
                    <a:pt x="2290" y="7441"/>
                    <a:pt x="2161" y="7441"/>
                  </a:cubicBezTo>
                  <a:lnTo>
                    <a:pt x="2130" y="7441"/>
                  </a:lnTo>
                  <a:cubicBezTo>
                    <a:pt x="2042" y="7007"/>
                    <a:pt x="1701" y="6666"/>
                    <a:pt x="1267" y="6578"/>
                  </a:cubicBezTo>
                  <a:lnTo>
                    <a:pt x="1267" y="4383"/>
                  </a:lnTo>
                  <a:cubicBezTo>
                    <a:pt x="1474" y="4450"/>
                    <a:pt x="1634" y="4610"/>
                    <a:pt x="1701" y="4817"/>
                  </a:cubicBezTo>
                  <a:cubicBezTo>
                    <a:pt x="1582" y="4827"/>
                    <a:pt x="1489" y="4946"/>
                    <a:pt x="1520" y="5075"/>
                  </a:cubicBezTo>
                  <a:cubicBezTo>
                    <a:pt x="1546" y="5168"/>
                    <a:pt x="1629" y="5230"/>
                    <a:pt x="1727" y="5230"/>
                  </a:cubicBezTo>
                  <a:lnTo>
                    <a:pt x="2156" y="5230"/>
                  </a:lnTo>
                  <a:cubicBezTo>
                    <a:pt x="2254" y="5230"/>
                    <a:pt x="2342" y="5168"/>
                    <a:pt x="2362" y="5075"/>
                  </a:cubicBezTo>
                  <a:cubicBezTo>
                    <a:pt x="2393" y="4935"/>
                    <a:pt x="2290" y="4817"/>
                    <a:pt x="2161" y="4817"/>
                  </a:cubicBezTo>
                  <a:lnTo>
                    <a:pt x="2130" y="4817"/>
                  </a:lnTo>
                  <a:cubicBezTo>
                    <a:pt x="2042" y="4383"/>
                    <a:pt x="1701" y="4042"/>
                    <a:pt x="1267" y="3954"/>
                  </a:cubicBezTo>
                  <a:lnTo>
                    <a:pt x="1267" y="1758"/>
                  </a:lnTo>
                  <a:cubicBezTo>
                    <a:pt x="1474" y="1825"/>
                    <a:pt x="1634" y="1985"/>
                    <a:pt x="1701" y="2192"/>
                  </a:cubicBezTo>
                  <a:cubicBezTo>
                    <a:pt x="1582" y="2202"/>
                    <a:pt x="1489" y="2321"/>
                    <a:pt x="1520" y="2450"/>
                  </a:cubicBezTo>
                  <a:cubicBezTo>
                    <a:pt x="1546" y="2543"/>
                    <a:pt x="1629" y="2605"/>
                    <a:pt x="1727" y="2605"/>
                  </a:cubicBezTo>
                  <a:lnTo>
                    <a:pt x="2156" y="2605"/>
                  </a:lnTo>
                  <a:cubicBezTo>
                    <a:pt x="2254" y="2605"/>
                    <a:pt x="2342" y="2543"/>
                    <a:pt x="2362" y="2450"/>
                  </a:cubicBezTo>
                  <a:cubicBezTo>
                    <a:pt x="2393" y="2311"/>
                    <a:pt x="2290" y="2192"/>
                    <a:pt x="2161" y="2192"/>
                  </a:cubicBezTo>
                  <a:lnTo>
                    <a:pt x="2130" y="2192"/>
                  </a:lnTo>
                  <a:cubicBezTo>
                    <a:pt x="2042" y="1758"/>
                    <a:pt x="1701" y="1417"/>
                    <a:pt x="1267" y="1329"/>
                  </a:cubicBezTo>
                  <a:lnTo>
                    <a:pt x="1267" y="415"/>
                  </a:lnTo>
                  <a:close/>
                  <a:moveTo>
                    <a:pt x="11147" y="12981"/>
                  </a:moveTo>
                  <a:lnTo>
                    <a:pt x="11147" y="13110"/>
                  </a:lnTo>
                  <a:cubicBezTo>
                    <a:pt x="11147" y="13358"/>
                    <a:pt x="10945" y="13560"/>
                    <a:pt x="10697" y="13560"/>
                  </a:cubicBezTo>
                  <a:lnTo>
                    <a:pt x="1288" y="13560"/>
                  </a:lnTo>
                  <a:lnTo>
                    <a:pt x="1288" y="13105"/>
                  </a:lnTo>
                  <a:lnTo>
                    <a:pt x="10697" y="13105"/>
                  </a:lnTo>
                  <a:cubicBezTo>
                    <a:pt x="10863" y="13105"/>
                    <a:pt x="11012" y="13058"/>
                    <a:pt x="11147" y="12981"/>
                  </a:cubicBezTo>
                  <a:close/>
                  <a:moveTo>
                    <a:pt x="1081" y="0"/>
                  </a:moveTo>
                  <a:cubicBezTo>
                    <a:pt x="967" y="0"/>
                    <a:pt x="874" y="93"/>
                    <a:pt x="874" y="207"/>
                  </a:cubicBezTo>
                  <a:lnTo>
                    <a:pt x="874" y="1334"/>
                  </a:lnTo>
                  <a:cubicBezTo>
                    <a:pt x="378" y="1431"/>
                    <a:pt x="1" y="1866"/>
                    <a:pt x="1" y="2393"/>
                  </a:cubicBezTo>
                  <a:cubicBezTo>
                    <a:pt x="1" y="2920"/>
                    <a:pt x="378" y="3360"/>
                    <a:pt x="874" y="3453"/>
                  </a:cubicBezTo>
                  <a:lnTo>
                    <a:pt x="874" y="3959"/>
                  </a:lnTo>
                  <a:cubicBezTo>
                    <a:pt x="378" y="4057"/>
                    <a:pt x="1" y="4491"/>
                    <a:pt x="1" y="5018"/>
                  </a:cubicBezTo>
                  <a:cubicBezTo>
                    <a:pt x="1" y="5545"/>
                    <a:pt x="378" y="5984"/>
                    <a:pt x="874" y="6077"/>
                  </a:cubicBezTo>
                  <a:lnTo>
                    <a:pt x="874" y="6584"/>
                  </a:lnTo>
                  <a:cubicBezTo>
                    <a:pt x="378" y="6682"/>
                    <a:pt x="1" y="7116"/>
                    <a:pt x="1" y="7643"/>
                  </a:cubicBezTo>
                  <a:cubicBezTo>
                    <a:pt x="1" y="8170"/>
                    <a:pt x="378" y="8609"/>
                    <a:pt x="874" y="8702"/>
                  </a:cubicBezTo>
                  <a:lnTo>
                    <a:pt x="874" y="9208"/>
                  </a:lnTo>
                  <a:cubicBezTo>
                    <a:pt x="378" y="9306"/>
                    <a:pt x="1" y="9740"/>
                    <a:pt x="1" y="10268"/>
                  </a:cubicBezTo>
                  <a:cubicBezTo>
                    <a:pt x="1" y="10795"/>
                    <a:pt x="378" y="11235"/>
                    <a:pt x="874" y="11328"/>
                  </a:cubicBezTo>
                  <a:lnTo>
                    <a:pt x="874" y="13766"/>
                  </a:lnTo>
                  <a:cubicBezTo>
                    <a:pt x="874" y="13880"/>
                    <a:pt x="967" y="13973"/>
                    <a:pt x="1081" y="13973"/>
                  </a:cubicBezTo>
                  <a:lnTo>
                    <a:pt x="11343" y="13973"/>
                  </a:lnTo>
                  <a:cubicBezTo>
                    <a:pt x="11462" y="13973"/>
                    <a:pt x="11560" y="13875"/>
                    <a:pt x="11560" y="13756"/>
                  </a:cubicBezTo>
                  <a:lnTo>
                    <a:pt x="11560" y="5261"/>
                  </a:lnTo>
                  <a:cubicBezTo>
                    <a:pt x="11560" y="5245"/>
                    <a:pt x="11555" y="5230"/>
                    <a:pt x="11546" y="5225"/>
                  </a:cubicBezTo>
                  <a:cubicBezTo>
                    <a:pt x="11482" y="5160"/>
                    <a:pt x="11414" y="5133"/>
                    <a:pt x="11352" y="5133"/>
                  </a:cubicBezTo>
                  <a:cubicBezTo>
                    <a:pt x="11239" y="5133"/>
                    <a:pt x="11147" y="5225"/>
                    <a:pt x="11147" y="5338"/>
                  </a:cubicBezTo>
                  <a:lnTo>
                    <a:pt x="11147" y="12242"/>
                  </a:lnTo>
                  <a:cubicBezTo>
                    <a:pt x="11147" y="12490"/>
                    <a:pt x="10945" y="12692"/>
                    <a:pt x="10697" y="12692"/>
                  </a:cubicBezTo>
                  <a:lnTo>
                    <a:pt x="3024" y="12692"/>
                  </a:lnTo>
                  <a:lnTo>
                    <a:pt x="3024" y="415"/>
                  </a:lnTo>
                  <a:lnTo>
                    <a:pt x="10930" y="415"/>
                  </a:lnTo>
                  <a:cubicBezTo>
                    <a:pt x="11049" y="415"/>
                    <a:pt x="11147" y="513"/>
                    <a:pt x="11147" y="632"/>
                  </a:cubicBezTo>
                  <a:lnTo>
                    <a:pt x="11147" y="4460"/>
                  </a:lnTo>
                  <a:cubicBezTo>
                    <a:pt x="11147" y="4486"/>
                    <a:pt x="11157" y="4517"/>
                    <a:pt x="11183" y="4538"/>
                  </a:cubicBezTo>
                  <a:cubicBezTo>
                    <a:pt x="11240" y="4588"/>
                    <a:pt x="11299" y="4609"/>
                    <a:pt x="11354" y="4609"/>
                  </a:cubicBezTo>
                  <a:cubicBezTo>
                    <a:pt x="11468" y="4609"/>
                    <a:pt x="11560" y="4516"/>
                    <a:pt x="11560" y="4403"/>
                  </a:cubicBezTo>
                  <a:lnTo>
                    <a:pt x="11560" y="868"/>
                  </a:lnTo>
                  <a:cubicBezTo>
                    <a:pt x="11560" y="389"/>
                    <a:pt x="11167" y="0"/>
                    <a:pt x="106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545050" y="2701700"/>
              <a:ext cx="42900" cy="316425"/>
            </a:xfrm>
            <a:custGeom>
              <a:avLst/>
              <a:gdLst/>
              <a:ahLst/>
              <a:cxnLst/>
              <a:rect l="l" t="t" r="r" b="b"/>
              <a:pathLst>
                <a:path w="1716" h="12657" extrusionOk="0">
                  <a:moveTo>
                    <a:pt x="859" y="854"/>
                  </a:moveTo>
                  <a:lnTo>
                    <a:pt x="1014" y="1329"/>
                  </a:lnTo>
                  <a:lnTo>
                    <a:pt x="699" y="1329"/>
                  </a:lnTo>
                  <a:lnTo>
                    <a:pt x="859" y="854"/>
                  </a:lnTo>
                  <a:close/>
                  <a:moveTo>
                    <a:pt x="1148" y="1743"/>
                  </a:moveTo>
                  <a:lnTo>
                    <a:pt x="1220" y="1970"/>
                  </a:lnTo>
                  <a:lnTo>
                    <a:pt x="492" y="1970"/>
                  </a:lnTo>
                  <a:lnTo>
                    <a:pt x="564" y="1743"/>
                  </a:lnTo>
                  <a:close/>
                  <a:moveTo>
                    <a:pt x="1303" y="2383"/>
                  </a:moveTo>
                  <a:lnTo>
                    <a:pt x="1303" y="11168"/>
                  </a:lnTo>
                  <a:lnTo>
                    <a:pt x="394" y="11168"/>
                  </a:lnTo>
                  <a:lnTo>
                    <a:pt x="394" y="2383"/>
                  </a:lnTo>
                  <a:close/>
                  <a:moveTo>
                    <a:pt x="1303" y="11560"/>
                  </a:moveTo>
                  <a:lnTo>
                    <a:pt x="1303" y="12010"/>
                  </a:lnTo>
                  <a:cubicBezTo>
                    <a:pt x="1303" y="12139"/>
                    <a:pt x="1200" y="12242"/>
                    <a:pt x="1071" y="12242"/>
                  </a:cubicBezTo>
                  <a:lnTo>
                    <a:pt x="626" y="12242"/>
                  </a:lnTo>
                  <a:cubicBezTo>
                    <a:pt x="497" y="12242"/>
                    <a:pt x="394" y="12139"/>
                    <a:pt x="394" y="12010"/>
                  </a:cubicBezTo>
                  <a:lnTo>
                    <a:pt x="394" y="11560"/>
                  </a:lnTo>
                  <a:close/>
                  <a:moveTo>
                    <a:pt x="859" y="0"/>
                  </a:moveTo>
                  <a:cubicBezTo>
                    <a:pt x="771" y="0"/>
                    <a:pt x="693" y="57"/>
                    <a:pt x="662" y="141"/>
                  </a:cubicBezTo>
                  <a:lnTo>
                    <a:pt x="10" y="2109"/>
                  </a:lnTo>
                  <a:cubicBezTo>
                    <a:pt x="5" y="2130"/>
                    <a:pt x="1" y="2151"/>
                    <a:pt x="1" y="2171"/>
                  </a:cubicBezTo>
                  <a:lnTo>
                    <a:pt x="1" y="12015"/>
                  </a:lnTo>
                  <a:cubicBezTo>
                    <a:pt x="1" y="12366"/>
                    <a:pt x="289" y="12656"/>
                    <a:pt x="642" y="12656"/>
                  </a:cubicBezTo>
                  <a:lnTo>
                    <a:pt x="1076" y="12656"/>
                  </a:lnTo>
                  <a:cubicBezTo>
                    <a:pt x="1427" y="12656"/>
                    <a:pt x="1716" y="12366"/>
                    <a:pt x="1716" y="12015"/>
                  </a:cubicBezTo>
                  <a:lnTo>
                    <a:pt x="1716" y="2171"/>
                  </a:lnTo>
                  <a:cubicBezTo>
                    <a:pt x="1716" y="2161"/>
                    <a:pt x="1716" y="2156"/>
                    <a:pt x="1711" y="2146"/>
                  </a:cubicBezTo>
                  <a:cubicBezTo>
                    <a:pt x="1711" y="2130"/>
                    <a:pt x="1711" y="2120"/>
                    <a:pt x="1706" y="2109"/>
                  </a:cubicBezTo>
                  <a:lnTo>
                    <a:pt x="1050" y="141"/>
                  </a:lnTo>
                  <a:cubicBezTo>
                    <a:pt x="1024" y="57"/>
                    <a:pt x="947" y="0"/>
                    <a:pt x="8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331650" y="2724050"/>
              <a:ext cx="174150" cy="250650"/>
            </a:xfrm>
            <a:custGeom>
              <a:avLst/>
              <a:gdLst/>
              <a:ahLst/>
              <a:cxnLst/>
              <a:rect l="l" t="t" r="r" b="b"/>
              <a:pathLst>
                <a:path w="6966" h="10026" extrusionOk="0">
                  <a:moveTo>
                    <a:pt x="5684" y="4140"/>
                  </a:moveTo>
                  <a:lnTo>
                    <a:pt x="5684" y="4796"/>
                  </a:lnTo>
                  <a:lnTo>
                    <a:pt x="5023" y="4796"/>
                  </a:lnTo>
                  <a:cubicBezTo>
                    <a:pt x="5100" y="4470"/>
                    <a:pt x="5359" y="4212"/>
                    <a:pt x="5684" y="4140"/>
                  </a:cubicBezTo>
                  <a:close/>
                  <a:moveTo>
                    <a:pt x="6573" y="2151"/>
                  </a:moveTo>
                  <a:lnTo>
                    <a:pt x="6573" y="4796"/>
                  </a:lnTo>
                  <a:lnTo>
                    <a:pt x="6097" y="4796"/>
                  </a:lnTo>
                  <a:lnTo>
                    <a:pt x="6097" y="3912"/>
                  </a:lnTo>
                  <a:cubicBezTo>
                    <a:pt x="6097" y="3799"/>
                    <a:pt x="6004" y="3706"/>
                    <a:pt x="5891" y="3706"/>
                  </a:cubicBezTo>
                  <a:cubicBezTo>
                    <a:pt x="5245" y="3706"/>
                    <a:pt x="4702" y="4181"/>
                    <a:pt x="4604" y="4796"/>
                  </a:cubicBezTo>
                  <a:lnTo>
                    <a:pt x="3245" y="4796"/>
                  </a:lnTo>
                  <a:lnTo>
                    <a:pt x="3245" y="2151"/>
                  </a:lnTo>
                  <a:lnTo>
                    <a:pt x="4542" y="2151"/>
                  </a:lnTo>
                  <a:cubicBezTo>
                    <a:pt x="4537" y="2269"/>
                    <a:pt x="4630" y="2368"/>
                    <a:pt x="4749" y="2368"/>
                  </a:cubicBezTo>
                  <a:cubicBezTo>
                    <a:pt x="4863" y="2368"/>
                    <a:pt x="4956" y="2280"/>
                    <a:pt x="4956" y="2166"/>
                  </a:cubicBezTo>
                  <a:lnTo>
                    <a:pt x="4956" y="2151"/>
                  </a:lnTo>
                  <a:close/>
                  <a:moveTo>
                    <a:pt x="2853" y="2151"/>
                  </a:moveTo>
                  <a:lnTo>
                    <a:pt x="2853" y="4817"/>
                  </a:lnTo>
                  <a:cubicBezTo>
                    <a:pt x="2300" y="4904"/>
                    <a:pt x="1861" y="5338"/>
                    <a:pt x="1773" y="5891"/>
                  </a:cubicBezTo>
                  <a:lnTo>
                    <a:pt x="414" y="5891"/>
                  </a:lnTo>
                  <a:lnTo>
                    <a:pt x="414" y="2151"/>
                  </a:lnTo>
                  <a:close/>
                  <a:moveTo>
                    <a:pt x="2853" y="5235"/>
                  </a:moveTo>
                  <a:lnTo>
                    <a:pt x="2853" y="5891"/>
                  </a:lnTo>
                  <a:lnTo>
                    <a:pt x="2191" y="5891"/>
                  </a:lnTo>
                  <a:cubicBezTo>
                    <a:pt x="2269" y="5566"/>
                    <a:pt x="2527" y="5307"/>
                    <a:pt x="2853" y="5235"/>
                  </a:cubicBezTo>
                  <a:close/>
                  <a:moveTo>
                    <a:pt x="2853" y="6971"/>
                  </a:moveTo>
                  <a:lnTo>
                    <a:pt x="2853" y="7627"/>
                  </a:lnTo>
                  <a:lnTo>
                    <a:pt x="2191" y="7627"/>
                  </a:lnTo>
                  <a:cubicBezTo>
                    <a:pt x="2269" y="7303"/>
                    <a:pt x="2527" y="7043"/>
                    <a:pt x="2853" y="6971"/>
                  </a:cubicBezTo>
                  <a:close/>
                  <a:moveTo>
                    <a:pt x="2853" y="6284"/>
                  </a:moveTo>
                  <a:lnTo>
                    <a:pt x="2853" y="6547"/>
                  </a:lnTo>
                  <a:cubicBezTo>
                    <a:pt x="2233" y="6646"/>
                    <a:pt x="1752" y="7188"/>
                    <a:pt x="1752" y="7835"/>
                  </a:cubicBezTo>
                  <a:cubicBezTo>
                    <a:pt x="1752" y="7949"/>
                    <a:pt x="1845" y="8042"/>
                    <a:pt x="1959" y="8042"/>
                  </a:cubicBezTo>
                  <a:lnTo>
                    <a:pt x="2853" y="8042"/>
                  </a:lnTo>
                  <a:lnTo>
                    <a:pt x="2853" y="8290"/>
                  </a:lnTo>
                  <a:lnTo>
                    <a:pt x="414" y="8290"/>
                  </a:lnTo>
                  <a:lnTo>
                    <a:pt x="414" y="6284"/>
                  </a:lnTo>
                  <a:close/>
                  <a:moveTo>
                    <a:pt x="6573" y="5209"/>
                  </a:moveTo>
                  <a:lnTo>
                    <a:pt x="6573" y="8290"/>
                  </a:lnTo>
                  <a:lnTo>
                    <a:pt x="4563" y="8290"/>
                  </a:lnTo>
                  <a:cubicBezTo>
                    <a:pt x="4682" y="8097"/>
                    <a:pt x="4806" y="7937"/>
                    <a:pt x="4894" y="7844"/>
                  </a:cubicBezTo>
                  <a:cubicBezTo>
                    <a:pt x="4966" y="7763"/>
                    <a:pt x="4961" y="7632"/>
                    <a:pt x="4878" y="7556"/>
                  </a:cubicBezTo>
                  <a:cubicBezTo>
                    <a:pt x="4837" y="7522"/>
                    <a:pt x="4787" y="7505"/>
                    <a:pt x="4738" y="7505"/>
                  </a:cubicBezTo>
                  <a:cubicBezTo>
                    <a:pt x="4682" y="7505"/>
                    <a:pt x="4627" y="7527"/>
                    <a:pt x="4589" y="7570"/>
                  </a:cubicBezTo>
                  <a:cubicBezTo>
                    <a:pt x="4563" y="7596"/>
                    <a:pt x="4305" y="7887"/>
                    <a:pt x="4088" y="8290"/>
                  </a:cubicBezTo>
                  <a:lnTo>
                    <a:pt x="3266" y="8290"/>
                  </a:lnTo>
                  <a:lnTo>
                    <a:pt x="3266" y="5209"/>
                  </a:lnTo>
                  <a:close/>
                  <a:moveTo>
                    <a:pt x="3772" y="1"/>
                  </a:moveTo>
                  <a:cubicBezTo>
                    <a:pt x="3664" y="1"/>
                    <a:pt x="3576" y="89"/>
                    <a:pt x="3576" y="203"/>
                  </a:cubicBezTo>
                  <a:lnTo>
                    <a:pt x="3576" y="1195"/>
                  </a:lnTo>
                  <a:cubicBezTo>
                    <a:pt x="3576" y="1293"/>
                    <a:pt x="3643" y="1386"/>
                    <a:pt x="3741" y="1401"/>
                  </a:cubicBezTo>
                  <a:cubicBezTo>
                    <a:pt x="3750" y="1402"/>
                    <a:pt x="3759" y="1402"/>
                    <a:pt x="3768" y="1402"/>
                  </a:cubicBezTo>
                  <a:cubicBezTo>
                    <a:pt x="3879" y="1402"/>
                    <a:pt x="3969" y="1310"/>
                    <a:pt x="3969" y="1195"/>
                  </a:cubicBezTo>
                  <a:lnTo>
                    <a:pt x="3969" y="549"/>
                  </a:lnTo>
                  <a:cubicBezTo>
                    <a:pt x="4294" y="792"/>
                    <a:pt x="4444" y="1324"/>
                    <a:pt x="4501" y="1737"/>
                  </a:cubicBezTo>
                  <a:lnTo>
                    <a:pt x="206" y="1737"/>
                  </a:lnTo>
                  <a:cubicBezTo>
                    <a:pt x="94" y="1737"/>
                    <a:pt x="1" y="1830"/>
                    <a:pt x="1" y="1944"/>
                  </a:cubicBezTo>
                  <a:lnTo>
                    <a:pt x="1" y="8501"/>
                  </a:lnTo>
                  <a:cubicBezTo>
                    <a:pt x="1" y="8501"/>
                    <a:pt x="94" y="8703"/>
                    <a:pt x="206" y="8703"/>
                  </a:cubicBezTo>
                  <a:lnTo>
                    <a:pt x="3896" y="8703"/>
                  </a:lnTo>
                  <a:cubicBezTo>
                    <a:pt x="3840" y="8873"/>
                    <a:pt x="3803" y="9049"/>
                    <a:pt x="3798" y="9230"/>
                  </a:cubicBezTo>
                  <a:lnTo>
                    <a:pt x="3555" y="9013"/>
                  </a:lnTo>
                  <a:cubicBezTo>
                    <a:pt x="3516" y="8976"/>
                    <a:pt x="3466" y="8957"/>
                    <a:pt x="3417" y="8957"/>
                  </a:cubicBezTo>
                  <a:cubicBezTo>
                    <a:pt x="3362" y="8957"/>
                    <a:pt x="3307" y="8980"/>
                    <a:pt x="3266" y="9023"/>
                  </a:cubicBezTo>
                  <a:cubicBezTo>
                    <a:pt x="3189" y="9111"/>
                    <a:pt x="3199" y="9240"/>
                    <a:pt x="3282" y="9313"/>
                  </a:cubicBezTo>
                  <a:lnTo>
                    <a:pt x="4005" y="9969"/>
                  </a:lnTo>
                  <a:cubicBezTo>
                    <a:pt x="4046" y="10005"/>
                    <a:pt x="4093" y="10026"/>
                    <a:pt x="4144" y="10026"/>
                  </a:cubicBezTo>
                  <a:cubicBezTo>
                    <a:pt x="4201" y="10026"/>
                    <a:pt x="4258" y="10000"/>
                    <a:pt x="4294" y="9953"/>
                  </a:cubicBezTo>
                  <a:lnTo>
                    <a:pt x="4950" y="9230"/>
                  </a:lnTo>
                  <a:cubicBezTo>
                    <a:pt x="5028" y="9147"/>
                    <a:pt x="5023" y="9018"/>
                    <a:pt x="4935" y="8941"/>
                  </a:cubicBezTo>
                  <a:cubicBezTo>
                    <a:pt x="4897" y="8905"/>
                    <a:pt x="4849" y="8887"/>
                    <a:pt x="4800" y="8887"/>
                  </a:cubicBezTo>
                  <a:cubicBezTo>
                    <a:pt x="4744" y="8887"/>
                    <a:pt x="4688" y="8911"/>
                    <a:pt x="4646" y="8956"/>
                  </a:cubicBezTo>
                  <a:lnTo>
                    <a:pt x="4222" y="9426"/>
                  </a:lnTo>
                  <a:cubicBezTo>
                    <a:pt x="4175" y="9199"/>
                    <a:pt x="4237" y="8946"/>
                    <a:pt x="4336" y="8724"/>
                  </a:cubicBezTo>
                  <a:lnTo>
                    <a:pt x="6769" y="8724"/>
                  </a:lnTo>
                  <a:cubicBezTo>
                    <a:pt x="6883" y="8703"/>
                    <a:pt x="6965" y="8501"/>
                    <a:pt x="6965" y="8501"/>
                  </a:cubicBezTo>
                  <a:lnTo>
                    <a:pt x="6965" y="1944"/>
                  </a:lnTo>
                  <a:cubicBezTo>
                    <a:pt x="6965" y="1830"/>
                    <a:pt x="6872" y="1737"/>
                    <a:pt x="6759" y="1737"/>
                  </a:cubicBezTo>
                  <a:lnTo>
                    <a:pt x="4925" y="1737"/>
                  </a:lnTo>
                  <a:cubicBezTo>
                    <a:pt x="4878" y="1355"/>
                    <a:pt x="4754" y="792"/>
                    <a:pt x="4429" y="415"/>
                  </a:cubicBezTo>
                  <a:lnTo>
                    <a:pt x="4697" y="415"/>
                  </a:lnTo>
                  <a:cubicBezTo>
                    <a:pt x="4795" y="415"/>
                    <a:pt x="4878" y="353"/>
                    <a:pt x="4899" y="260"/>
                  </a:cubicBezTo>
                  <a:cubicBezTo>
                    <a:pt x="4930" y="125"/>
                    <a:pt x="4832" y="1"/>
                    <a:pt x="47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45850" y="2975175"/>
              <a:ext cx="22625" cy="10375"/>
            </a:xfrm>
            <a:custGeom>
              <a:avLst/>
              <a:gdLst/>
              <a:ahLst/>
              <a:cxnLst/>
              <a:rect l="l" t="t" r="r" b="b"/>
              <a:pathLst>
                <a:path w="905" h="415" extrusionOk="0">
                  <a:moveTo>
                    <a:pt x="227" y="1"/>
                  </a:moveTo>
                  <a:cubicBezTo>
                    <a:pt x="98" y="1"/>
                    <a:pt x="0" y="120"/>
                    <a:pt x="31" y="260"/>
                  </a:cubicBezTo>
                  <a:cubicBezTo>
                    <a:pt x="52" y="353"/>
                    <a:pt x="140" y="415"/>
                    <a:pt x="233" y="415"/>
                  </a:cubicBezTo>
                  <a:lnTo>
                    <a:pt x="667" y="415"/>
                  </a:lnTo>
                  <a:cubicBezTo>
                    <a:pt x="765" y="415"/>
                    <a:pt x="853" y="353"/>
                    <a:pt x="873" y="260"/>
                  </a:cubicBezTo>
                  <a:cubicBezTo>
                    <a:pt x="904" y="120"/>
                    <a:pt x="801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73100" y="2975175"/>
              <a:ext cx="33625" cy="10375"/>
            </a:xfrm>
            <a:custGeom>
              <a:avLst/>
              <a:gdLst/>
              <a:ahLst/>
              <a:cxnLst/>
              <a:rect l="l" t="t" r="r" b="b"/>
              <a:pathLst>
                <a:path w="1345" h="415" extrusionOk="0">
                  <a:moveTo>
                    <a:pt x="238" y="1"/>
                  </a:moveTo>
                  <a:cubicBezTo>
                    <a:pt x="140" y="1"/>
                    <a:pt x="52" y="68"/>
                    <a:pt x="31" y="161"/>
                  </a:cubicBezTo>
                  <a:cubicBezTo>
                    <a:pt x="0" y="296"/>
                    <a:pt x="104" y="415"/>
                    <a:pt x="233" y="415"/>
                  </a:cubicBezTo>
                  <a:lnTo>
                    <a:pt x="1111" y="415"/>
                  </a:lnTo>
                  <a:cubicBezTo>
                    <a:pt x="1204" y="415"/>
                    <a:pt x="1292" y="353"/>
                    <a:pt x="1313" y="260"/>
                  </a:cubicBezTo>
                  <a:cubicBezTo>
                    <a:pt x="1344" y="120"/>
                    <a:pt x="1245" y="1"/>
                    <a:pt x="1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41"/>
          <p:cNvSpPr txBox="1"/>
          <p:nvPr/>
        </p:nvSpPr>
        <p:spPr>
          <a:xfrm>
            <a:off x="1384163" y="1911000"/>
            <a:ext cx="187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ea typeface="Krona One"/>
                <a:cs typeface="Times New Roman" panose="02020603050405020304" pitchFamily="18" charset="0"/>
                <a:sym typeface="Krona One"/>
              </a:rPr>
              <a:t>Đăng nhập</a:t>
            </a:r>
            <a:endParaRPr sz="1500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ea typeface="Krona One"/>
              <a:cs typeface="Times New Roman" panose="02020603050405020304" pitchFamily="18" charset="0"/>
              <a:sym typeface="Krona On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1367838" y="2367101"/>
            <a:ext cx="18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B</a:t>
            </a:r>
            <a:r>
              <a:rPr lang="en" dirty="0" smtClean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ắt đầu 1 phiên làm việc</a:t>
            </a:r>
            <a:endParaRPr dirty="0">
              <a:latin typeface="Times New Roman" panose="02020603050405020304" pitchFamily="18" charset="0"/>
              <a:ea typeface="Space Mono"/>
              <a:cs typeface="Times New Roman" panose="02020603050405020304" pitchFamily="18" charset="0"/>
              <a:sym typeface="Space Mono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3632852" y="3043000"/>
            <a:ext cx="187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ea typeface="Krona One"/>
                <a:cs typeface="Times New Roman" panose="02020603050405020304" pitchFamily="18" charset="0"/>
                <a:sym typeface="Krona One"/>
              </a:rPr>
              <a:t>C</a:t>
            </a:r>
            <a:r>
              <a:rPr lang="en" sz="1500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ea typeface="Krona One"/>
                <a:cs typeface="Times New Roman" panose="02020603050405020304" pitchFamily="18" charset="0"/>
                <a:sym typeface="Krona One"/>
              </a:rPr>
              <a:t>ác tác vụ</a:t>
            </a:r>
            <a:endParaRPr sz="1500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ea typeface="Krona One"/>
              <a:cs typeface="Times New Roman" panose="02020603050405020304" pitchFamily="18" charset="0"/>
              <a:sym typeface="Krona On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3352323" y="3479700"/>
            <a:ext cx="2379404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T</a:t>
            </a:r>
            <a:r>
              <a:rPr lang="en" dirty="0" smtClean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hực hiện các tác vụ phục vụ cho công việc được phân quyền sử dụng</a:t>
            </a:r>
            <a:endParaRPr dirty="0">
              <a:latin typeface="Times New Roman" panose="02020603050405020304" pitchFamily="18" charset="0"/>
              <a:ea typeface="Space Mono"/>
              <a:cs typeface="Times New Roman" panose="02020603050405020304" pitchFamily="18" charset="0"/>
              <a:sym typeface="Space Mono"/>
            </a:endParaRPr>
          </a:p>
        </p:txBody>
      </p:sp>
      <p:cxnSp>
        <p:nvCxnSpPr>
          <p:cNvPr id="470" name="Google Shape;470;p41"/>
          <p:cNvCxnSpPr>
            <a:stCxn id="443" idx="3"/>
            <a:endCxn id="444" idx="1"/>
          </p:cNvCxnSpPr>
          <p:nvPr/>
        </p:nvCxnSpPr>
        <p:spPr>
          <a:xfrm>
            <a:off x="2589888" y="1739225"/>
            <a:ext cx="1699200" cy="1129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44" idx="3"/>
            <a:endCxn id="472" idx="1"/>
          </p:cNvCxnSpPr>
          <p:nvPr/>
        </p:nvCxnSpPr>
        <p:spPr>
          <a:xfrm rot="10800000" flipH="1">
            <a:off x="4854888" y="1739125"/>
            <a:ext cx="1699200" cy="1129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716972" y="594200"/>
            <a:ext cx="602023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CỦA 1 PHIÊN LÀM VIỆC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5897845" y="1915277"/>
            <a:ext cx="187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ea typeface="Krona One"/>
                <a:cs typeface="Times New Roman" panose="02020603050405020304" pitchFamily="18" charset="0"/>
                <a:sym typeface="Krona One"/>
              </a:rPr>
              <a:t>Đăng xuất</a:t>
            </a:r>
            <a:endParaRPr sz="1500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ea typeface="Krona One"/>
              <a:cs typeface="Times New Roman" panose="02020603050405020304" pitchFamily="18" charset="0"/>
              <a:sym typeface="Krona One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5864208" y="2433040"/>
            <a:ext cx="18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Kết thúc 1 phiên làm việc</a:t>
            </a:r>
            <a:endParaRPr dirty="0">
              <a:latin typeface="Times New Roman" panose="02020603050405020304" pitchFamily="18" charset="0"/>
              <a:ea typeface="Space Mono"/>
              <a:cs typeface="Times New Roman" panose="02020603050405020304" pitchFamily="18" charset="0"/>
              <a:sym typeface="Space Mono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6554095" y="1460688"/>
            <a:ext cx="565800" cy="5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1"/>
          <p:cNvGrpSpPr/>
          <p:nvPr/>
        </p:nvGrpSpPr>
        <p:grpSpPr>
          <a:xfrm>
            <a:off x="6659708" y="1567475"/>
            <a:ext cx="354600" cy="343525"/>
            <a:chOff x="5533450" y="2126725"/>
            <a:chExt cx="354600" cy="343525"/>
          </a:xfrm>
        </p:grpSpPr>
        <p:sp>
          <p:nvSpPr>
            <p:cNvPr id="477" name="Google Shape;477;p41"/>
            <p:cNvSpPr/>
            <p:nvPr/>
          </p:nvSpPr>
          <p:spPr>
            <a:xfrm>
              <a:off x="5677625" y="2237825"/>
              <a:ext cx="10325" cy="15900"/>
            </a:xfrm>
            <a:custGeom>
              <a:avLst/>
              <a:gdLst/>
              <a:ahLst/>
              <a:cxnLst/>
              <a:rect l="l" t="t" r="r" b="b"/>
              <a:pathLst>
                <a:path w="413" h="636" extrusionOk="0">
                  <a:moveTo>
                    <a:pt x="205" y="0"/>
                  </a:moveTo>
                  <a:cubicBezTo>
                    <a:pt x="202" y="0"/>
                    <a:pt x="199" y="0"/>
                    <a:pt x="196" y="0"/>
                  </a:cubicBezTo>
                  <a:cubicBezTo>
                    <a:pt x="83" y="10"/>
                    <a:pt x="0" y="108"/>
                    <a:pt x="0" y="217"/>
                  </a:cubicBezTo>
                  <a:lnTo>
                    <a:pt x="0" y="418"/>
                  </a:lnTo>
                  <a:cubicBezTo>
                    <a:pt x="0" y="532"/>
                    <a:pt x="83" y="630"/>
                    <a:pt x="196" y="635"/>
                  </a:cubicBezTo>
                  <a:cubicBezTo>
                    <a:pt x="200" y="635"/>
                    <a:pt x="203" y="636"/>
                    <a:pt x="207" y="636"/>
                  </a:cubicBezTo>
                  <a:cubicBezTo>
                    <a:pt x="321" y="636"/>
                    <a:pt x="413" y="545"/>
                    <a:pt x="413" y="429"/>
                  </a:cubicBezTo>
                  <a:lnTo>
                    <a:pt x="413" y="207"/>
                  </a:lnTo>
                  <a:cubicBezTo>
                    <a:pt x="413" y="91"/>
                    <a:pt x="320" y="0"/>
                    <a:pt x="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5610950" y="2237825"/>
              <a:ext cx="10350" cy="15900"/>
            </a:xfrm>
            <a:custGeom>
              <a:avLst/>
              <a:gdLst/>
              <a:ahLst/>
              <a:cxnLst/>
              <a:rect l="l" t="t" r="r" b="b"/>
              <a:pathLst>
                <a:path w="414" h="636" extrusionOk="0">
                  <a:moveTo>
                    <a:pt x="206" y="0"/>
                  </a:moveTo>
                  <a:cubicBezTo>
                    <a:pt x="203" y="0"/>
                    <a:pt x="200" y="0"/>
                    <a:pt x="197" y="0"/>
                  </a:cubicBezTo>
                  <a:cubicBezTo>
                    <a:pt x="84" y="10"/>
                    <a:pt x="1" y="108"/>
                    <a:pt x="1" y="217"/>
                  </a:cubicBezTo>
                  <a:lnTo>
                    <a:pt x="1" y="418"/>
                  </a:lnTo>
                  <a:cubicBezTo>
                    <a:pt x="1" y="532"/>
                    <a:pt x="84" y="630"/>
                    <a:pt x="197" y="635"/>
                  </a:cubicBezTo>
                  <a:cubicBezTo>
                    <a:pt x="200" y="635"/>
                    <a:pt x="204" y="636"/>
                    <a:pt x="208" y="636"/>
                  </a:cubicBezTo>
                  <a:cubicBezTo>
                    <a:pt x="322" y="636"/>
                    <a:pt x="414" y="545"/>
                    <a:pt x="414" y="429"/>
                  </a:cubicBezTo>
                  <a:lnTo>
                    <a:pt x="414" y="207"/>
                  </a:lnTo>
                  <a:cubicBezTo>
                    <a:pt x="414" y="91"/>
                    <a:pt x="321" y="0"/>
                    <a:pt x="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5632650" y="2237775"/>
              <a:ext cx="23025" cy="38175"/>
            </a:xfrm>
            <a:custGeom>
              <a:avLst/>
              <a:gdLst/>
              <a:ahLst/>
              <a:cxnLst/>
              <a:rect l="l" t="t" r="r" b="b"/>
              <a:pathLst>
                <a:path w="921" h="1527" extrusionOk="0">
                  <a:moveTo>
                    <a:pt x="682" y="1"/>
                  </a:moveTo>
                  <a:cubicBezTo>
                    <a:pt x="606" y="1"/>
                    <a:pt x="534" y="43"/>
                    <a:pt x="497" y="116"/>
                  </a:cubicBezTo>
                  <a:lnTo>
                    <a:pt x="53" y="1004"/>
                  </a:lnTo>
                  <a:cubicBezTo>
                    <a:pt x="1" y="1108"/>
                    <a:pt x="42" y="1233"/>
                    <a:pt x="146" y="1283"/>
                  </a:cubicBezTo>
                  <a:lnTo>
                    <a:pt x="590" y="1505"/>
                  </a:lnTo>
                  <a:cubicBezTo>
                    <a:pt x="616" y="1521"/>
                    <a:pt x="652" y="1526"/>
                    <a:pt x="683" y="1526"/>
                  </a:cubicBezTo>
                  <a:cubicBezTo>
                    <a:pt x="755" y="1526"/>
                    <a:pt x="833" y="1486"/>
                    <a:pt x="869" y="1412"/>
                  </a:cubicBezTo>
                  <a:cubicBezTo>
                    <a:pt x="921" y="1309"/>
                    <a:pt x="879" y="1185"/>
                    <a:pt x="776" y="1133"/>
                  </a:cubicBezTo>
                  <a:lnTo>
                    <a:pt x="518" y="1004"/>
                  </a:lnTo>
                  <a:lnTo>
                    <a:pt x="869" y="302"/>
                  </a:lnTo>
                  <a:cubicBezTo>
                    <a:pt x="921" y="198"/>
                    <a:pt x="879" y="74"/>
                    <a:pt x="776" y="23"/>
                  </a:cubicBezTo>
                  <a:cubicBezTo>
                    <a:pt x="746" y="8"/>
                    <a:pt x="714" y="1"/>
                    <a:pt x="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5622175" y="2282250"/>
              <a:ext cx="54925" cy="32700"/>
            </a:xfrm>
            <a:custGeom>
              <a:avLst/>
              <a:gdLst/>
              <a:ahLst/>
              <a:cxnLst/>
              <a:rect l="l" t="t" r="r" b="b"/>
              <a:pathLst>
                <a:path w="2197" h="1308" extrusionOk="0">
                  <a:moveTo>
                    <a:pt x="1748" y="415"/>
                  </a:moveTo>
                  <a:cubicBezTo>
                    <a:pt x="1660" y="687"/>
                    <a:pt x="1402" y="890"/>
                    <a:pt x="1102" y="890"/>
                  </a:cubicBezTo>
                  <a:cubicBezTo>
                    <a:pt x="797" y="890"/>
                    <a:pt x="539" y="687"/>
                    <a:pt x="451" y="415"/>
                  </a:cubicBezTo>
                  <a:close/>
                  <a:moveTo>
                    <a:pt x="213" y="0"/>
                  </a:moveTo>
                  <a:cubicBezTo>
                    <a:pt x="100" y="0"/>
                    <a:pt x="1" y="93"/>
                    <a:pt x="1" y="212"/>
                  </a:cubicBezTo>
                  <a:cubicBezTo>
                    <a:pt x="1" y="818"/>
                    <a:pt x="497" y="1308"/>
                    <a:pt x="1102" y="1308"/>
                  </a:cubicBezTo>
                  <a:cubicBezTo>
                    <a:pt x="1706" y="1308"/>
                    <a:pt x="2197" y="818"/>
                    <a:pt x="2197" y="212"/>
                  </a:cubicBezTo>
                  <a:cubicBezTo>
                    <a:pt x="2197" y="93"/>
                    <a:pt x="2104" y="0"/>
                    <a:pt x="1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5533450" y="2126725"/>
              <a:ext cx="354600" cy="343525"/>
            </a:xfrm>
            <a:custGeom>
              <a:avLst/>
              <a:gdLst/>
              <a:ahLst/>
              <a:cxnLst/>
              <a:rect l="l" t="t" r="r" b="b"/>
              <a:pathLst>
                <a:path w="14184" h="13741" extrusionOk="0">
                  <a:moveTo>
                    <a:pt x="6170" y="3085"/>
                  </a:moveTo>
                  <a:cubicBezTo>
                    <a:pt x="6728" y="3343"/>
                    <a:pt x="7095" y="3932"/>
                    <a:pt x="7338" y="4547"/>
                  </a:cubicBezTo>
                  <a:lnTo>
                    <a:pt x="7338" y="4568"/>
                  </a:lnTo>
                  <a:lnTo>
                    <a:pt x="7338" y="5761"/>
                  </a:lnTo>
                  <a:cubicBezTo>
                    <a:pt x="7338" y="7240"/>
                    <a:pt x="6134" y="8439"/>
                    <a:pt x="4661" y="8439"/>
                  </a:cubicBezTo>
                  <a:cubicBezTo>
                    <a:pt x="3705" y="8439"/>
                    <a:pt x="2817" y="7927"/>
                    <a:pt x="2335" y="7101"/>
                  </a:cubicBezTo>
                  <a:cubicBezTo>
                    <a:pt x="2335" y="7094"/>
                    <a:pt x="2331" y="7090"/>
                    <a:pt x="2331" y="7090"/>
                  </a:cubicBezTo>
                  <a:cubicBezTo>
                    <a:pt x="2295" y="5799"/>
                    <a:pt x="2569" y="4811"/>
                    <a:pt x="3142" y="4149"/>
                  </a:cubicBezTo>
                  <a:cubicBezTo>
                    <a:pt x="3964" y="3209"/>
                    <a:pt x="5255" y="3085"/>
                    <a:pt x="6170" y="3085"/>
                  </a:cubicBezTo>
                  <a:close/>
                  <a:moveTo>
                    <a:pt x="5803" y="8847"/>
                  </a:moveTo>
                  <a:lnTo>
                    <a:pt x="4651" y="10500"/>
                  </a:lnTo>
                  <a:lnTo>
                    <a:pt x="3494" y="8847"/>
                  </a:lnTo>
                  <a:close/>
                  <a:moveTo>
                    <a:pt x="10645" y="7969"/>
                  </a:moveTo>
                  <a:cubicBezTo>
                    <a:pt x="12366" y="7969"/>
                    <a:pt x="13766" y="9172"/>
                    <a:pt x="13766" y="10645"/>
                  </a:cubicBezTo>
                  <a:cubicBezTo>
                    <a:pt x="13766" y="12123"/>
                    <a:pt x="12366" y="13326"/>
                    <a:pt x="10645" y="13326"/>
                  </a:cubicBezTo>
                  <a:cubicBezTo>
                    <a:pt x="8924" y="13326"/>
                    <a:pt x="7524" y="12123"/>
                    <a:pt x="7524" y="10645"/>
                  </a:cubicBezTo>
                  <a:cubicBezTo>
                    <a:pt x="7524" y="10237"/>
                    <a:pt x="7627" y="9839"/>
                    <a:pt x="7839" y="9467"/>
                  </a:cubicBezTo>
                  <a:cubicBezTo>
                    <a:pt x="7865" y="9420"/>
                    <a:pt x="7875" y="9369"/>
                    <a:pt x="7859" y="9317"/>
                  </a:cubicBezTo>
                  <a:lnTo>
                    <a:pt x="7611" y="8315"/>
                  </a:lnTo>
                  <a:lnTo>
                    <a:pt x="7611" y="8315"/>
                  </a:lnTo>
                  <a:lnTo>
                    <a:pt x="8438" y="8625"/>
                  </a:lnTo>
                  <a:cubicBezTo>
                    <a:pt x="8461" y="8634"/>
                    <a:pt x="8485" y="8639"/>
                    <a:pt x="8510" y="8639"/>
                  </a:cubicBezTo>
                  <a:cubicBezTo>
                    <a:pt x="8553" y="8639"/>
                    <a:pt x="8597" y="8625"/>
                    <a:pt x="8629" y="8599"/>
                  </a:cubicBezTo>
                  <a:cubicBezTo>
                    <a:pt x="9192" y="8191"/>
                    <a:pt x="9912" y="7969"/>
                    <a:pt x="10645" y="7969"/>
                  </a:cubicBezTo>
                  <a:close/>
                  <a:moveTo>
                    <a:pt x="3762" y="1"/>
                  </a:moveTo>
                  <a:cubicBezTo>
                    <a:pt x="3122" y="1"/>
                    <a:pt x="2154" y="259"/>
                    <a:pt x="1348" y="972"/>
                  </a:cubicBezTo>
                  <a:cubicBezTo>
                    <a:pt x="1262" y="1049"/>
                    <a:pt x="1250" y="1179"/>
                    <a:pt x="1328" y="1266"/>
                  </a:cubicBezTo>
                  <a:cubicBezTo>
                    <a:pt x="1370" y="1311"/>
                    <a:pt x="1427" y="1334"/>
                    <a:pt x="1484" y="1334"/>
                  </a:cubicBezTo>
                  <a:cubicBezTo>
                    <a:pt x="1533" y="1334"/>
                    <a:pt x="1582" y="1317"/>
                    <a:pt x="1622" y="1282"/>
                  </a:cubicBezTo>
                  <a:cubicBezTo>
                    <a:pt x="2340" y="646"/>
                    <a:pt x="3199" y="419"/>
                    <a:pt x="3762" y="419"/>
                  </a:cubicBezTo>
                  <a:cubicBezTo>
                    <a:pt x="4982" y="419"/>
                    <a:pt x="5607" y="1018"/>
                    <a:pt x="5612" y="1024"/>
                  </a:cubicBezTo>
                  <a:cubicBezTo>
                    <a:pt x="5652" y="1064"/>
                    <a:pt x="5706" y="1085"/>
                    <a:pt x="5761" y="1085"/>
                  </a:cubicBezTo>
                  <a:cubicBezTo>
                    <a:pt x="5805" y="1085"/>
                    <a:pt x="5849" y="1071"/>
                    <a:pt x="5886" y="1044"/>
                  </a:cubicBezTo>
                  <a:cubicBezTo>
                    <a:pt x="5890" y="1040"/>
                    <a:pt x="6252" y="774"/>
                    <a:pt x="6770" y="774"/>
                  </a:cubicBezTo>
                  <a:cubicBezTo>
                    <a:pt x="6919" y="774"/>
                    <a:pt x="7080" y="796"/>
                    <a:pt x="7250" y="853"/>
                  </a:cubicBezTo>
                  <a:cubicBezTo>
                    <a:pt x="8438" y="1251"/>
                    <a:pt x="8438" y="2703"/>
                    <a:pt x="8438" y="3762"/>
                  </a:cubicBezTo>
                  <a:cubicBezTo>
                    <a:pt x="8438" y="4558"/>
                    <a:pt x="8257" y="5234"/>
                    <a:pt x="8087" y="5694"/>
                  </a:cubicBezTo>
                  <a:cubicBezTo>
                    <a:pt x="7906" y="4754"/>
                    <a:pt x="7441" y="3178"/>
                    <a:pt x="6284" y="2682"/>
                  </a:cubicBezTo>
                  <a:cubicBezTo>
                    <a:pt x="6258" y="2672"/>
                    <a:pt x="6232" y="2667"/>
                    <a:pt x="6201" y="2667"/>
                  </a:cubicBezTo>
                  <a:cubicBezTo>
                    <a:pt x="5204" y="2667"/>
                    <a:pt x="3767" y="2791"/>
                    <a:pt x="2817" y="3876"/>
                  </a:cubicBezTo>
                  <a:cubicBezTo>
                    <a:pt x="2078" y="4728"/>
                    <a:pt x="1782" y="6035"/>
                    <a:pt x="1944" y="7757"/>
                  </a:cubicBezTo>
                  <a:cubicBezTo>
                    <a:pt x="1777" y="7617"/>
                    <a:pt x="1565" y="7416"/>
                    <a:pt x="1359" y="7147"/>
                  </a:cubicBezTo>
                  <a:cubicBezTo>
                    <a:pt x="734" y="6336"/>
                    <a:pt x="413" y="5348"/>
                    <a:pt x="413" y="4206"/>
                  </a:cubicBezTo>
                  <a:cubicBezTo>
                    <a:pt x="413" y="3343"/>
                    <a:pt x="620" y="2589"/>
                    <a:pt x="1028" y="1969"/>
                  </a:cubicBezTo>
                  <a:cubicBezTo>
                    <a:pt x="1090" y="1871"/>
                    <a:pt x="1064" y="1742"/>
                    <a:pt x="971" y="1680"/>
                  </a:cubicBezTo>
                  <a:cubicBezTo>
                    <a:pt x="936" y="1657"/>
                    <a:pt x="896" y="1647"/>
                    <a:pt x="857" y="1647"/>
                  </a:cubicBezTo>
                  <a:cubicBezTo>
                    <a:pt x="788" y="1647"/>
                    <a:pt x="722" y="1680"/>
                    <a:pt x="682" y="1742"/>
                  </a:cubicBezTo>
                  <a:cubicBezTo>
                    <a:pt x="227" y="2429"/>
                    <a:pt x="0" y="3261"/>
                    <a:pt x="0" y="4206"/>
                  </a:cubicBezTo>
                  <a:cubicBezTo>
                    <a:pt x="0" y="5756"/>
                    <a:pt x="568" y="6810"/>
                    <a:pt x="1044" y="7416"/>
                  </a:cubicBezTo>
                  <a:cubicBezTo>
                    <a:pt x="1560" y="8082"/>
                    <a:pt x="2083" y="8377"/>
                    <a:pt x="2104" y="8387"/>
                  </a:cubicBezTo>
                  <a:cubicBezTo>
                    <a:pt x="2135" y="8403"/>
                    <a:pt x="2171" y="8413"/>
                    <a:pt x="2207" y="8413"/>
                  </a:cubicBezTo>
                  <a:cubicBezTo>
                    <a:pt x="2247" y="8413"/>
                    <a:pt x="2290" y="8403"/>
                    <a:pt x="2326" y="8377"/>
                  </a:cubicBezTo>
                  <a:cubicBezTo>
                    <a:pt x="2388" y="8330"/>
                    <a:pt x="2424" y="8253"/>
                    <a:pt x="2414" y="8175"/>
                  </a:cubicBezTo>
                  <a:cubicBezTo>
                    <a:pt x="2398" y="8072"/>
                    <a:pt x="2388" y="7963"/>
                    <a:pt x="2371" y="7860"/>
                  </a:cubicBezTo>
                  <a:lnTo>
                    <a:pt x="2371" y="7860"/>
                  </a:lnTo>
                  <a:cubicBezTo>
                    <a:pt x="2588" y="8087"/>
                    <a:pt x="2832" y="8284"/>
                    <a:pt x="3101" y="8454"/>
                  </a:cubicBezTo>
                  <a:lnTo>
                    <a:pt x="1541" y="8454"/>
                  </a:lnTo>
                  <a:cubicBezTo>
                    <a:pt x="1536" y="8454"/>
                    <a:pt x="1532" y="8454"/>
                    <a:pt x="1528" y="8454"/>
                  </a:cubicBezTo>
                  <a:cubicBezTo>
                    <a:pt x="929" y="8454"/>
                    <a:pt x="455" y="9539"/>
                    <a:pt x="455" y="9539"/>
                  </a:cubicBezTo>
                  <a:lnTo>
                    <a:pt x="455" y="13533"/>
                  </a:lnTo>
                  <a:cubicBezTo>
                    <a:pt x="455" y="13533"/>
                    <a:pt x="537" y="13740"/>
                    <a:pt x="651" y="13740"/>
                  </a:cubicBezTo>
                  <a:cubicBezTo>
                    <a:pt x="765" y="13740"/>
                    <a:pt x="858" y="13647"/>
                    <a:pt x="868" y="13533"/>
                  </a:cubicBezTo>
                  <a:lnTo>
                    <a:pt x="868" y="9539"/>
                  </a:lnTo>
                  <a:cubicBezTo>
                    <a:pt x="858" y="9162"/>
                    <a:pt x="1162" y="8857"/>
                    <a:pt x="1541" y="8847"/>
                  </a:cubicBezTo>
                  <a:lnTo>
                    <a:pt x="2987" y="8847"/>
                  </a:lnTo>
                  <a:lnTo>
                    <a:pt x="4480" y="10991"/>
                  </a:lnTo>
                  <a:cubicBezTo>
                    <a:pt x="4517" y="11043"/>
                    <a:pt x="4579" y="11079"/>
                    <a:pt x="4651" y="11079"/>
                  </a:cubicBezTo>
                  <a:cubicBezTo>
                    <a:pt x="4718" y="11079"/>
                    <a:pt x="4780" y="11043"/>
                    <a:pt x="4821" y="10991"/>
                  </a:cubicBezTo>
                  <a:lnTo>
                    <a:pt x="6309" y="8847"/>
                  </a:lnTo>
                  <a:lnTo>
                    <a:pt x="7317" y="8847"/>
                  </a:lnTo>
                  <a:lnTo>
                    <a:pt x="7436" y="9338"/>
                  </a:lnTo>
                  <a:cubicBezTo>
                    <a:pt x="7219" y="9746"/>
                    <a:pt x="7105" y="10190"/>
                    <a:pt x="7105" y="10645"/>
                  </a:cubicBezTo>
                  <a:cubicBezTo>
                    <a:pt x="7105" y="12355"/>
                    <a:pt x="8691" y="13740"/>
                    <a:pt x="10645" y="13740"/>
                  </a:cubicBezTo>
                  <a:cubicBezTo>
                    <a:pt x="12598" y="13740"/>
                    <a:pt x="14184" y="12355"/>
                    <a:pt x="14184" y="10645"/>
                  </a:cubicBezTo>
                  <a:cubicBezTo>
                    <a:pt x="14184" y="8940"/>
                    <a:pt x="12598" y="7555"/>
                    <a:pt x="10645" y="7555"/>
                  </a:cubicBezTo>
                  <a:cubicBezTo>
                    <a:pt x="9860" y="7555"/>
                    <a:pt x="9099" y="7783"/>
                    <a:pt x="8479" y="8196"/>
                  </a:cubicBezTo>
                  <a:lnTo>
                    <a:pt x="7384" y="7788"/>
                  </a:lnTo>
                  <a:cubicBezTo>
                    <a:pt x="7361" y="7779"/>
                    <a:pt x="7337" y="7775"/>
                    <a:pt x="7313" y="7775"/>
                  </a:cubicBezTo>
                  <a:cubicBezTo>
                    <a:pt x="7264" y="7775"/>
                    <a:pt x="7216" y="7793"/>
                    <a:pt x="7177" y="7829"/>
                  </a:cubicBezTo>
                  <a:cubicBezTo>
                    <a:pt x="7115" y="7881"/>
                    <a:pt x="7095" y="7958"/>
                    <a:pt x="7110" y="8036"/>
                  </a:cubicBezTo>
                  <a:lnTo>
                    <a:pt x="7214" y="8434"/>
                  </a:lnTo>
                  <a:lnTo>
                    <a:pt x="6196" y="8434"/>
                  </a:lnTo>
                  <a:cubicBezTo>
                    <a:pt x="7033" y="7953"/>
                    <a:pt x="7622" y="7090"/>
                    <a:pt x="7725" y="6083"/>
                  </a:cubicBezTo>
                  <a:cubicBezTo>
                    <a:pt x="7761" y="6300"/>
                    <a:pt x="7772" y="6438"/>
                    <a:pt x="7772" y="6443"/>
                  </a:cubicBezTo>
                  <a:cubicBezTo>
                    <a:pt x="7777" y="6536"/>
                    <a:pt x="7844" y="6610"/>
                    <a:pt x="7932" y="6629"/>
                  </a:cubicBezTo>
                  <a:cubicBezTo>
                    <a:pt x="7949" y="6633"/>
                    <a:pt x="7966" y="6635"/>
                    <a:pt x="7983" y="6635"/>
                  </a:cubicBezTo>
                  <a:cubicBezTo>
                    <a:pt x="8054" y="6635"/>
                    <a:pt x="8122" y="6600"/>
                    <a:pt x="8159" y="6536"/>
                  </a:cubicBezTo>
                  <a:cubicBezTo>
                    <a:pt x="8185" y="6491"/>
                    <a:pt x="8851" y="5358"/>
                    <a:pt x="8851" y="3762"/>
                  </a:cubicBezTo>
                  <a:cubicBezTo>
                    <a:pt x="8851" y="2641"/>
                    <a:pt x="8851" y="951"/>
                    <a:pt x="7379" y="455"/>
                  </a:cubicBezTo>
                  <a:cubicBezTo>
                    <a:pt x="7165" y="385"/>
                    <a:pt x="6961" y="358"/>
                    <a:pt x="6774" y="358"/>
                  </a:cubicBezTo>
                  <a:cubicBezTo>
                    <a:pt x="6324" y="358"/>
                    <a:pt x="5967" y="515"/>
                    <a:pt x="5777" y="621"/>
                  </a:cubicBezTo>
                  <a:cubicBezTo>
                    <a:pt x="5514" y="419"/>
                    <a:pt x="4842" y="1"/>
                    <a:pt x="3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5743750" y="2343800"/>
              <a:ext cx="110975" cy="93000"/>
            </a:xfrm>
            <a:custGeom>
              <a:avLst/>
              <a:gdLst/>
              <a:ahLst/>
              <a:cxnLst/>
              <a:rect l="l" t="t" r="r" b="b"/>
              <a:pathLst>
                <a:path w="4439" h="3720" extrusionOk="0">
                  <a:moveTo>
                    <a:pt x="2461" y="2396"/>
                  </a:moveTo>
                  <a:lnTo>
                    <a:pt x="2461" y="3305"/>
                  </a:lnTo>
                  <a:lnTo>
                    <a:pt x="1984" y="3305"/>
                  </a:lnTo>
                  <a:lnTo>
                    <a:pt x="1984" y="2396"/>
                  </a:lnTo>
                  <a:close/>
                  <a:moveTo>
                    <a:pt x="2233" y="443"/>
                  </a:moveTo>
                  <a:lnTo>
                    <a:pt x="3577" y="1404"/>
                  </a:lnTo>
                  <a:lnTo>
                    <a:pt x="3577" y="3305"/>
                  </a:lnTo>
                  <a:lnTo>
                    <a:pt x="2874" y="3305"/>
                  </a:lnTo>
                  <a:lnTo>
                    <a:pt x="2874" y="2194"/>
                  </a:lnTo>
                  <a:cubicBezTo>
                    <a:pt x="2874" y="2081"/>
                    <a:pt x="2781" y="1983"/>
                    <a:pt x="2667" y="1983"/>
                  </a:cubicBezTo>
                  <a:lnTo>
                    <a:pt x="1779" y="1983"/>
                  </a:lnTo>
                  <a:cubicBezTo>
                    <a:pt x="1665" y="1983"/>
                    <a:pt x="1572" y="2081"/>
                    <a:pt x="1572" y="2194"/>
                  </a:cubicBezTo>
                  <a:lnTo>
                    <a:pt x="1572" y="3305"/>
                  </a:lnTo>
                  <a:lnTo>
                    <a:pt x="889" y="3305"/>
                  </a:lnTo>
                  <a:lnTo>
                    <a:pt x="889" y="1404"/>
                  </a:lnTo>
                  <a:lnTo>
                    <a:pt x="2233" y="443"/>
                  </a:lnTo>
                  <a:close/>
                  <a:moveTo>
                    <a:pt x="2222" y="1"/>
                  </a:moveTo>
                  <a:cubicBezTo>
                    <a:pt x="2181" y="1"/>
                    <a:pt x="2140" y="14"/>
                    <a:pt x="2104" y="40"/>
                  </a:cubicBezTo>
                  <a:lnTo>
                    <a:pt x="543" y="1140"/>
                  </a:lnTo>
                  <a:cubicBezTo>
                    <a:pt x="486" y="1182"/>
                    <a:pt x="455" y="1244"/>
                    <a:pt x="455" y="1311"/>
                  </a:cubicBezTo>
                  <a:lnTo>
                    <a:pt x="455" y="3305"/>
                  </a:lnTo>
                  <a:lnTo>
                    <a:pt x="222" y="3305"/>
                  </a:lnTo>
                  <a:cubicBezTo>
                    <a:pt x="114" y="3305"/>
                    <a:pt x="16" y="3393"/>
                    <a:pt x="11" y="3502"/>
                  </a:cubicBezTo>
                  <a:cubicBezTo>
                    <a:pt x="0" y="3620"/>
                    <a:pt x="98" y="3719"/>
                    <a:pt x="217" y="3719"/>
                  </a:cubicBezTo>
                  <a:lnTo>
                    <a:pt x="4222" y="3719"/>
                  </a:lnTo>
                  <a:cubicBezTo>
                    <a:pt x="4331" y="3719"/>
                    <a:pt x="4429" y="3636"/>
                    <a:pt x="4434" y="3527"/>
                  </a:cubicBezTo>
                  <a:cubicBezTo>
                    <a:pt x="4439" y="3409"/>
                    <a:pt x="4346" y="3305"/>
                    <a:pt x="4228" y="3305"/>
                  </a:cubicBezTo>
                  <a:lnTo>
                    <a:pt x="3990" y="3305"/>
                  </a:lnTo>
                  <a:lnTo>
                    <a:pt x="3990" y="1311"/>
                  </a:lnTo>
                  <a:cubicBezTo>
                    <a:pt x="3990" y="1244"/>
                    <a:pt x="3959" y="1182"/>
                    <a:pt x="3902" y="1140"/>
                  </a:cubicBezTo>
                  <a:lnTo>
                    <a:pt x="2342" y="40"/>
                  </a:lnTo>
                  <a:cubicBezTo>
                    <a:pt x="2305" y="14"/>
                    <a:pt x="2264" y="1"/>
                    <a:pt x="2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Planning College Major by Slidesgo">
  <a:themeElements>
    <a:clrScheme name="Simple Light">
      <a:dk1>
        <a:srgbClr val="191919"/>
      </a:dk1>
      <a:lt1>
        <a:srgbClr val="CCCCCC"/>
      </a:lt1>
      <a:dk2>
        <a:srgbClr val="FFFFFF"/>
      </a:dk2>
      <a:lt2>
        <a:srgbClr val="FFAB4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301</Words>
  <Application>Microsoft Office PowerPoint</Application>
  <PresentationFormat>On-screen Show (16:9)</PresentationFormat>
  <Paragraphs>103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Krona One</vt:lpstr>
      <vt:lpstr>Fira Sans Extra Condensed Medium</vt:lpstr>
      <vt:lpstr>Times New Roman</vt:lpstr>
      <vt:lpstr>Bebas Neue</vt:lpstr>
      <vt:lpstr>Arial</vt:lpstr>
      <vt:lpstr>Space Mono</vt:lpstr>
      <vt:lpstr>Tahoma</vt:lpstr>
      <vt:lpstr>City Planning College Major by Slidesgo</vt:lpstr>
      <vt:lpstr>Quản lý &amp; cho thuê Chung cư</vt:lpstr>
      <vt:lpstr>Đặt vấn đề &amp; mục đích của ứng dụng</vt:lpstr>
      <vt:lpstr>Nhóm2 Lớp: C2011L</vt:lpstr>
      <vt:lpstr>Đặc điểm kĩ thuật </vt:lpstr>
      <vt:lpstr>Đối tượng sử dụng</vt:lpstr>
      <vt:lpstr>Người sử dụng :</vt:lpstr>
      <vt:lpstr>       Supper Admin</vt:lpstr>
      <vt:lpstr>CHỨC NĂNG &amp; GIAO DIỆN</vt:lpstr>
      <vt:lpstr>CẤU TRÚC CỦA 1 PHIÊN LÀM VIỆC</vt:lpstr>
      <vt:lpstr>Đăng nhập, đăng xuất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&amp; cho thuê Chung cư</dc:title>
  <cp:lastModifiedBy>Quan Le</cp:lastModifiedBy>
  <cp:revision>15</cp:revision>
  <dcterms:modified xsi:type="dcterms:W3CDTF">2022-01-17T16:34:06Z</dcterms:modified>
</cp:coreProperties>
</file>