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56" r:id="rId3"/>
    <p:sldId id="259" r:id="rId4"/>
    <p:sldId id="257" r:id="rId5"/>
    <p:sldId id="258" r:id="rId6"/>
    <p:sldId id="264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8580" y="19383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		</a:t>
            </a:r>
            <a:r>
              <a:rPr lang="zh-TW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第八組</a:t>
            </a:r>
            <a:r>
              <a:rPr lang="en-US" altLang="zh-TW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zh-TW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zh-TW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系統分析與</a:t>
            </a:r>
            <a:r>
              <a:rPr lang="zh-TW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設計</a:t>
            </a:r>
            <a:r>
              <a:rPr lang="en-US" altLang="zh-TW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zh-TW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zh-TW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zh-TW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zh-TW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			</a:t>
            </a:r>
            <a:r>
              <a:rPr lang="zh-TW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zh-TW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指導教授</a:t>
            </a:r>
            <a:r>
              <a:rPr lang="en-US" altLang="zh-TW" sz="4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zh-TW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鄭進興教授</a:t>
            </a:r>
            <a:endParaRPr lang="zh-TW" altLang="en-US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318760" y="5013960"/>
            <a:ext cx="4693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0424089</a:t>
            </a:r>
            <a:r>
              <a:rPr lang="zh-TW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黃俊傑</a:t>
            </a:r>
            <a:endParaRPr lang="en-US" altLang="zh-TW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0424093</a:t>
            </a:r>
            <a:r>
              <a:rPr lang="zh-TW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鄭維鎵</a:t>
            </a:r>
            <a:endParaRPr lang="zh-TW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77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00959" y="2199208"/>
            <a:ext cx="3010363" cy="1073270"/>
          </a:xfrm>
        </p:spPr>
        <p:txBody>
          <a:bodyPr/>
          <a:lstStyle/>
          <a:p>
            <a:r>
              <a:rPr lang="zh-TW" altLang="en-US" dirty="0" smtClean="0"/>
              <a:t>前端介面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463722" y="4145280"/>
            <a:ext cx="5234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黃俊傑</a:t>
            </a:r>
            <a:r>
              <a:rPr lang="en-US" altLang="zh-TW" sz="2800" dirty="0" smtClean="0"/>
              <a:t>0424089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4456102" y="2390120"/>
            <a:ext cx="7620" cy="2278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25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733" t="12251" r="88447" b="83292"/>
          <a:stretch/>
        </p:blipFill>
        <p:spPr>
          <a:xfrm>
            <a:off x="1462835" y="1875974"/>
            <a:ext cx="1548713" cy="1016345"/>
          </a:xfrm>
          <a:prstGeom prst="rect">
            <a:avLst/>
          </a:prstGeom>
        </p:spPr>
      </p:pic>
      <p:pic>
        <p:nvPicPr>
          <p:cNvPr id="1026" name="Picture 2" descr="SQLite370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957" y="4579793"/>
            <a:ext cx="2494814" cy="117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1270069" y="999535"/>
            <a:ext cx="3278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使用者介面</a:t>
            </a:r>
            <a:endParaRPr lang="zh-TW" altLang="en-US" sz="36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318055" y="3661996"/>
            <a:ext cx="3278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資料庫</a:t>
            </a:r>
            <a:endParaRPr lang="zh-TW" altLang="en-US" sz="36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/>
          <a:srcRect t="39644" r="85897" b="53306"/>
          <a:stretch/>
        </p:blipFill>
        <p:spPr>
          <a:xfrm>
            <a:off x="4506098" y="2030705"/>
            <a:ext cx="3941094" cy="110828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4"/>
          <a:srcRect t="29169" r="85897" b="66399"/>
          <a:stretch/>
        </p:blipFill>
        <p:spPr>
          <a:xfrm>
            <a:off x="4506098" y="4673929"/>
            <a:ext cx="4279762" cy="84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3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2991" y="1790357"/>
            <a:ext cx="4200525" cy="33242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580" y="1622923"/>
            <a:ext cx="1990725" cy="1419225"/>
          </a:xfrm>
          <a:prstGeom prst="rect">
            <a:avLst/>
          </a:prstGeom>
        </p:spPr>
      </p:pic>
      <p:pic>
        <p:nvPicPr>
          <p:cNvPr id="6" name="內容版面配置區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671" y="3567732"/>
            <a:ext cx="14192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7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714" y="1704737"/>
            <a:ext cx="4152900" cy="33432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575" y="1589407"/>
            <a:ext cx="1419225" cy="14192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137" y="3628787"/>
            <a:ext cx="15621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6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26539" y="2293208"/>
            <a:ext cx="4688361" cy="10732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5400" dirty="0" smtClean="0"/>
              <a:t>API</a:t>
            </a:r>
            <a:r>
              <a:rPr lang="zh-TW" altLang="en-US" sz="5400" dirty="0" smtClean="0"/>
              <a:t>接入與功能</a:t>
            </a:r>
            <a:endParaRPr lang="zh-TW" altLang="en-US" sz="54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4768522" y="2458700"/>
            <a:ext cx="7620" cy="2278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4914900" y="4267200"/>
            <a:ext cx="5234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鄭維鎵</a:t>
            </a:r>
            <a:r>
              <a:rPr lang="en-US" altLang="zh-TW" sz="2800" dirty="0" smtClean="0"/>
              <a:t>0424093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6578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retriever.nl/wp-content/uploads/2016/11/api-321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04" y="2163216"/>
            <a:ext cx="3403169" cy="237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4418874" y="1870829"/>
            <a:ext cx="3560601" cy="58477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3200" b="1" dirty="0" smtClean="0"/>
              <a:t>人臉辨識分析</a:t>
            </a:r>
            <a:endParaRPr lang="zh-TW" altLang="en-US" sz="32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4418875" y="4248270"/>
            <a:ext cx="3560601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3200" b="1" dirty="0" smtClean="0"/>
              <a:t>資料庫讀寫和查詢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7112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78706" y="257244"/>
            <a:ext cx="2990338" cy="646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3600" dirty="0" smtClean="0"/>
              <a:t>人臉辨識分析</a:t>
            </a:r>
            <a:endParaRPr lang="zh-TW" altLang="en-US" sz="36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69773" y="3536486"/>
            <a:ext cx="7823062" cy="2194694"/>
            <a:chOff x="1169773" y="3536486"/>
            <a:chExt cx="7823062" cy="2194694"/>
          </a:xfrm>
        </p:grpSpPr>
        <p:sp>
          <p:nvSpPr>
            <p:cNvPr id="7" name="文字方塊 6"/>
            <p:cNvSpPr txBox="1"/>
            <p:nvPr/>
          </p:nvSpPr>
          <p:spPr>
            <a:xfrm>
              <a:off x="1169773" y="3536486"/>
              <a:ext cx="26361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/>
                <a:t>辨識分析</a:t>
              </a:r>
              <a:endParaRPr lang="zh-TW" altLang="en-US" sz="2800" dirty="0"/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2"/>
            <a:srcRect l="28083" t="23629" r="31166" b="61260"/>
            <a:stretch/>
          </p:blipFill>
          <p:spPr>
            <a:xfrm>
              <a:off x="1540475" y="4176700"/>
              <a:ext cx="7452360" cy="1554480"/>
            </a:xfrm>
            <a:prstGeom prst="rect">
              <a:avLst/>
            </a:prstGeom>
          </p:spPr>
        </p:pic>
      </p:grpSp>
      <p:grpSp>
        <p:nvGrpSpPr>
          <p:cNvPr id="13" name="群組 12"/>
          <p:cNvGrpSpPr/>
          <p:nvPr/>
        </p:nvGrpSpPr>
        <p:grpSpPr>
          <a:xfrm>
            <a:off x="1169773" y="1257992"/>
            <a:ext cx="7823062" cy="2003368"/>
            <a:chOff x="1169773" y="1257992"/>
            <a:chExt cx="7823062" cy="2003368"/>
          </a:xfrm>
        </p:grpSpPr>
        <p:sp>
          <p:nvSpPr>
            <p:cNvPr id="5" name="文字方塊 4"/>
            <p:cNvSpPr txBox="1"/>
            <p:nvPr/>
          </p:nvSpPr>
          <p:spPr>
            <a:xfrm>
              <a:off x="1169773" y="1257992"/>
              <a:ext cx="26361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/>
                <a:t>特徵建立</a:t>
              </a:r>
              <a:endParaRPr lang="zh-TW" altLang="en-US" sz="2800" dirty="0"/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 rotWithShape="1">
            <a:blip r:embed="rId3"/>
            <a:srcRect l="8293" t="37826" r="34406" b="48911"/>
            <a:stretch/>
          </p:blipFill>
          <p:spPr>
            <a:xfrm>
              <a:off x="1540475" y="1781212"/>
              <a:ext cx="7452360" cy="14801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448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39899" y="472028"/>
            <a:ext cx="3865401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3600" dirty="0" smtClean="0"/>
              <a:t>資料庫讀寫和查詢</a:t>
            </a:r>
            <a:endParaRPr lang="zh-TW" altLang="en-US" sz="3600" dirty="0"/>
          </a:p>
        </p:txBody>
      </p:sp>
      <p:grpSp>
        <p:nvGrpSpPr>
          <p:cNvPr id="21" name="群組 20"/>
          <p:cNvGrpSpPr/>
          <p:nvPr/>
        </p:nvGrpSpPr>
        <p:grpSpPr>
          <a:xfrm>
            <a:off x="4522470" y="1263139"/>
            <a:ext cx="5673090" cy="4647226"/>
            <a:chOff x="4522470" y="1263139"/>
            <a:chExt cx="5673090" cy="4647226"/>
          </a:xfrm>
        </p:grpSpPr>
        <p:grpSp>
          <p:nvGrpSpPr>
            <p:cNvPr id="20" name="群組 19"/>
            <p:cNvGrpSpPr/>
            <p:nvPr/>
          </p:nvGrpSpPr>
          <p:grpSpPr>
            <a:xfrm>
              <a:off x="5344817" y="1263139"/>
              <a:ext cx="3936343" cy="3470710"/>
              <a:chOff x="4651397" y="1434162"/>
              <a:chExt cx="3936343" cy="3470710"/>
            </a:xfrm>
          </p:grpSpPr>
          <p:sp>
            <p:nvSpPr>
              <p:cNvPr id="7" name="文字方塊 6"/>
              <p:cNvSpPr txBox="1"/>
              <p:nvPr/>
            </p:nvSpPr>
            <p:spPr>
              <a:xfrm>
                <a:off x="4968240" y="1434162"/>
                <a:ext cx="21183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 smtClean="0"/>
                  <a:t>臉部特徵</a:t>
                </a:r>
                <a:endParaRPr lang="zh-TW" altLang="en-US" sz="2800" dirty="0"/>
              </a:p>
            </p:txBody>
          </p:sp>
          <p:grpSp>
            <p:nvGrpSpPr>
              <p:cNvPr id="19" name="群組 18"/>
              <p:cNvGrpSpPr/>
              <p:nvPr/>
            </p:nvGrpSpPr>
            <p:grpSpPr>
              <a:xfrm>
                <a:off x="4651397" y="2149277"/>
                <a:ext cx="3936343" cy="2755595"/>
                <a:chOff x="4651397" y="2149277"/>
                <a:chExt cx="3936343" cy="2755595"/>
              </a:xfrm>
            </p:grpSpPr>
            <p:pic>
              <p:nvPicPr>
                <p:cNvPr id="9" name="圖片 8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79689" y="2149277"/>
                  <a:ext cx="1306911" cy="1306911"/>
                </a:xfrm>
                <a:prstGeom prst="rect">
                  <a:avLst/>
                </a:prstGeom>
              </p:spPr>
            </p:pic>
            <p:pic>
              <p:nvPicPr>
                <p:cNvPr id="10" name="圖片 9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51397" y="3571372"/>
                  <a:ext cx="1333500" cy="1333500"/>
                </a:xfrm>
                <a:prstGeom prst="rect">
                  <a:avLst/>
                </a:prstGeom>
              </p:spPr>
            </p:pic>
            <p:pic>
              <p:nvPicPr>
                <p:cNvPr id="11" name="圖片 10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92656" y="3640580"/>
                  <a:ext cx="1195084" cy="1195084"/>
                </a:xfrm>
                <a:prstGeom prst="rect">
                  <a:avLst/>
                </a:prstGeom>
              </p:spPr>
            </p:pic>
            <p:pic>
              <p:nvPicPr>
                <p:cNvPr id="12" name="圖片 11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27420" y="3840584"/>
                  <a:ext cx="1122924" cy="795076"/>
                </a:xfrm>
                <a:prstGeom prst="rect">
                  <a:avLst/>
                </a:prstGeom>
              </p:spPr>
            </p:pic>
            <p:cxnSp>
              <p:nvCxnSpPr>
                <p:cNvPr id="14" name="肘形接點 13"/>
                <p:cNvCxnSpPr/>
                <p:nvPr/>
              </p:nvCxnSpPr>
              <p:spPr>
                <a:xfrm>
                  <a:off x="7150344" y="2858283"/>
                  <a:ext cx="903598" cy="597905"/>
                </a:xfrm>
                <a:prstGeom prst="bentConnector2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8" name="圖片 17"/>
            <p:cNvPicPr>
              <a:picLocks noChangeAspect="1"/>
            </p:cNvPicPr>
            <p:nvPr/>
          </p:nvPicPr>
          <p:blipFill rotWithShape="1">
            <a:blip r:embed="rId6"/>
            <a:srcRect r="2132" b="84585"/>
            <a:stretch/>
          </p:blipFill>
          <p:spPr>
            <a:xfrm>
              <a:off x="4522470" y="4918241"/>
              <a:ext cx="5673090" cy="992124"/>
            </a:xfrm>
            <a:prstGeom prst="rect">
              <a:avLst/>
            </a:prstGeom>
          </p:spPr>
        </p:pic>
      </p:grpSp>
      <p:grpSp>
        <p:nvGrpSpPr>
          <p:cNvPr id="25" name="群組 24"/>
          <p:cNvGrpSpPr/>
          <p:nvPr/>
        </p:nvGrpSpPr>
        <p:grpSpPr>
          <a:xfrm>
            <a:off x="1014750" y="1263139"/>
            <a:ext cx="2617929" cy="4647226"/>
            <a:chOff x="1014750" y="1263139"/>
            <a:chExt cx="2617929" cy="4647226"/>
          </a:xfrm>
        </p:grpSpPr>
        <p:sp>
          <p:nvSpPr>
            <p:cNvPr id="6" name="文字方塊 5"/>
            <p:cNvSpPr txBox="1"/>
            <p:nvPr/>
          </p:nvSpPr>
          <p:spPr>
            <a:xfrm>
              <a:off x="1438119" y="1263139"/>
              <a:ext cx="21945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/>
                <a:t>管理員</a:t>
              </a:r>
              <a:endParaRPr lang="zh-TW" altLang="en-US" sz="2800" dirty="0"/>
            </a:p>
          </p:txBody>
        </p: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5445" y="2032939"/>
              <a:ext cx="1364810" cy="1364810"/>
            </a:xfrm>
            <a:prstGeom prst="rect">
              <a:avLst/>
            </a:prstGeom>
          </p:spPr>
        </p:pic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750" y="4325358"/>
              <a:ext cx="2138640" cy="1585007"/>
            </a:xfrm>
            <a:prstGeom prst="rect">
              <a:avLst/>
            </a:prstGeom>
          </p:spPr>
        </p:pic>
        <p:sp>
          <p:nvSpPr>
            <p:cNvPr id="24" name="向下箭號 23"/>
            <p:cNvSpPr/>
            <p:nvPr/>
          </p:nvSpPr>
          <p:spPr>
            <a:xfrm>
              <a:off x="1851660" y="3566160"/>
              <a:ext cx="464820" cy="662940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112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271</TotalTime>
  <Words>46</Words>
  <Application>Microsoft Office PowerPoint</Application>
  <PresentationFormat>寬螢幕</PresentationFormat>
  <Paragraphs>17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Trebuchet MS</vt:lpstr>
      <vt:lpstr>Wingdings 3</vt:lpstr>
      <vt:lpstr>多面向</vt:lpstr>
      <vt:lpstr>  第八組                     系統分析與設計             指導教授:鄭進興教授</vt:lpstr>
      <vt:lpstr>前端介面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前端介面</dc:title>
  <dc:creator>鄭維鎵</dc:creator>
  <cp:lastModifiedBy>鄭維鎵</cp:lastModifiedBy>
  <cp:revision>23</cp:revision>
  <dcterms:created xsi:type="dcterms:W3CDTF">2018-01-01T08:31:05Z</dcterms:created>
  <dcterms:modified xsi:type="dcterms:W3CDTF">2018-01-02T05:47:41Z</dcterms:modified>
</cp:coreProperties>
</file>