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b="1" dirty="0"/>
              <a:t>Razvoj in vpliv različnih faktorjev na epidemijo Korona-virusa v Sloveniji.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Covid podatki aplikacije „Covid sledilnik“ (https://github.com/sledilnik/data)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Obsežnost in raznolikost podatkov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CSV datoteke (cepljenja po kategoriji, primeri po kategoriji, dnevni primeri, …), vsi podatki so v 111 datotekah, 5152 stolpcih s skupno 368944 vrsticami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Pokvarjene </a:t>
            </a:r>
            <a:r>
              <a:rPr lang="sl-SI" sz="1600" dirty="0" err="1"/>
              <a:t>csv</a:t>
            </a:r>
            <a:r>
              <a:rPr lang="sl-SI" sz="1600" dirty="0"/>
              <a:t> datoteke, napačno branje</a:t>
            </a:r>
          </a:p>
          <a:p>
            <a:pPr>
              <a:buFontTx/>
              <a:buChar char="-"/>
            </a:pPr>
            <a:r>
              <a:rPr lang="sl-SI" sz="1600" dirty="0"/>
              <a:t>Zamenjava null vrednosti, izbira atributov, brisanje </a:t>
            </a:r>
            <a:r>
              <a:rPr lang="sl-SI" sz="1600" dirty="0" err="1"/>
              <a:t>mankajičih</a:t>
            </a:r>
            <a:r>
              <a:rPr lang="sl-SI" sz="1600" dirty="0"/>
              <a:t> vrednosti, dodajanje atributov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Kakšne so razlike med regijami in starostnimi skupinami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it-IT" sz="1600" dirty="0" err="1"/>
              <a:t>Kakšne</a:t>
            </a:r>
            <a:r>
              <a:rPr lang="it-IT" sz="1600" dirty="0"/>
              <a:t> so </a:t>
            </a:r>
            <a:r>
              <a:rPr lang="it-IT" sz="1600" dirty="0" err="1"/>
              <a:t>razlike</a:t>
            </a:r>
            <a:r>
              <a:rPr lang="it-IT" sz="1600" dirty="0"/>
              <a:t> </a:t>
            </a:r>
            <a:r>
              <a:rPr lang="it-IT" sz="1600" dirty="0" err="1"/>
              <a:t>med</a:t>
            </a:r>
            <a:r>
              <a:rPr lang="it-IT" sz="1600" dirty="0"/>
              <a:t> </a:t>
            </a:r>
            <a:r>
              <a:rPr lang="it-IT" sz="1600" dirty="0" err="1"/>
              <a:t>cepljenimi</a:t>
            </a:r>
            <a:r>
              <a:rPr lang="it-IT" sz="1600" dirty="0"/>
              <a:t> in ne </a:t>
            </a:r>
            <a:r>
              <a:rPr lang="it-IT" sz="1600" dirty="0" err="1"/>
              <a:t>cepljenimi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pt-BR" sz="1600" dirty="0"/>
              <a:t>Kakšen je vpliv socialnega življenja ter vladnih ukrepov?</a:t>
            </a:r>
            <a:r>
              <a:rPr lang="sl-SI" sz="1600" dirty="0"/>
              <a:t>+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David </a:t>
            </a:r>
            <a:r>
              <a:rPr lang="sl-SI" dirty="0" err="1"/>
              <a:t>Šeruga,</a:t>
            </a:r>
            <a:endParaRPr lang="sl-SI" dirty="0"/>
          </a:p>
          <a:p>
            <a:r>
              <a:rPr lang="sl-SI" dirty="0"/>
              <a:t>Žan Hočevar,</a:t>
            </a:r>
          </a:p>
          <a:p>
            <a:r>
              <a:rPr lang="sl-SI" dirty="0"/>
              <a:t>Matija Marc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1: Razlike med regijami in starostnimi skupinami.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2: Razlike med cepljenimi in ne cepljenimi.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3: Vpliv socialnega življenja ter vladnih ukrepov.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BD2A07E5-3C03-A849-88F8-7AFCB12B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19300DD-5012-D84A-91E3-B74791DE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253</Words>
  <Application>Microsoft Office PowerPoint</Application>
  <PresentationFormat>Diaprojekcija na zaslonu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Razvoj in vpliv različnih faktorjev na epidemijo Korona-virusa v Sloveniji.</vt:lpstr>
      <vt:lpstr>PowerPointova predstavitev</vt:lpstr>
      <vt:lpstr>PowerPointova predstavitev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David Seruga</cp:lastModifiedBy>
  <cp:revision>28</cp:revision>
  <dcterms:created xsi:type="dcterms:W3CDTF">2020-04-03T06:53:29Z</dcterms:created>
  <dcterms:modified xsi:type="dcterms:W3CDTF">2022-05-25T12:33:32Z</dcterms:modified>
  <cp:category/>
</cp:coreProperties>
</file>