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b="1" dirty="0"/>
              <a:t>Razvoj in vpliv različnih faktorjev na epidemijo Korona-virusa v Sloveniji.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Covid podatki aplikacije „Covid sledilnik“ (https://github.com/sledilnik/data)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Obsežnost in raznolikost podatkov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CSV datoteke (cepljenja po kategoriji, primeri po kategoriji, dnevni primeri, …), vsi podatki so v 111 datotekah, 5152 stolpcih s skupno 368944 vrsticami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Pokvarjene </a:t>
            </a:r>
            <a:r>
              <a:rPr lang="sl-SI" sz="1600" dirty="0" err="1"/>
              <a:t>csv</a:t>
            </a:r>
            <a:r>
              <a:rPr lang="sl-SI" sz="1600" dirty="0"/>
              <a:t> datoteke, napačno branje</a:t>
            </a:r>
          </a:p>
          <a:p>
            <a:pPr>
              <a:buFontTx/>
              <a:buChar char="-"/>
            </a:pPr>
            <a:r>
              <a:rPr lang="sl-SI" sz="1600" dirty="0"/>
              <a:t>Zamenjava null vrednosti, izbira atributov, brisanje </a:t>
            </a:r>
            <a:r>
              <a:rPr lang="sl-SI" sz="1600" dirty="0" err="1"/>
              <a:t>mankajičih</a:t>
            </a:r>
            <a:r>
              <a:rPr lang="sl-SI" sz="1600" dirty="0"/>
              <a:t> vrednosti, dodajanje atributov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Kakšne so razlike med regijami in starostnimi skupinami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it-IT" sz="1600" dirty="0" err="1"/>
              <a:t>Kakšne</a:t>
            </a:r>
            <a:r>
              <a:rPr lang="it-IT" sz="1600" dirty="0"/>
              <a:t> so </a:t>
            </a:r>
            <a:r>
              <a:rPr lang="it-IT" sz="1600" dirty="0" err="1"/>
              <a:t>razlike</a:t>
            </a:r>
            <a:r>
              <a:rPr lang="it-IT" sz="1600" dirty="0"/>
              <a:t> </a:t>
            </a:r>
            <a:r>
              <a:rPr lang="it-IT" sz="1600" dirty="0" err="1"/>
              <a:t>med</a:t>
            </a:r>
            <a:r>
              <a:rPr lang="it-IT" sz="1600" dirty="0"/>
              <a:t> </a:t>
            </a:r>
            <a:r>
              <a:rPr lang="it-IT" sz="1600" dirty="0" err="1"/>
              <a:t>cepljenimi</a:t>
            </a:r>
            <a:r>
              <a:rPr lang="it-IT" sz="1600" dirty="0"/>
              <a:t> in ne </a:t>
            </a:r>
            <a:r>
              <a:rPr lang="it-IT" sz="1600" dirty="0" err="1"/>
              <a:t>cepljenimi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pt-BR" sz="1600" dirty="0"/>
              <a:t>Kakšen je vpliv socialnega življenja ter vladnih ukrepov?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David </a:t>
            </a:r>
            <a:r>
              <a:rPr lang="sl-SI" dirty="0" err="1"/>
              <a:t>Šeruga,</a:t>
            </a:r>
            <a:endParaRPr lang="sl-SI" dirty="0"/>
          </a:p>
          <a:p>
            <a:r>
              <a:rPr lang="sl-SI" dirty="0"/>
              <a:t>Žan Hočevar,</a:t>
            </a:r>
          </a:p>
          <a:p>
            <a:r>
              <a:rPr lang="sl-SI" dirty="0"/>
              <a:t>Matija Marc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na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  <a:endParaRPr lang="sl-SI" sz="1600" dirty="0"/>
          </a:p>
          <a:p>
            <a:r>
              <a:rPr lang="sl-SI" sz="1600" dirty="0"/>
              <a:t>Za tak vpogled, bi radi naredili vizualizacijo podatkov, ki smo jih predhodno pripravili</a:t>
            </a:r>
          </a:p>
          <a:p>
            <a:r>
              <a:rPr lang="sl-SI" sz="1600" dirty="0"/>
              <a:t>V tej vmesni fazi smo se za to odločili pri vseh vprašanjih</a:t>
            </a:r>
          </a:p>
          <a:p>
            <a:r>
              <a:rPr lang="sl-SI" sz="1600" dirty="0"/>
              <a:t>Ker veliko med seboj primerjamo stvari pa bo tudi potrebno, da bomo računali korelacije in mogoče prikazali graf te</a:t>
            </a:r>
          </a:p>
          <a:p>
            <a:r>
              <a:rPr lang="sl-SI" sz="1600" dirty="0"/>
              <a:t>Ustvarjanje novih atributov</a:t>
            </a:r>
          </a:p>
          <a:p>
            <a:r>
              <a:rPr lang="sl-SI" sz="1600"/>
              <a:t>Združevanje atributov</a:t>
            </a:r>
            <a:endParaRPr lang="sl-SI" sz="1600" dirty="0"/>
          </a:p>
          <a:p>
            <a:r>
              <a:rPr lang="sl-SI" sz="1600" dirty="0"/>
              <a:t>Pridobivanje deležev</a:t>
            </a:r>
          </a:p>
          <a:p>
            <a:endParaRPr lang="sl-SI" sz="1600" dirty="0"/>
          </a:p>
          <a:p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Razlik med regijami, skoraj da ni</a:t>
            </a:r>
          </a:p>
          <a:p>
            <a:r>
              <a:rPr lang="sl-SI" sz="1600" dirty="0"/>
              <a:t>Vse starostne skupine gredo čez iste valove, le njihova amplituda se spreminja (določen val, prizadene drugače različne skupine)</a:t>
            </a:r>
          </a:p>
          <a:p>
            <a:r>
              <a:rPr lang="sl-SI" sz="1600" dirty="0"/>
              <a:t>Iz podatkov opazimo načrt cepljenja (prvo starejši, kasneje mlajši)</a:t>
            </a:r>
          </a:p>
          <a:p>
            <a:r>
              <a:rPr lang="sl-SI" sz="1600" dirty="0"/>
              <a:t>Število okužb zgleda, da ni povezano s cepivi</a:t>
            </a:r>
          </a:p>
          <a:p>
            <a:r>
              <a:rPr lang="sl-SI" sz="1600" dirty="0"/>
              <a:t>Na število okužb najbrž vplivajo drugi faktorji</a:t>
            </a:r>
          </a:p>
          <a:p>
            <a:r>
              <a:rPr lang="sl-SI" sz="1600" dirty="0"/>
              <a:t>Vladni ukrepi le spremljajo potek Covida in ga ne usmerjajo preveč.</a:t>
            </a:r>
          </a:p>
          <a:p>
            <a:r>
              <a:rPr lang="sl-SI" sz="1600" dirty="0"/>
              <a:t>Kako ostali faktorji vplivajo na število okužb(letni časi, prazniki, …)?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>
                <a:latin typeface="+mn-lt"/>
              </a:rPr>
              <a:t>Dodatna prosojnica za rezultate oz. odprta vprašanja (če potrebno)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E895C08-17FD-42E8-AC3E-70F64AFBB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6" y="598283"/>
            <a:ext cx="3919818" cy="1637323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14. 4. 2022</a:t>
            </a:r>
            <a:endParaRPr 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PR21-22, Vmesna predstavitev</a:t>
            </a:r>
            <a:endParaRPr lang="en-US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BDB2E7AC-399F-4E8E-BE89-AC88E497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0" y="494379"/>
            <a:ext cx="4016251" cy="207737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FB2E50E-41A7-4EF0-8582-5D8E69192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1" y="2459226"/>
            <a:ext cx="3933070" cy="2420561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243ACE05-DD67-4C65-887D-7962B1E66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66" y="2571750"/>
            <a:ext cx="3821945" cy="23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324</Words>
  <Application>Microsoft Office PowerPoint</Application>
  <PresentationFormat>Diaprojekcija na zaslonu (16:9)</PresentationFormat>
  <Paragraphs>40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Razvoj in vpliv različnih faktorjev na epidemijo Korona-virusa v Sloveniji.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David Seruga</cp:lastModifiedBy>
  <cp:revision>30</cp:revision>
  <dcterms:created xsi:type="dcterms:W3CDTF">2020-04-03T06:53:29Z</dcterms:created>
  <dcterms:modified xsi:type="dcterms:W3CDTF">2022-04-13T22:12:31Z</dcterms:modified>
  <cp:category/>
</cp:coreProperties>
</file>