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DCFC7-051B-A133-18D1-3DB036492130}" v="235" dt="2022-05-25T13:52:23.016"/>
    <p1510:client id="{61F7C987-7A71-5574-0F90-6CEF61744426}" v="198" dt="2022-05-25T13:29:49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82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53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9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35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567" indent="0">
              <a:buNone/>
              <a:defRPr sz="2489"/>
            </a:lvl2pPr>
            <a:lvl3pPr marL="1625133" indent="0">
              <a:buNone/>
              <a:defRPr sz="2133"/>
            </a:lvl3pPr>
            <a:lvl4pPr marL="2437700" indent="0">
              <a:buNone/>
              <a:defRPr sz="1778"/>
            </a:lvl4pPr>
            <a:lvl5pPr marL="3250265" indent="0">
              <a:buNone/>
              <a:defRPr sz="1778"/>
            </a:lvl5pPr>
            <a:lvl6pPr marL="4062831" indent="0">
              <a:buNone/>
              <a:defRPr sz="1778"/>
            </a:lvl6pPr>
            <a:lvl7pPr marL="4875398" indent="0">
              <a:buNone/>
              <a:defRPr sz="1778"/>
            </a:lvl7pPr>
            <a:lvl8pPr marL="5687964" indent="0">
              <a:buNone/>
              <a:defRPr sz="1778"/>
            </a:lvl8pPr>
            <a:lvl9pPr marL="650053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sl-SI" sz="2400" b="1" dirty="0"/>
              <a:t>Razvoj in vpliv različnih faktorjev na epidemijo Korona-virusa v Sloveniji.</a:t>
            </a:r>
            <a:endParaRPr lang="en-US" sz="2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/>
          </a:p>
          <a:p>
            <a:pPr>
              <a:buFont typeface="Arial" charset="2"/>
              <a:buChar char="•"/>
            </a:pPr>
            <a:r>
              <a:rPr lang="sl-SI" sz="1600" dirty="0"/>
              <a:t>Covid podatki aplikacije „Covid sledilnik“ (https://github.com/sledilnik/data)</a:t>
            </a:r>
            <a:endParaRPr lang="en-US" sz="1600" dirty="0"/>
          </a:p>
          <a:p>
            <a:pPr>
              <a:buFont typeface="Arial" charset="2"/>
              <a:buChar char="•"/>
            </a:pPr>
            <a:r>
              <a:rPr lang="sl-SI" sz="1600" dirty="0"/>
              <a:t>Obsežnost in raznolikost podatkov</a:t>
            </a:r>
            <a:endParaRPr lang="en-US" sz="1600" dirty="0"/>
          </a:p>
          <a:p>
            <a:pPr>
              <a:buFont typeface="Arial" charset="2"/>
              <a:buChar char="•"/>
            </a:pPr>
            <a:r>
              <a:rPr lang="sl-SI" sz="1600" dirty="0"/>
              <a:t>CSV datoteke (cepljenja po kategoriji, primeri po kategoriji, dnevni primeri, …), vsi podatki so v 111 datotekah, 5152 stolpcih s skupno 368944 vrsticami</a:t>
            </a:r>
            <a:endParaRPr lang="en-US" sz="1600" dirty="0"/>
          </a:p>
          <a:p>
            <a:pPr>
              <a:buFont typeface="Arial" charset="2"/>
              <a:buChar char="•"/>
            </a:pPr>
            <a:r>
              <a:rPr lang="sl-SI" sz="1600" dirty="0"/>
              <a:t>Pokvarjene </a:t>
            </a:r>
            <a:r>
              <a:rPr lang="sl-SI" sz="1600" dirty="0" err="1"/>
              <a:t>csv</a:t>
            </a:r>
            <a:r>
              <a:rPr lang="sl-SI" sz="1600" dirty="0"/>
              <a:t> datoteke, napačno branje</a:t>
            </a:r>
          </a:p>
          <a:p>
            <a:pPr>
              <a:buFont typeface="Arial" charset="2"/>
              <a:buChar char="•"/>
            </a:pPr>
            <a:r>
              <a:rPr lang="sl-SI" sz="1600" dirty="0"/>
              <a:t>Zamenjava null vrednosti, izbira atributov, brisanje </a:t>
            </a:r>
            <a:r>
              <a:rPr lang="sl-SI" sz="1600" dirty="0" err="1"/>
              <a:t>mankajoičih</a:t>
            </a:r>
            <a:r>
              <a:rPr lang="sl-SI" sz="1600" dirty="0"/>
              <a:t> vrednosti, dodajanje atributov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 typeface="Arial" charset="2"/>
              <a:buChar char="•"/>
            </a:pPr>
            <a:r>
              <a:rPr lang="sl-SI" sz="1600" dirty="0"/>
              <a:t>Kakšne so razlike med regijami in starostnimi skupinami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 typeface="Arial" charset="2"/>
              <a:buChar char="•"/>
            </a:pPr>
            <a:r>
              <a:rPr lang="it-IT" sz="1600" dirty="0" err="1"/>
              <a:t>Kakšne</a:t>
            </a:r>
            <a:r>
              <a:rPr lang="it-IT" sz="1600" dirty="0"/>
              <a:t> so </a:t>
            </a:r>
            <a:r>
              <a:rPr lang="it-IT" sz="1600" dirty="0" err="1"/>
              <a:t>razlike</a:t>
            </a:r>
            <a:r>
              <a:rPr lang="it-IT" sz="1600" dirty="0"/>
              <a:t> </a:t>
            </a:r>
            <a:r>
              <a:rPr lang="it-IT" sz="1600" dirty="0" err="1"/>
              <a:t>med</a:t>
            </a:r>
            <a:r>
              <a:rPr lang="it-IT" sz="1600" dirty="0"/>
              <a:t> </a:t>
            </a:r>
            <a:r>
              <a:rPr lang="it-IT" sz="1600" dirty="0" err="1"/>
              <a:t>cepljenimi</a:t>
            </a:r>
            <a:r>
              <a:rPr lang="it-IT" sz="1600" dirty="0"/>
              <a:t> in ne </a:t>
            </a:r>
            <a:r>
              <a:rPr lang="it-IT" sz="1600" dirty="0" err="1"/>
              <a:t>cepljenimi</a:t>
            </a:r>
            <a:r>
              <a:rPr lang="en-US" sz="1600" dirty="0"/>
              <a:t>?</a:t>
            </a:r>
            <a:endParaRPr lang="sl-SI" sz="1600" dirty="0"/>
          </a:p>
          <a:p>
            <a:pPr>
              <a:buFont typeface="Arial" charset="2"/>
              <a:buChar char="•"/>
            </a:pPr>
            <a:r>
              <a:rPr lang="pt-BR" sz="1600" dirty="0" err="1"/>
              <a:t>Kakšen</a:t>
            </a:r>
            <a:r>
              <a:rPr lang="pt-BR" sz="1600" dirty="0"/>
              <a:t> </a:t>
            </a:r>
            <a:r>
              <a:rPr lang="pt-BR" sz="1600" dirty="0" err="1"/>
              <a:t>je</a:t>
            </a:r>
            <a:r>
              <a:rPr lang="pt-BR" sz="1600" dirty="0"/>
              <a:t> </a:t>
            </a:r>
            <a:r>
              <a:rPr lang="pt-BR" sz="1600" dirty="0" err="1"/>
              <a:t>vpliv</a:t>
            </a:r>
            <a:r>
              <a:rPr lang="pt-BR" sz="1600" dirty="0"/>
              <a:t> </a:t>
            </a:r>
            <a:r>
              <a:rPr lang="pt-BR" sz="1600" dirty="0" err="1"/>
              <a:t>socialnega</a:t>
            </a:r>
            <a:r>
              <a:rPr lang="pt-BR" sz="1600" dirty="0"/>
              <a:t> </a:t>
            </a:r>
            <a:r>
              <a:rPr lang="pt-BR" sz="1600" dirty="0" err="1"/>
              <a:t>življenja</a:t>
            </a:r>
            <a:r>
              <a:rPr lang="pt-BR" sz="1600" dirty="0"/>
              <a:t> ter </a:t>
            </a:r>
            <a:r>
              <a:rPr lang="pt-BR" sz="1600" dirty="0" err="1"/>
              <a:t>vladnih</a:t>
            </a:r>
            <a:r>
              <a:rPr lang="pt-BR" sz="1600" dirty="0"/>
              <a:t> </a:t>
            </a:r>
            <a:r>
              <a:rPr lang="pt-BR" sz="1600" dirty="0" err="1"/>
              <a:t>ukrepov</a:t>
            </a:r>
            <a:r>
              <a:rPr lang="pt-BR" sz="1600" dirty="0"/>
              <a:t>?</a:t>
            </a:r>
            <a:endParaRPr lang="sl-SI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noFill/>
          </a:ln>
        </p:spPr>
        <p:txBody>
          <a:bodyPr/>
          <a:lstStyle/>
          <a:p>
            <a:r>
              <a:rPr lang="sl-SI" dirty="0"/>
              <a:t>David Šeruga,</a:t>
            </a:r>
          </a:p>
          <a:p>
            <a:r>
              <a:rPr lang="sl-SI" dirty="0"/>
              <a:t>Žan Hočevar,</a:t>
            </a:r>
          </a:p>
          <a:p>
            <a:r>
              <a:rPr lang="sl-SI" dirty="0"/>
              <a:t>Matija Marc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0335" y="4802833"/>
            <a:ext cx="4723209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dirty="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631173"/>
            <a:ext cx="4403432" cy="417790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Graf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aktivno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okuženih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starosti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regiji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Histogram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precepljenosti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regij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6"/>
            <a:ext cx="8958469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dirty="0"/>
              <a:t>Vprašanje 1: Razlike med regijami in starostnimi skupinami.</a:t>
            </a:r>
            <a:endParaRPr lang="en-US" sz="1600" b="1" dirty="0"/>
          </a:p>
        </p:txBody>
      </p:sp>
      <p:pic>
        <p:nvPicPr>
          <p:cNvPr id="15" name="Picture 15" descr="Chart&#10;&#10;Description automatically generated">
            <a:extLst>
              <a:ext uri="{FF2B5EF4-FFF2-40B4-BE49-F238E27FC236}">
                <a16:creationId xmlns:a16="http://schemas.microsoft.com/office/drawing/2014/main" id="{42C59EC9-392A-F5AF-632F-76CE2D505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4120" y="371527"/>
            <a:ext cx="4406478" cy="2362731"/>
          </a:xfrm>
        </p:spPr>
      </p:pic>
      <p:pic>
        <p:nvPicPr>
          <p:cNvPr id="16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E03075D0-D3A4-EF55-528B-5F19FB82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5" y="1867643"/>
            <a:ext cx="4346187" cy="2404853"/>
          </a:xfrm>
          <a:prstGeom prst="rect">
            <a:avLst/>
          </a:prstGeom>
        </p:spPr>
      </p:pic>
      <p:pic>
        <p:nvPicPr>
          <p:cNvPr id="17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C69D62D4-2364-3288-6B54-B7547797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211" y="2697015"/>
            <a:ext cx="4401943" cy="24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6"/>
            <a:ext cx="8958469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dirty="0"/>
              <a:t>Vprašanje 2: Razlike med cepljenimi in ne cepljenimi.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0E7C5-937C-E328-20E7-63488D64F4A3}"/>
              </a:ext>
            </a:extLst>
          </p:cNvPr>
          <p:cNvSpPr txBox="1"/>
          <p:nvPr/>
        </p:nvSpPr>
        <p:spPr>
          <a:xfrm>
            <a:off x="91998" y="628648"/>
            <a:ext cx="4401942" cy="12670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charset="2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Primerjava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starostnih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skupinah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charset="2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Cepiva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vplivala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število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okužb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6B26BA7-4A70-E05B-D369-03D428F1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4" y="2031903"/>
            <a:ext cx="4158010" cy="2606017"/>
          </a:xfrm>
          <a:prstGeom prst="rect">
            <a:avLst/>
          </a:prstGeom>
        </p:spPr>
      </p:pic>
      <p:pic>
        <p:nvPicPr>
          <p:cNvPr id="9" name="Picture 11" descr="Chart&#10;&#10;Description automatically generated">
            <a:extLst>
              <a:ext uri="{FF2B5EF4-FFF2-40B4-BE49-F238E27FC236}">
                <a16:creationId xmlns:a16="http://schemas.microsoft.com/office/drawing/2014/main" id="{3329D50C-6083-2F5F-F37E-32DD57BF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94" y="2717359"/>
            <a:ext cx="4158011" cy="2336287"/>
          </a:xfrm>
          <a:prstGeom prst="rect">
            <a:avLst/>
          </a:prstGeom>
        </p:spPr>
      </p:pic>
      <p:pic>
        <p:nvPicPr>
          <p:cNvPr id="14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9D36A4E-4F42-10EC-00E7-B0F00436B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571227" y="399750"/>
            <a:ext cx="4162544" cy="2341133"/>
          </a:xfrm>
        </p:spPr>
      </p:pic>
    </p:spTree>
    <p:extLst>
      <p:ext uri="{BB962C8B-B14F-4D97-AF65-F5344CB8AC3E}">
        <p14:creationId xmlns:p14="http://schemas.microsoft.com/office/powerpoint/2010/main" val="28006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631174"/>
            <a:ext cx="7581529" cy="133434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1600" dirty="0" err="1"/>
              <a:t>Primerjava</a:t>
            </a:r>
            <a:r>
              <a:rPr lang="en-US" sz="1600" dirty="0"/>
              <a:t> </a:t>
            </a:r>
            <a:r>
              <a:rPr lang="en-US" sz="1600" dirty="0" err="1"/>
              <a:t>smrti</a:t>
            </a:r>
            <a:r>
              <a:rPr lang="en-US" sz="1600" dirty="0"/>
              <a:t> v </a:t>
            </a:r>
            <a:r>
              <a:rPr lang="en-US" sz="1600" dirty="0" err="1"/>
              <a:t>času</a:t>
            </a:r>
            <a:r>
              <a:rPr lang="en-US" sz="1600" dirty="0"/>
              <a:t> </a:t>
            </a:r>
            <a:r>
              <a:rPr lang="en-US" sz="1600" dirty="0" err="1"/>
              <a:t>korone</a:t>
            </a:r>
            <a:r>
              <a:rPr lang="en-US" sz="1600" dirty="0"/>
              <a:t> z </a:t>
            </a:r>
            <a:r>
              <a:rPr lang="en-US" sz="1600" dirty="0" err="1"/>
              <a:t>leti</a:t>
            </a:r>
            <a:r>
              <a:rPr lang="en-US" sz="1600" dirty="0"/>
              <a:t> s </a:t>
            </a:r>
            <a:r>
              <a:rPr lang="en-US" sz="1600" dirty="0" err="1"/>
              <a:t>časov</a:t>
            </a:r>
            <a:r>
              <a:rPr lang="en-US" sz="1600" dirty="0"/>
              <a:t> pred </a:t>
            </a:r>
            <a:r>
              <a:rPr lang="en-US" sz="1600" dirty="0" err="1"/>
              <a:t>korono</a:t>
            </a:r>
            <a:endParaRPr lang="en-US" sz="1600"/>
          </a:p>
          <a:p>
            <a:pPr>
              <a:buFont typeface="Arial" charset="2"/>
              <a:buChar char="•"/>
            </a:pPr>
            <a:r>
              <a:rPr lang="en-US" sz="1600" dirty="0" err="1"/>
              <a:t>Vplivi</a:t>
            </a:r>
            <a:r>
              <a:rPr lang="en-US" sz="1600" dirty="0"/>
              <a:t> </a:t>
            </a:r>
            <a:r>
              <a:rPr lang="en-US" sz="1600" dirty="0" err="1"/>
              <a:t>praznikov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 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okužb</a:t>
            </a:r>
          </a:p>
          <a:p>
            <a:pPr>
              <a:buFont typeface="Arial" charset="2"/>
              <a:buChar char="•"/>
            </a:pPr>
            <a:endParaRPr lang="en-US" sz="1600" dirty="0"/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B9F99B0-3702-3FEE-0944-11F531E00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731" y="1490628"/>
            <a:ext cx="6246467" cy="3107161"/>
          </a:xfrm>
          <a:ln>
            <a:noFill/>
          </a:ln>
        </p:spPr>
      </p:pic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4" y="82696"/>
            <a:ext cx="8958469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dirty="0"/>
              <a:t>Vprašanje 3: Vpliv socialnega življenja ter vladnih ukrepov.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038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4B84133-AA03-028C-207B-5218C1E30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71" y="443641"/>
            <a:ext cx="8224259" cy="4253927"/>
          </a:xfrm>
          <a:ln>
            <a:noFill/>
          </a:ln>
        </p:spPr>
      </p:pic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BD2A07E5-3C03-A849-88F8-7AFCB12B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26. 5. 2022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253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Razvoj in vpliv različnih faktorjev na epidemijo Korona-virusa v Sloveniji.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David Seruga</cp:lastModifiedBy>
  <cp:revision>195</cp:revision>
  <dcterms:created xsi:type="dcterms:W3CDTF">2020-04-03T06:53:29Z</dcterms:created>
  <dcterms:modified xsi:type="dcterms:W3CDTF">2022-05-25T13:54:28Z</dcterms:modified>
  <cp:category/>
</cp:coreProperties>
</file>