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"/>
  </p:notesMasterIdLst>
  <p:handoutMasterIdLst>
    <p:handoutMasterId r:id="rId6"/>
  </p:handoutMasterIdLst>
  <p:sldIdLst>
    <p:sldId id="256" r:id="rId2"/>
    <p:sldId id="258" r:id="rId3"/>
    <p:sldId id="259" r:id="rId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44"/>
    <p:restoredTop sz="94694"/>
  </p:normalViewPr>
  <p:slideViewPr>
    <p:cSldViewPr snapToGrid="0" snapToObjects="1">
      <p:cViewPr varScale="1">
        <p:scale>
          <a:sx n="142" d="100"/>
          <a:sy n="142" d="100"/>
        </p:scale>
        <p:origin x="80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BDD3D8B-F941-7A44-B495-413DB63A30E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PR, 2019-2020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2B23EC-11DF-5B40-9B28-3E40FA681CA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1B7431-2289-5947-8194-0CFC384CFC9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D1D374-B28A-3D41-A294-73C33793DBA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59AA9A-0116-BE47-8880-25F32F2DB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7889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PR, 2019-2020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847C52-DF7F-F947-B704-F0BAD17B1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71393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6. 4. 2020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PR19-20, Vmesna predstavitev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526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6. 4. 2020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PR19-20, Vmesna predstavitev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47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6. 4. 2020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PR19-20, Vmesna predstavitev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891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6. 4. 2020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PR19-20, Vmesna predstavitev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573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6. 4. 2020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PR19-20, Vmesna predstavitev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282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6. 4. 2020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PR19-20, Vmesna predstavitev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393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6. 4. 2020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PR19-20, Vmesna predstavitev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437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6. 4. 2020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PR19-20, Vmesna predstavitev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588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6. 4. 2020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PR19-20, Vmesna predstavitev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851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6. 4. 2020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PR19-20, Vmesna predstavitev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368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6. 4. 2020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PR19-20, Vmesna predstavitev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400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6. 4. 2020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PR19-20, Vmesna predstavitev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BC8BC1-971C-5C4D-898D-87CE7EF1E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692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9C146EC-635D-434E-871A-999618A61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57" y="73152"/>
            <a:ext cx="2300583" cy="2228849"/>
          </a:xfrm>
          <a:ln>
            <a:solidFill>
              <a:schemeClr val="tx1"/>
            </a:solidFill>
          </a:ln>
        </p:spPr>
        <p:txBody>
          <a:bodyPr anchor="t">
            <a:normAutofit/>
          </a:bodyPr>
          <a:lstStyle/>
          <a:p>
            <a:r>
              <a:rPr lang="sl-SI" dirty="0"/>
              <a:t>Analiza Covid podatkov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CFDA8A2-4269-E344-ADF2-94E0D83050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6953" y="73152"/>
            <a:ext cx="6610190" cy="4727448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 err="1"/>
              <a:t>Podatki</a:t>
            </a:r>
            <a:endParaRPr lang="en-US" sz="1600" b="1" dirty="0"/>
          </a:p>
          <a:p>
            <a:pPr>
              <a:buFontTx/>
              <a:buChar char="-"/>
            </a:pPr>
            <a:r>
              <a:rPr lang="sl-SI" sz="1600" dirty="0"/>
              <a:t>Covid podatki aplikacije „Covid sledilnik“ (https://github.com/sledilnik/data)</a:t>
            </a:r>
            <a:endParaRPr lang="en-US" sz="1600" dirty="0"/>
          </a:p>
          <a:p>
            <a:pPr>
              <a:buFontTx/>
              <a:buChar char="-"/>
            </a:pPr>
            <a:r>
              <a:rPr lang="sl-SI" sz="1600" dirty="0"/>
              <a:t>Obsežnost in raznolikost podatkov</a:t>
            </a:r>
            <a:endParaRPr lang="en-US" sz="1600" dirty="0"/>
          </a:p>
          <a:p>
            <a:pPr>
              <a:buFontTx/>
              <a:buChar char="-"/>
            </a:pPr>
            <a:r>
              <a:rPr lang="sl-SI" sz="1600" dirty="0"/>
              <a:t>CSV datoteke (cepljenja po kategoriji, primeri po kategoriji, dnevni primeri, …), vsi podatki so v 111 datotekah, 5152 stolpcih s skupno 368944 vrsticami</a:t>
            </a:r>
            <a:endParaRPr lang="en-US" sz="1600" dirty="0"/>
          </a:p>
          <a:p>
            <a:pPr>
              <a:buFontTx/>
              <a:buChar char="-"/>
            </a:pPr>
            <a:r>
              <a:rPr lang="sl-SI" sz="1600" dirty="0"/>
              <a:t>Pokvarjene </a:t>
            </a:r>
            <a:r>
              <a:rPr lang="sl-SI" sz="1600" dirty="0" err="1"/>
              <a:t>csv</a:t>
            </a:r>
            <a:r>
              <a:rPr lang="sl-SI" sz="1600" dirty="0"/>
              <a:t> datoteke, napačno branje</a:t>
            </a:r>
          </a:p>
          <a:p>
            <a:pPr>
              <a:buFontTx/>
              <a:buChar char="-"/>
            </a:pPr>
            <a:r>
              <a:rPr lang="sl-SI" sz="1600" dirty="0"/>
              <a:t>Zamenjava null vrednosti, izbira atributov, brisanje </a:t>
            </a:r>
            <a:r>
              <a:rPr lang="sl-SI" sz="1600" dirty="0" err="1"/>
              <a:t>mankajičih</a:t>
            </a:r>
            <a:r>
              <a:rPr lang="sl-SI" sz="1600" dirty="0"/>
              <a:t> vrednosti, dodajanje atributov</a:t>
            </a:r>
            <a:endParaRPr lang="en-US" sz="1600" dirty="0"/>
          </a:p>
          <a:p>
            <a:pPr marL="0" indent="0">
              <a:buNone/>
            </a:pPr>
            <a:r>
              <a:rPr lang="en-US" sz="1600" b="1" dirty="0" err="1"/>
              <a:t>Glavna</a:t>
            </a:r>
            <a:r>
              <a:rPr lang="en-US" sz="1600" b="1" dirty="0"/>
              <a:t> </a:t>
            </a:r>
            <a:r>
              <a:rPr lang="en-US" sz="1600" b="1" dirty="0" err="1"/>
              <a:t>vprašanja</a:t>
            </a:r>
            <a:r>
              <a:rPr lang="en-US" sz="1600" b="1" dirty="0"/>
              <a:t>/</a:t>
            </a:r>
            <a:r>
              <a:rPr lang="en-US" sz="1600" b="1" dirty="0" err="1"/>
              <a:t>cilji</a:t>
            </a:r>
            <a:r>
              <a:rPr lang="en-US" sz="1600" b="1" dirty="0"/>
              <a:t> </a:t>
            </a:r>
            <a:r>
              <a:rPr lang="en-US" sz="1600" b="1" dirty="0" err="1"/>
              <a:t>podatkovnega</a:t>
            </a:r>
            <a:r>
              <a:rPr lang="en-US" sz="1600" b="1" dirty="0"/>
              <a:t> </a:t>
            </a:r>
            <a:r>
              <a:rPr lang="en-US" sz="1600" b="1" dirty="0" err="1"/>
              <a:t>rudarjenja</a:t>
            </a:r>
            <a:endParaRPr lang="en-US" sz="1600" dirty="0"/>
          </a:p>
          <a:p>
            <a:pPr>
              <a:buFontTx/>
              <a:buChar char="-"/>
            </a:pPr>
            <a:r>
              <a:rPr lang="en-US" sz="1600" dirty="0" err="1"/>
              <a:t>Kako</a:t>
            </a:r>
            <a:r>
              <a:rPr lang="en-US" sz="1600" dirty="0"/>
              <a:t> so </a:t>
            </a:r>
            <a:r>
              <a:rPr lang="en-US" sz="1600" dirty="0" err="1"/>
              <a:t>cepiva</a:t>
            </a:r>
            <a:r>
              <a:rPr lang="en-US" sz="1600" dirty="0"/>
              <a:t> </a:t>
            </a:r>
            <a:r>
              <a:rPr lang="en-US" sz="1600" dirty="0" err="1"/>
              <a:t>vplivala</a:t>
            </a:r>
            <a:r>
              <a:rPr lang="en-US" sz="1600" dirty="0"/>
              <a:t> na </a:t>
            </a:r>
            <a:r>
              <a:rPr lang="en-US" sz="1600" dirty="0" err="1"/>
              <a:t>število</a:t>
            </a:r>
            <a:r>
              <a:rPr lang="en-US" sz="1600" dirty="0"/>
              <a:t> Covid </a:t>
            </a:r>
            <a:r>
              <a:rPr lang="en-US" sz="1600" dirty="0" err="1"/>
              <a:t>okužb</a:t>
            </a:r>
            <a:r>
              <a:rPr lang="en-US" sz="1600" dirty="0"/>
              <a:t>?</a:t>
            </a:r>
            <a:endParaRPr lang="sl-SI" sz="1600" dirty="0"/>
          </a:p>
          <a:p>
            <a:pPr>
              <a:buFontTx/>
              <a:buChar char="-"/>
            </a:pPr>
            <a:r>
              <a:rPr lang="en-US" sz="1600" dirty="0"/>
              <a:t>Ali </a:t>
            </a:r>
            <a:r>
              <a:rPr lang="en-US" sz="1600" dirty="0" err="1"/>
              <a:t>cepiva</a:t>
            </a:r>
            <a:r>
              <a:rPr lang="en-US" sz="1600" dirty="0"/>
              <a:t> </a:t>
            </a:r>
            <a:r>
              <a:rPr lang="en-US" sz="1600" dirty="0" err="1"/>
              <a:t>zmanjšajo</a:t>
            </a:r>
            <a:r>
              <a:rPr lang="en-US" sz="1600" dirty="0"/>
              <a:t> </a:t>
            </a:r>
            <a:r>
              <a:rPr lang="en-US" sz="1600" dirty="0" err="1"/>
              <a:t>hospitalizacije</a:t>
            </a:r>
            <a:r>
              <a:rPr lang="en-US" sz="1600" dirty="0"/>
              <a:t> </a:t>
            </a:r>
            <a:r>
              <a:rPr lang="en-US" sz="1600" dirty="0" err="1"/>
              <a:t>bolnikov</a:t>
            </a:r>
            <a:r>
              <a:rPr lang="en-US" sz="1600" dirty="0"/>
              <a:t>?</a:t>
            </a:r>
            <a:endParaRPr lang="sl-SI" sz="1600" dirty="0"/>
          </a:p>
          <a:p>
            <a:pPr>
              <a:buFontTx/>
              <a:buChar char="-"/>
            </a:pPr>
            <a:r>
              <a:rPr lang="pt-BR" sz="1600" dirty="0"/>
              <a:t>Kako se je spremenila moč Covida?</a:t>
            </a:r>
            <a:endParaRPr lang="en-US" sz="160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AC06591-6F1C-3D47-A5E3-851DD4C33B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857" y="2480808"/>
            <a:ext cx="2300583" cy="2319792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sl-SI" dirty="0"/>
              <a:t>David </a:t>
            </a:r>
            <a:r>
              <a:rPr lang="sl-SI" dirty="0" err="1"/>
              <a:t>Šeruga,</a:t>
            </a:r>
            <a:endParaRPr lang="sl-SI" dirty="0"/>
          </a:p>
          <a:p>
            <a:r>
              <a:rPr lang="sl-SI" dirty="0"/>
              <a:t>Žan Hočevar,</a:t>
            </a:r>
          </a:p>
          <a:p>
            <a:r>
              <a:rPr lang="sl-SI" dirty="0"/>
              <a:t>Matija Marc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9DFD98F4-ADE1-F744-9B6A-400898849E9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857" y="4800600"/>
            <a:ext cx="3754164" cy="273844"/>
          </a:xfrm>
        </p:spPr>
        <p:txBody>
          <a:bodyPr/>
          <a:lstStyle/>
          <a:p>
            <a:r>
              <a:rPr lang="en-US" dirty="0"/>
              <a:t>14. 4. 2022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68312DDA-E7F7-8F45-A990-461B00087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PR21-22, </a:t>
            </a:r>
            <a:r>
              <a:rPr lang="en-US" dirty="0" err="1"/>
              <a:t>Vmesna</a:t>
            </a:r>
            <a:r>
              <a:rPr lang="en-US" dirty="0"/>
              <a:t> </a:t>
            </a:r>
            <a:r>
              <a:rPr lang="en-US" dirty="0" err="1"/>
              <a:t>predstavitev</a:t>
            </a:r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BA786EEA-6C8C-664D-87E4-F9330A705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398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9094EB-9AF8-C443-A38F-2140C80C75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2765" y="589356"/>
            <a:ext cx="4403432" cy="4177907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err="1"/>
              <a:t>Kako</a:t>
            </a:r>
            <a:r>
              <a:rPr lang="en-US" sz="1600" dirty="0"/>
              <a:t> </a:t>
            </a:r>
            <a:r>
              <a:rPr lang="en-US" sz="1600" dirty="0" err="1"/>
              <a:t>boste</a:t>
            </a:r>
            <a:r>
              <a:rPr lang="en-US" sz="1600" dirty="0"/>
              <a:t> </a:t>
            </a:r>
            <a:r>
              <a:rPr lang="en-US" sz="1600" dirty="0" err="1"/>
              <a:t>dosegli</a:t>
            </a:r>
            <a:r>
              <a:rPr lang="en-US" sz="1600" dirty="0"/>
              <a:t> </a:t>
            </a:r>
            <a:r>
              <a:rPr lang="en-US" sz="1600" dirty="0" err="1"/>
              <a:t>cilj</a:t>
            </a:r>
            <a:r>
              <a:rPr lang="en-US" sz="1600" dirty="0"/>
              <a:t> 1 </a:t>
            </a:r>
            <a:r>
              <a:rPr lang="en-US" sz="1600" dirty="0" err="1"/>
              <a:t>oziroma</a:t>
            </a:r>
            <a:r>
              <a:rPr lang="en-US" sz="1600" dirty="0"/>
              <a:t> </a:t>
            </a:r>
            <a:r>
              <a:rPr lang="en-US" sz="1600" dirty="0" err="1"/>
              <a:t>odgovorili</a:t>
            </a:r>
            <a:r>
              <a:rPr lang="en-US" sz="1600" dirty="0"/>
              <a:t> </a:t>
            </a:r>
            <a:r>
              <a:rPr lang="en-US" sz="1600" dirty="0" err="1"/>
              <a:t>na</a:t>
            </a:r>
            <a:r>
              <a:rPr lang="en-US" sz="1600" dirty="0"/>
              <a:t> </a:t>
            </a:r>
            <a:r>
              <a:rPr lang="en-US" sz="1600" dirty="0" err="1"/>
              <a:t>vprašanje</a:t>
            </a:r>
            <a:r>
              <a:rPr lang="en-US" sz="1600" dirty="0"/>
              <a:t> 1…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BFC9798E-C22A-6049-8D8E-80BEDDEA70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88962" y="589356"/>
            <a:ext cx="4462272" cy="4177907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endParaRPr lang="en-US" sz="16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4814E3-8963-334D-848C-E4EE0D7A5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2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94343F5-9AFD-314A-B851-B4B16EF4AB6C}"/>
              </a:ext>
            </a:extLst>
          </p:cNvPr>
          <p:cNvSpPr txBox="1">
            <a:spLocks/>
          </p:cNvSpPr>
          <p:nvPr/>
        </p:nvSpPr>
        <p:spPr>
          <a:xfrm>
            <a:off x="92765" y="82696"/>
            <a:ext cx="4403432" cy="37212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 err="1"/>
              <a:t>Podroben</a:t>
            </a:r>
            <a:r>
              <a:rPr lang="en-US" sz="1600" b="1" dirty="0"/>
              <a:t> </a:t>
            </a:r>
            <a:r>
              <a:rPr lang="en-US" sz="1600" b="1" dirty="0" err="1"/>
              <a:t>opis</a:t>
            </a:r>
            <a:r>
              <a:rPr lang="en-US" sz="1600" b="1" dirty="0"/>
              <a:t> </a:t>
            </a:r>
            <a:r>
              <a:rPr lang="en-US" sz="1600" b="1" dirty="0" err="1"/>
              <a:t>ciljev</a:t>
            </a:r>
            <a:r>
              <a:rPr lang="en-US" sz="1600" b="1" dirty="0"/>
              <a:t> in </a:t>
            </a:r>
            <a:r>
              <a:rPr lang="en-US" sz="1600" b="1" dirty="0" err="1"/>
              <a:t>metod</a:t>
            </a:r>
            <a:endParaRPr lang="en-US" sz="1600" b="1" dirty="0"/>
          </a:p>
        </p:txBody>
      </p:sp>
      <p:sp>
        <p:nvSpPr>
          <p:cNvPr id="11" name="Content Placeholder 11">
            <a:extLst>
              <a:ext uri="{FF2B5EF4-FFF2-40B4-BE49-F238E27FC236}">
                <a16:creationId xmlns:a16="http://schemas.microsoft.com/office/drawing/2014/main" id="{7B9F5A0B-66B3-574B-8ADF-47E9BEA982E5}"/>
              </a:ext>
            </a:extLst>
          </p:cNvPr>
          <p:cNvSpPr txBox="1">
            <a:spLocks/>
          </p:cNvSpPr>
          <p:nvPr/>
        </p:nvSpPr>
        <p:spPr>
          <a:xfrm>
            <a:off x="4572000" y="720327"/>
            <a:ext cx="4436828" cy="3040640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1600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990225E6-F674-D74E-9E6E-25DF3C6A53B1}"/>
              </a:ext>
            </a:extLst>
          </p:cNvPr>
          <p:cNvSpPr txBox="1">
            <a:spLocks/>
          </p:cNvSpPr>
          <p:nvPr/>
        </p:nvSpPr>
        <p:spPr>
          <a:xfrm>
            <a:off x="4588962" y="82696"/>
            <a:ext cx="4462272" cy="37212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b="1" dirty="0" err="1"/>
              <a:t>Rezultati</a:t>
            </a:r>
            <a:r>
              <a:rPr lang="en-US" sz="1600" b="1" dirty="0"/>
              <a:t>/</a:t>
            </a:r>
            <a:r>
              <a:rPr lang="en-US" sz="1600" b="1" dirty="0" err="1"/>
              <a:t>dosedanje</a:t>
            </a:r>
            <a:r>
              <a:rPr lang="en-US" sz="1600" b="1" dirty="0"/>
              <a:t> </a:t>
            </a:r>
            <a:r>
              <a:rPr lang="en-US" sz="1600" b="1" dirty="0" err="1"/>
              <a:t>ugotovitve</a:t>
            </a:r>
            <a:r>
              <a:rPr lang="en-US" sz="1600" b="1" dirty="0"/>
              <a:t>/</a:t>
            </a:r>
            <a:r>
              <a:rPr lang="en-US" sz="1600" b="1" dirty="0" err="1"/>
              <a:t>odprta</a:t>
            </a:r>
            <a:r>
              <a:rPr lang="en-US" sz="1600" b="1" dirty="0"/>
              <a:t> </a:t>
            </a:r>
            <a:r>
              <a:rPr lang="en-US" sz="1600" b="1" dirty="0" err="1"/>
              <a:t>vprašanja</a:t>
            </a:r>
            <a:endParaRPr lang="en-US" sz="1600" b="1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482387C3-9A8A-9A47-8F63-FDB8F168E7F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857" y="4800600"/>
            <a:ext cx="3754164" cy="273844"/>
          </a:xfrm>
        </p:spPr>
        <p:txBody>
          <a:bodyPr/>
          <a:lstStyle/>
          <a:p>
            <a:r>
              <a:rPr lang="en-US" dirty="0"/>
              <a:t>14. 4. 2022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ED533418-37C8-B143-91FA-663B1D494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</p:spPr>
        <p:txBody>
          <a:bodyPr/>
          <a:lstStyle/>
          <a:p>
            <a:r>
              <a:rPr lang="en-US" dirty="0"/>
              <a:t>PR21-22, </a:t>
            </a:r>
            <a:r>
              <a:rPr lang="en-US" dirty="0" err="1"/>
              <a:t>Vmesna</a:t>
            </a:r>
            <a:r>
              <a:rPr lang="en-US" dirty="0"/>
              <a:t> </a:t>
            </a:r>
            <a:r>
              <a:rPr lang="en-US" dirty="0" err="1"/>
              <a:t>predstavitev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3653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97-45F8-4B43-BA59-BC34FE1B6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391" y="102394"/>
            <a:ext cx="8945218" cy="410942"/>
          </a:xfrm>
        </p:spPr>
        <p:txBody>
          <a:bodyPr>
            <a:normAutofit/>
          </a:bodyPr>
          <a:lstStyle/>
          <a:p>
            <a:r>
              <a:rPr lang="en-US" sz="1600" b="1" dirty="0" err="1">
                <a:latin typeface="+mn-lt"/>
              </a:rPr>
              <a:t>Dodatna</a:t>
            </a:r>
            <a:r>
              <a:rPr lang="en-US" sz="1600" b="1" dirty="0">
                <a:latin typeface="+mn-lt"/>
              </a:rPr>
              <a:t> </a:t>
            </a:r>
            <a:r>
              <a:rPr lang="en-US" sz="1600" b="1" dirty="0" err="1">
                <a:latin typeface="+mn-lt"/>
              </a:rPr>
              <a:t>prosojnica</a:t>
            </a:r>
            <a:r>
              <a:rPr lang="en-US" sz="1600" b="1" dirty="0">
                <a:latin typeface="+mn-lt"/>
              </a:rPr>
              <a:t> za </a:t>
            </a:r>
            <a:r>
              <a:rPr lang="en-US" sz="1600" b="1" dirty="0" err="1">
                <a:latin typeface="+mn-lt"/>
              </a:rPr>
              <a:t>rezultate</a:t>
            </a:r>
            <a:r>
              <a:rPr lang="en-US" sz="1600" b="1" dirty="0">
                <a:latin typeface="+mn-lt"/>
              </a:rPr>
              <a:t> oz. </a:t>
            </a:r>
            <a:r>
              <a:rPr lang="en-US" sz="1600" b="1" dirty="0" err="1">
                <a:latin typeface="+mn-lt"/>
              </a:rPr>
              <a:t>odprta</a:t>
            </a:r>
            <a:r>
              <a:rPr lang="en-US" sz="1600" b="1" dirty="0">
                <a:latin typeface="+mn-lt"/>
              </a:rPr>
              <a:t> </a:t>
            </a:r>
            <a:r>
              <a:rPr lang="en-US" sz="1600" b="1" dirty="0" err="1">
                <a:latin typeface="+mn-lt"/>
              </a:rPr>
              <a:t>vprašanja</a:t>
            </a:r>
            <a:r>
              <a:rPr lang="en-US" sz="1600" b="1" dirty="0">
                <a:latin typeface="+mn-lt"/>
              </a:rPr>
              <a:t> (</a:t>
            </a:r>
            <a:r>
              <a:rPr lang="en-US" sz="1600" b="1" dirty="0" err="1">
                <a:latin typeface="+mn-lt"/>
              </a:rPr>
              <a:t>če</a:t>
            </a:r>
            <a:r>
              <a:rPr lang="en-US" sz="1600" b="1" dirty="0">
                <a:latin typeface="+mn-lt"/>
              </a:rPr>
              <a:t> </a:t>
            </a:r>
            <a:r>
              <a:rPr lang="en-US" sz="1600" b="1" dirty="0" err="1">
                <a:latin typeface="+mn-lt"/>
              </a:rPr>
              <a:t>potrebno</a:t>
            </a:r>
            <a:r>
              <a:rPr lang="en-US" sz="1600" b="1" dirty="0">
                <a:latin typeface="+mn-lt"/>
              </a:rPr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36DCB2-1C93-E142-85FE-F367FBA7EB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392" y="513336"/>
            <a:ext cx="8945217" cy="4253927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endParaRPr lang="en-US" sz="16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3A65B7-6F2E-D145-A02C-A24F07A61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3</a:t>
            </a:fld>
            <a:endParaRPr lang="en-US"/>
          </a:p>
        </p:txBody>
      </p:sp>
      <p:sp>
        <p:nvSpPr>
          <p:cNvPr id="8" name="Date Placeholder 11">
            <a:extLst>
              <a:ext uri="{FF2B5EF4-FFF2-40B4-BE49-F238E27FC236}">
                <a16:creationId xmlns:a16="http://schemas.microsoft.com/office/drawing/2014/main" id="{07C4AC33-717C-454A-96DC-39E4E45FC35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857" y="4800600"/>
            <a:ext cx="3754164" cy="273844"/>
          </a:xfrm>
        </p:spPr>
        <p:txBody>
          <a:bodyPr/>
          <a:lstStyle/>
          <a:p>
            <a:r>
              <a:rPr lang="en-US" dirty="0"/>
              <a:t>14. 4. 2022</a:t>
            </a:r>
          </a:p>
        </p:txBody>
      </p:sp>
      <p:sp>
        <p:nvSpPr>
          <p:cNvPr id="9" name="Footer Placeholder 12">
            <a:extLst>
              <a:ext uri="{FF2B5EF4-FFF2-40B4-BE49-F238E27FC236}">
                <a16:creationId xmlns:a16="http://schemas.microsoft.com/office/drawing/2014/main" id="{1E484604-5097-374A-BB61-C5B3CD4C8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</p:spPr>
        <p:txBody>
          <a:bodyPr/>
          <a:lstStyle/>
          <a:p>
            <a:r>
              <a:rPr lang="en-US" dirty="0"/>
              <a:t>PR21-22, </a:t>
            </a:r>
            <a:r>
              <a:rPr lang="en-US" dirty="0" err="1"/>
              <a:t>Vmesna</a:t>
            </a:r>
            <a:r>
              <a:rPr lang="en-US" dirty="0"/>
              <a:t> </a:t>
            </a:r>
            <a:r>
              <a:rPr lang="en-US" dirty="0" err="1"/>
              <a:t>predstavitev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0236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196</TotalTime>
  <Words>174</Words>
  <Application>Microsoft Office PowerPoint</Application>
  <PresentationFormat>Diaprojekcija na zaslonu (16:9)</PresentationFormat>
  <Paragraphs>27</Paragraphs>
  <Slides>3</Slides>
  <Notes>0</Notes>
  <HiddenSlides>0</HiddenSlides>
  <MMClips>0</MMClips>
  <ScaleCrop>false</ScaleCrop>
  <HeadingPairs>
    <vt:vector size="6" baseType="variant">
      <vt:variant>
        <vt:lpstr>Uporabljene pisave</vt:lpstr>
      </vt:variant>
      <vt:variant>
        <vt:i4>3</vt:i4>
      </vt:variant>
      <vt:variant>
        <vt:lpstr>Tema</vt:lpstr>
      </vt:variant>
      <vt:variant>
        <vt:i4>1</vt:i4>
      </vt:variant>
      <vt:variant>
        <vt:lpstr>Naslovi diapozitivov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Analiza Covid podatkov</vt:lpstr>
      <vt:lpstr>PowerPointova predstavitev</vt:lpstr>
      <vt:lpstr>Dodatna prosojnica za rezultate oz. odprta vprašanja (če potrebno)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Naslov projekta naj bo kratek, informativen in naj povzame bistvo projekta</dc:title>
  <dc:subject/>
  <dc:creator/>
  <cp:keywords/>
  <dc:description/>
  <cp:lastModifiedBy>David Seruga</cp:lastModifiedBy>
  <cp:revision>26</cp:revision>
  <dcterms:created xsi:type="dcterms:W3CDTF">2020-04-03T06:53:29Z</dcterms:created>
  <dcterms:modified xsi:type="dcterms:W3CDTF">2022-04-13T09:38:48Z</dcterms:modified>
  <cp:category/>
</cp:coreProperties>
</file>