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5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20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dt" idx="1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7" name="PlaceHolder 5"/>
          <p:cNvSpPr>
            <a:spLocks noGrp="1"/>
          </p:cNvSpPr>
          <p:nvPr>
            <p:ph type="ftr" idx="1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458" name="PlaceHolder 6"/>
          <p:cNvSpPr>
            <a:spLocks noGrp="1"/>
          </p:cNvSpPr>
          <p:nvPr>
            <p:ph type="sldNum" idx="1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FD97C1AE-A52D-4AE6-B771-E983F749BC6D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2D71B0-760D-4414-88B9-66949F9B4ABA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73358F-1BF2-4282-B91A-EBE0C39C7FB8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2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795B9A-8D58-40FD-B469-CB89DFA5A586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A88E3D-79B2-4E84-978F-F16D0E70876C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3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DDBBA0-E66A-45DE-8A78-685F6D12E0D1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FBE031-121E-4EA1-9953-10456AFFD210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3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BBF4E4-5185-4074-960F-DAB6AEDE9400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39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7DEE4F-ED82-4282-9403-49EF403E70EC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E84D2B-DBC0-4E13-966D-0A2A430B502D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17F304-8D88-4E5A-BACA-F62AA1F96190}" type="slidenum">
              <a:rPr b="0" lang="ru-RU" sz="1200" spc="-1" strike="noStrike">
                <a:latin typeface="Times New Roman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A09FEFD-C3F6-4593-97C9-FBAD738BDF61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458BCBCB-3D97-4422-B9E9-85F2828807ED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ubTitle"/>
          </p:nvPr>
        </p:nvSpPr>
        <p:spPr>
          <a:xfrm>
            <a:off x="2313360" y="1426320"/>
            <a:ext cx="6674760" cy="789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99E6B00-27CD-4966-B32D-849774297599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283FE852-53CD-415C-A759-C53BAA8784FC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E713D8F-59FE-4113-996B-88CECFB52C17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516680B8-B02E-4DA5-9E75-5D568FC9E0A4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92803A0-3DB0-4DCE-B15D-28C307654A11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01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02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03" name="PlaceHolder 5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555E8117-BC65-44A8-8935-4005888728BC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54849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70923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08" name="PlaceHolder 5"/>
          <p:cNvSpPr>
            <a:spLocks noGrp="1"/>
          </p:cNvSpPr>
          <p:nvPr>
            <p:ph/>
          </p:nvPr>
        </p:nvSpPr>
        <p:spPr>
          <a:xfrm>
            <a:off x="387720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09" name="PlaceHolder 6"/>
          <p:cNvSpPr>
            <a:spLocks noGrp="1"/>
          </p:cNvSpPr>
          <p:nvPr>
            <p:ph/>
          </p:nvPr>
        </p:nvSpPr>
        <p:spPr>
          <a:xfrm>
            <a:off x="54849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10" name="PlaceHolder 7"/>
          <p:cNvSpPr>
            <a:spLocks noGrp="1"/>
          </p:cNvSpPr>
          <p:nvPr>
            <p:ph/>
          </p:nvPr>
        </p:nvSpPr>
        <p:spPr>
          <a:xfrm>
            <a:off x="70923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F01A85C7-16BF-48A5-A796-99259B1EBB8D}" type="slidenum">
              <a:t>&lt;#&gt;</a:t>
            </a:fld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subTitle"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ubTitle"/>
          </p:nvPr>
        </p:nvSpPr>
        <p:spPr>
          <a:xfrm>
            <a:off x="2313360" y="1426320"/>
            <a:ext cx="6674760" cy="789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29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37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40" name="PlaceHolder 3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43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44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45" name="PlaceHolder 5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4849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0923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387720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4849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0923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/>
          </p:nvPr>
        </p:nvSpPr>
        <p:spPr>
          <a:xfrm>
            <a:off x="54849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/>
          </p:nvPr>
        </p:nvSpPr>
        <p:spPr>
          <a:xfrm>
            <a:off x="70923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50" name="PlaceHolder 5"/>
          <p:cNvSpPr>
            <a:spLocks noGrp="1"/>
          </p:cNvSpPr>
          <p:nvPr>
            <p:ph/>
          </p:nvPr>
        </p:nvSpPr>
        <p:spPr>
          <a:xfrm>
            <a:off x="387720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51" name="PlaceHolder 6"/>
          <p:cNvSpPr>
            <a:spLocks noGrp="1"/>
          </p:cNvSpPr>
          <p:nvPr>
            <p:ph/>
          </p:nvPr>
        </p:nvSpPr>
        <p:spPr>
          <a:xfrm>
            <a:off x="54849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52" name="PlaceHolder 7"/>
          <p:cNvSpPr>
            <a:spLocks noGrp="1"/>
          </p:cNvSpPr>
          <p:nvPr>
            <p:ph/>
          </p:nvPr>
        </p:nvSpPr>
        <p:spPr>
          <a:xfrm>
            <a:off x="70923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3232EA4-74B4-4683-957C-957ED8791E02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31DAC4-CDB3-40FD-8F1A-F1303A301F2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B11407-0B98-4CEE-82B3-EC3C0A859A1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D36061-A0FC-42DB-9708-06CBF3176E55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407ABF-0CC3-449C-B05C-967F4CA89272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2313360" y="1426320"/>
            <a:ext cx="6674760" cy="789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28502F-D549-4D1C-A65B-5ED29CD1F1D1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2D9AF6-111E-4545-A987-2E957C8D6C2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1704AB-07A1-491A-A583-7D8E0865DD2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E31636-691C-43D3-B5A1-1E0552933ECA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D6F528-BE90-43DF-B59B-A68C5722A264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CB21AB-A755-42B8-B4BF-03802C633F6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4849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0923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387720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54849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0923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9B6998-2B2C-4AD9-8492-21C8E3E6E3CC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8028755-A527-4D32-BCCD-5D8B14F1E6B3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58AA09E-3D27-4480-A6C0-7C1A17F119B2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E7B1ED6-2C6A-4E61-A3B5-305E5199312D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9472D07-BC77-4ECD-93F5-FF06B9CE65AF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EC09119-52E2-42EF-A83F-0BD996D13E0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2313360" y="1426320"/>
            <a:ext cx="6674760" cy="789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CB0A823-D073-47D1-BE55-65A53E5B646E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FA4CDE4-9324-4089-8FBC-E879682FD030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5DC14D5-4D48-47A0-A5E7-5DA460F2A8AE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701EB61-25A3-4189-9B9A-CEA7697C3308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B170C21-5288-4A56-925D-CAC32B161FDE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36E0014-7992-4CEA-B6BD-BC46918872B5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54849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70923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387720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54849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70923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E868C88-A872-444A-B0D3-073D063CCF36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F13F84-2990-4D4D-84E8-EE93A03D8854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DE0FC0-E3D7-46B4-89B7-B5E28EF8F0A9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CF9DAB-AF18-4B69-B603-2DB2DC75D18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510439-F6BD-4F26-9477-000D9D9FEB2D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03B0DA9-701B-429E-96D7-9EEBE2DA8B57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2313360" y="1426320"/>
            <a:ext cx="6674760" cy="789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75E105-2EB2-40C0-9687-8D02B6B82C25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FAEC3F-3FE2-4AFF-ACE6-E7F2DC282056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9089FE-6D10-40C9-9241-1C7D61E6299C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6813F6-35F5-444F-B1D6-5EF8EB2AC8C4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B0606D-D887-4B88-825B-A92FC96718EC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1F7B42-C540-47F7-BA46-9C5B33C2477D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4849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70923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/>
          </p:nvPr>
        </p:nvSpPr>
        <p:spPr>
          <a:xfrm>
            <a:off x="387720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/>
          </p:nvPr>
        </p:nvSpPr>
        <p:spPr>
          <a:xfrm>
            <a:off x="54849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/>
          </p:nvPr>
        </p:nvSpPr>
        <p:spPr>
          <a:xfrm>
            <a:off x="70923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22769B-4CB0-434A-88BC-688640858364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0922E7-7955-483C-BA6A-02D447944C5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ubTitle"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3312CA3-B60D-4535-8A51-77B3B4391914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3E110B2-F66E-4B57-9A47-43927C979D95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FFD8D07-CC39-421A-B889-1BF0F128089F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468E581-B176-4EBD-A5C2-220E5E451EC4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subTitle"/>
          </p:nvPr>
        </p:nvSpPr>
        <p:spPr>
          <a:xfrm>
            <a:off x="2313360" y="1426320"/>
            <a:ext cx="6674760" cy="789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58791C1-2ED5-4343-B651-2DBBD2EE4D3D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0360C3-BC17-4B6F-9E7B-BFCF88865204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0B1E69-248E-4DB6-A8C5-56D90853900D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C4CB64-4EFB-4FCD-821D-C3E98C82CCC1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EB23B7-C88C-494B-B3C3-2F573762ED29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721096-E04A-4195-BC09-AE57D27A16A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313360" y="1426320"/>
            <a:ext cx="6674760" cy="789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4849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70923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21" name="PlaceHolder 5"/>
          <p:cNvSpPr>
            <a:spLocks noGrp="1"/>
          </p:cNvSpPr>
          <p:nvPr>
            <p:ph/>
          </p:nvPr>
        </p:nvSpPr>
        <p:spPr>
          <a:xfrm>
            <a:off x="387720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22" name="PlaceHolder 6"/>
          <p:cNvSpPr>
            <a:spLocks noGrp="1"/>
          </p:cNvSpPr>
          <p:nvPr>
            <p:ph/>
          </p:nvPr>
        </p:nvSpPr>
        <p:spPr>
          <a:xfrm>
            <a:off x="54849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23" name="PlaceHolder 7"/>
          <p:cNvSpPr>
            <a:spLocks noGrp="1"/>
          </p:cNvSpPr>
          <p:nvPr>
            <p:ph/>
          </p:nvPr>
        </p:nvSpPr>
        <p:spPr>
          <a:xfrm>
            <a:off x="70923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94A378-2183-4E19-873D-93FE49F44A23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45E1E44-ADF3-4F8B-9FEA-3C5D461A3696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subTitle"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9CACFA6-7B8A-4F1A-A3AA-4FCC453A0FBD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ED3A2EC-F748-4B42-87D6-8160DDCCE65E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77D6FEE-D379-43A2-B0EB-C7E7FA2468B5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427AFE4-D71B-41DF-857C-DA3C9D3AC514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ubTitle"/>
          </p:nvPr>
        </p:nvSpPr>
        <p:spPr>
          <a:xfrm>
            <a:off x="2313360" y="1426320"/>
            <a:ext cx="6674760" cy="789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966CDA1B-3C63-432D-82FE-1B68D95178F6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641B267-4A80-4D33-8407-61B81D6256DC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3FF64AF-B316-4778-8474-035D1390F304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D49712E-7872-4944-9240-95F8B392C27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C342821-EE2F-4520-80EB-496BF37C628B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F6F760E-E9FC-46AA-B1AE-172927949DE1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/>
          </p:nvPr>
        </p:nvSpPr>
        <p:spPr>
          <a:xfrm>
            <a:off x="54849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66" name="PlaceHolder 4"/>
          <p:cNvSpPr>
            <a:spLocks noGrp="1"/>
          </p:cNvSpPr>
          <p:nvPr>
            <p:ph/>
          </p:nvPr>
        </p:nvSpPr>
        <p:spPr>
          <a:xfrm>
            <a:off x="70923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67" name="PlaceHolder 5"/>
          <p:cNvSpPr>
            <a:spLocks noGrp="1"/>
          </p:cNvSpPr>
          <p:nvPr>
            <p:ph/>
          </p:nvPr>
        </p:nvSpPr>
        <p:spPr>
          <a:xfrm>
            <a:off x="387720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68" name="PlaceHolder 6"/>
          <p:cNvSpPr>
            <a:spLocks noGrp="1"/>
          </p:cNvSpPr>
          <p:nvPr>
            <p:ph/>
          </p:nvPr>
        </p:nvSpPr>
        <p:spPr>
          <a:xfrm>
            <a:off x="54849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69" name="PlaceHolder 7"/>
          <p:cNvSpPr>
            <a:spLocks noGrp="1"/>
          </p:cNvSpPr>
          <p:nvPr>
            <p:ph/>
          </p:nvPr>
        </p:nvSpPr>
        <p:spPr>
          <a:xfrm>
            <a:off x="70923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1055864-DDF7-4CF8-A0D2-265E5D826BFC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E97FAF2-586E-41CB-89B5-163BED44FC2A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539EDD4-0B78-496D-9879-98BEAB02E435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12BA1C4-70B1-4D14-86FF-DD46B5EAB8EA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A9FD40D-35EC-4F2E-A227-175543609B4C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C182AE6-FD4A-4DF5-B043-6CA63581F84C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ubTitle"/>
          </p:nvPr>
        </p:nvSpPr>
        <p:spPr>
          <a:xfrm>
            <a:off x="2313360" y="1426320"/>
            <a:ext cx="6674760" cy="789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4D9F22C-8F55-4EA8-899C-3DF39F77CB68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AC65187-2709-4C9D-A05F-76DF81A6DF7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A513FBC-C425-42F1-B0EC-A9AACA6310AF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4C0E059-EECB-4027-8195-01770E160237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A68C241-5877-4560-A9E1-4D3495D6FB45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675636-DB12-4D82-8620-BE4572715200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/>
          </p:nvPr>
        </p:nvSpPr>
        <p:spPr>
          <a:xfrm>
            <a:off x="54849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/>
          </p:nvPr>
        </p:nvSpPr>
        <p:spPr>
          <a:xfrm>
            <a:off x="70923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/>
          </p:nvPr>
        </p:nvSpPr>
        <p:spPr>
          <a:xfrm>
            <a:off x="387720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15" name="PlaceHolder 6"/>
          <p:cNvSpPr>
            <a:spLocks noGrp="1"/>
          </p:cNvSpPr>
          <p:nvPr>
            <p:ph/>
          </p:nvPr>
        </p:nvSpPr>
        <p:spPr>
          <a:xfrm>
            <a:off x="54849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16" name="PlaceHolder 7"/>
          <p:cNvSpPr>
            <a:spLocks noGrp="1"/>
          </p:cNvSpPr>
          <p:nvPr>
            <p:ph/>
          </p:nvPr>
        </p:nvSpPr>
        <p:spPr>
          <a:xfrm>
            <a:off x="70923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8BB010-0333-4ED1-93EC-7B67ACC0BF19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87E0421-7031-4351-A43C-1B44C554172B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ubTitle"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794CBCE2-BBFE-4163-9AC7-AE9C8485B584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22653BD-F962-488F-9814-01B63459D432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DFE1B52-CBB8-4C09-90DC-95B071EB14BA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169E56B-4436-4F1C-89CA-57E13F0EF14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subTitle"/>
          </p:nvPr>
        </p:nvSpPr>
        <p:spPr>
          <a:xfrm>
            <a:off x="2313360" y="1426320"/>
            <a:ext cx="6674760" cy="789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F598D8F-B74C-4E72-9F9B-B09F4F205BB7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58981EF-8BCD-482C-B0BD-C70FD0BB3164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192EE30-1257-4DEE-89E5-B629CA0A4FE3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FAAC8F7-DF87-4B22-972A-1B8EEB8897CE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3877200" y="4457880"/>
            <a:ext cx="47545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E8BBA1D-15A5-4060-BBA2-30E9B3DD11B7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6313680" y="33832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387720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57" name="PlaceHolder 5"/>
          <p:cNvSpPr>
            <a:spLocks noGrp="1"/>
          </p:cNvSpPr>
          <p:nvPr>
            <p:ph/>
          </p:nvPr>
        </p:nvSpPr>
        <p:spPr>
          <a:xfrm>
            <a:off x="6313680" y="4457880"/>
            <a:ext cx="232020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67A6BB4-D7DA-405A-8661-C0552D971EE6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4849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61" name="PlaceHolder 4"/>
          <p:cNvSpPr>
            <a:spLocks noGrp="1"/>
          </p:cNvSpPr>
          <p:nvPr>
            <p:ph/>
          </p:nvPr>
        </p:nvSpPr>
        <p:spPr>
          <a:xfrm>
            <a:off x="7092360" y="33832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62" name="PlaceHolder 5"/>
          <p:cNvSpPr>
            <a:spLocks noGrp="1"/>
          </p:cNvSpPr>
          <p:nvPr>
            <p:ph/>
          </p:nvPr>
        </p:nvSpPr>
        <p:spPr>
          <a:xfrm>
            <a:off x="387720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63" name="PlaceHolder 6"/>
          <p:cNvSpPr>
            <a:spLocks noGrp="1"/>
          </p:cNvSpPr>
          <p:nvPr>
            <p:ph/>
          </p:nvPr>
        </p:nvSpPr>
        <p:spPr>
          <a:xfrm>
            <a:off x="54849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64" name="PlaceHolder 7"/>
          <p:cNvSpPr>
            <a:spLocks noGrp="1"/>
          </p:cNvSpPr>
          <p:nvPr>
            <p:ph/>
          </p:nvPr>
        </p:nvSpPr>
        <p:spPr>
          <a:xfrm>
            <a:off x="7092360" y="4457880"/>
            <a:ext cx="1530720" cy="98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17F93BC-35B9-413E-9356-019ED37328E7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D1528D2-69DC-4FCB-BBF2-1E34EC59C4C4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subTitle"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E8A0C967-3899-43ED-B676-FA65B9896994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14A92EA-D82A-4D53-B9B2-30FF97284FC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4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267640" y="1408320"/>
            <a:ext cx="6400440" cy="2387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80000"/>
              </a:lnSpc>
              <a:buNone/>
            </a:pPr>
            <a:r>
              <a:rPr b="0" lang="ru-RU" sz="7200" spc="-1" strike="noStrike" cap="all">
                <a:solidFill>
                  <a:srgbClr val="ffffff"/>
                </a:solidFill>
                <a:latin typeface="Arial"/>
              </a:rPr>
              <a:t>Образец заголовка</a:t>
            </a:r>
            <a:endParaRPr b="0" lang="ru-RU" sz="7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Группа 6"/>
          <p:cNvGrpSpPr/>
          <p:nvPr/>
        </p:nvGrpSpPr>
        <p:grpSpPr>
          <a:xfrm>
            <a:off x="3979440" y="5801400"/>
            <a:ext cx="8221680" cy="360"/>
            <a:chOff x="3979440" y="5801400"/>
            <a:chExt cx="8221680" cy="360"/>
          </a:xfrm>
        </p:grpSpPr>
        <p:sp>
          <p:nvSpPr>
            <p:cNvPr id="2" name="Прямая соединительная линия 7"/>
            <p:cNvSpPr/>
            <p:nvPr/>
          </p:nvSpPr>
          <p:spPr>
            <a:xfrm>
              <a:off x="3979440" y="5801400"/>
              <a:ext cx="6054120" cy="360"/>
            </a:xfrm>
            <a:prstGeom prst="line">
              <a:avLst/>
            </a:prstGeom>
            <a:ln w="571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" name="Прямая соединительная линия 8"/>
            <p:cNvSpPr/>
            <p:nvPr/>
          </p:nvSpPr>
          <p:spPr>
            <a:xfrm>
              <a:off x="10029240" y="5801400"/>
              <a:ext cx="2171880" cy="360"/>
            </a:xfrm>
            <a:prstGeom prst="line">
              <a:avLst/>
            </a:prstGeom>
            <a:ln w="57150">
              <a:solidFill>
                <a:srgbClr val="be93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3b4546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3b4546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3b4546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3b4546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3b4546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3b4546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Четвёртый уровень структуры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3b4546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3b4546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3b4546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3b4546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3b4546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c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Прямоугольник 5"/>
          <p:cNvSpPr/>
          <p:nvPr/>
        </p:nvSpPr>
        <p:spPr>
          <a:xfrm>
            <a:off x="0" y="0"/>
            <a:ext cx="10019880" cy="68576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2313360" y="1426320"/>
            <a:ext cx="6674760" cy="1702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</a:pPr>
            <a:r>
              <a:rPr b="0" lang="ru-RU" sz="7200" spc="-1" strike="noStrike" cap="all">
                <a:solidFill>
                  <a:srgbClr val="ffffff"/>
                </a:solidFill>
                <a:latin typeface="Arial"/>
              </a:rPr>
              <a:t>Образец заголовка</a:t>
            </a:r>
            <a:endParaRPr b="0" lang="ru-RU" sz="72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3" name="Группа 6"/>
          <p:cNvGrpSpPr/>
          <p:nvPr/>
        </p:nvGrpSpPr>
        <p:grpSpPr>
          <a:xfrm>
            <a:off x="3979440" y="5799240"/>
            <a:ext cx="8212320" cy="360"/>
            <a:chOff x="3979440" y="5799240"/>
            <a:chExt cx="8212320" cy="360"/>
          </a:xfrm>
        </p:grpSpPr>
        <p:sp>
          <p:nvSpPr>
            <p:cNvPr id="414" name="Прямая соединительная линия 7"/>
            <p:cNvSpPr/>
            <p:nvPr/>
          </p:nvSpPr>
          <p:spPr>
            <a:xfrm>
              <a:off x="3979440" y="5799240"/>
              <a:ext cx="6054120" cy="360"/>
            </a:xfrm>
            <a:prstGeom prst="line">
              <a:avLst/>
            </a:prstGeom>
            <a:ln w="571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15" name="Прямая соединительная линия 8"/>
            <p:cNvSpPr/>
            <p:nvPr/>
          </p:nvSpPr>
          <p:spPr>
            <a:xfrm>
              <a:off x="10020240" y="5799240"/>
              <a:ext cx="2171520" cy="360"/>
            </a:xfrm>
            <a:prstGeom prst="line">
              <a:avLst/>
            </a:prstGeom>
            <a:ln w="57150">
              <a:solidFill>
                <a:srgbClr val="3b45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3877200" y="3383280"/>
            <a:ext cx="4754520" cy="2057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ffffff"/>
                </a:solidFill>
                <a:latin typeface="Arial"/>
              </a:rPr>
              <a:t>Образец текста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Arial"/>
              </a:rPr>
              <a:t>Второй уровень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8be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95000" y="1463040"/>
            <a:ext cx="7497720" cy="70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</a:pPr>
            <a:r>
              <a:rPr b="0" lang="ru-RU" sz="5000" spc="-1" strike="noStrike" cap="all">
                <a:solidFill>
                  <a:srgbClr val="3b4546"/>
                </a:solidFill>
                <a:latin typeface="Arial"/>
              </a:rPr>
              <a:t>Образец заголовка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322720" y="2953440"/>
            <a:ext cx="7470360" cy="3296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spcAft>
                <a:spcPts val="1500"/>
              </a:spcAft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ru-RU" sz="1600" spc="-1" strike="noStrike">
                <a:solidFill>
                  <a:srgbClr val="3b4546"/>
                </a:solidFill>
                <a:latin typeface="Arial"/>
              </a:rPr>
              <a:t>Второй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3b4546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rgbClr val="3b4546"/>
                </a:solidFill>
                <a:latin typeface="Arial"/>
              </a:rPr>
              <a:t>Третий уровень</a:t>
            </a:r>
            <a:endParaRPr b="0" lang="ru-RU" sz="20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1"/>
          </p:nvPr>
        </p:nvSpPr>
        <p:spPr>
          <a:xfrm>
            <a:off x="411480" y="301680"/>
            <a:ext cx="1828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3b4546"/>
                </a:solidFill>
                <a:latin typeface="Arial"/>
              </a:rPr>
              <a:t>&lt;нижний колонтитул&gt;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2"/>
          </p:nvPr>
        </p:nvSpPr>
        <p:spPr>
          <a:xfrm>
            <a:off x="10122480" y="301680"/>
            <a:ext cx="16729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1F6DBB6-2DFE-42D2-B468-9A7B94943111}" type="slidenum">
              <a:rPr b="0" lang="ru-RU" sz="1200" spc="-1" strike="noStrike">
                <a:solidFill>
                  <a:srgbClr val="3b4546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grpSp>
        <p:nvGrpSpPr>
          <p:cNvPr id="45" name="Группа 6"/>
          <p:cNvGrpSpPr/>
          <p:nvPr/>
        </p:nvGrpSpPr>
        <p:grpSpPr>
          <a:xfrm>
            <a:off x="2400120" y="2535840"/>
            <a:ext cx="9801000" cy="1080"/>
            <a:chOff x="2400120" y="2535840"/>
            <a:chExt cx="9801000" cy="1080"/>
          </a:xfrm>
        </p:grpSpPr>
        <p:sp>
          <p:nvSpPr>
            <p:cNvPr id="46" name="Прямая соединительная линия 7"/>
            <p:cNvSpPr/>
            <p:nvPr/>
          </p:nvSpPr>
          <p:spPr>
            <a:xfrm>
              <a:off x="2400120" y="2535840"/>
              <a:ext cx="7391520" cy="360"/>
            </a:xfrm>
            <a:prstGeom prst="line">
              <a:avLst/>
            </a:prstGeom>
            <a:ln w="571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Прямая соединительная линия 8"/>
            <p:cNvSpPr/>
            <p:nvPr/>
          </p:nvSpPr>
          <p:spPr>
            <a:xfrm>
              <a:off x="9789840" y="2536560"/>
              <a:ext cx="2411280" cy="360"/>
            </a:xfrm>
            <a:prstGeom prst="line">
              <a:avLst/>
            </a:prstGeom>
            <a:ln w="57150">
              <a:solidFill>
                <a:srgbClr val="3b45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0cd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ftr" idx="3"/>
          </p:nvPr>
        </p:nvSpPr>
        <p:spPr>
          <a:xfrm>
            <a:off x="411480" y="301680"/>
            <a:ext cx="1828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3b4546"/>
                </a:solidFill>
                <a:latin typeface="Arial"/>
              </a:rPr>
              <a:t>&lt;нижний колонтитул&gt;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4"/>
          </p:nvPr>
        </p:nvSpPr>
        <p:spPr>
          <a:xfrm>
            <a:off x="10122480" y="301680"/>
            <a:ext cx="16729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C92616-EFBB-43D1-98DD-424E0A7A7827}" type="slidenum">
              <a:rPr b="0" lang="ru-RU" sz="1200" spc="-1" strike="noStrike">
                <a:solidFill>
                  <a:srgbClr val="3b4546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86" name="Прямоугольник 5"/>
          <p:cNvSpPr/>
          <p:nvPr/>
        </p:nvSpPr>
        <p:spPr>
          <a:xfrm>
            <a:off x="0" y="722520"/>
            <a:ext cx="12191760" cy="54129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603360" y="1463040"/>
            <a:ext cx="10515240" cy="574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</a:pPr>
            <a:r>
              <a:rPr b="0" lang="ru-RU" sz="5000" spc="-1" strike="noStrike" cap="all">
                <a:solidFill>
                  <a:srgbClr val="3b4546"/>
                </a:solidFill>
                <a:latin typeface="Arial"/>
              </a:rPr>
              <a:t>Образец заголовка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49080" y="2971800"/>
            <a:ext cx="4827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6280" y="2971800"/>
            <a:ext cx="4827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65760" y="3401640"/>
            <a:ext cx="475452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1" marL="6858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Второй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2" marL="11430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Третий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3" marL="16002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4" marL="20574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Пятый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5943600" y="3401640"/>
            <a:ext cx="475452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1" marL="6858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Второй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2" marL="11430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Третий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3" marL="16002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4" marL="20574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Пятый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grpSp>
        <p:nvGrpSpPr>
          <p:cNvPr id="92" name="Группа 12"/>
          <p:cNvGrpSpPr/>
          <p:nvPr/>
        </p:nvGrpSpPr>
        <p:grpSpPr>
          <a:xfrm>
            <a:off x="726840" y="2521440"/>
            <a:ext cx="11480760" cy="360"/>
            <a:chOff x="726840" y="2521440"/>
            <a:chExt cx="11480760" cy="360"/>
          </a:xfrm>
        </p:grpSpPr>
        <p:sp>
          <p:nvSpPr>
            <p:cNvPr id="93" name="Прямая соединительная линия 15"/>
            <p:cNvSpPr/>
            <p:nvPr/>
          </p:nvSpPr>
          <p:spPr>
            <a:xfrm flipH="1">
              <a:off x="7452360" y="2521440"/>
              <a:ext cx="4755240" cy="360"/>
            </a:xfrm>
            <a:prstGeom prst="line">
              <a:avLst/>
            </a:prstGeom>
            <a:ln w="57150">
              <a:solidFill>
                <a:srgbClr val="d0cdc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4" name="Прямая соединительная линия 16"/>
            <p:cNvSpPr/>
            <p:nvPr/>
          </p:nvSpPr>
          <p:spPr>
            <a:xfrm flipH="1">
              <a:off x="726840" y="2521440"/>
              <a:ext cx="6742080" cy="360"/>
            </a:xfrm>
            <a:prstGeom prst="line">
              <a:avLst/>
            </a:prstGeom>
            <a:ln w="57150">
              <a:solidFill>
                <a:srgbClr val="be93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7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Прямоугольник 15"/>
          <p:cNvSpPr/>
          <p:nvPr/>
        </p:nvSpPr>
        <p:spPr>
          <a:xfrm>
            <a:off x="-12600" y="720"/>
            <a:ext cx="3060360" cy="68569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PlaceHolder 1"/>
          <p:cNvSpPr>
            <a:spLocks noGrp="1"/>
          </p:cNvSpPr>
          <p:nvPr>
            <p:ph type="ftr" idx="5"/>
          </p:nvPr>
        </p:nvSpPr>
        <p:spPr>
          <a:xfrm>
            <a:off x="411480" y="301680"/>
            <a:ext cx="1828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3b4546"/>
                </a:solidFill>
                <a:latin typeface="Arial"/>
              </a:rPr>
              <a:t>&lt;нижний колонтитул&gt;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6"/>
          </p:nvPr>
        </p:nvSpPr>
        <p:spPr>
          <a:xfrm>
            <a:off x="10122480" y="301680"/>
            <a:ext cx="16729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EA09CFF-A834-4575-A335-33C95DFA5001}" type="slidenum">
              <a:rPr b="0" lang="ru-RU" sz="1200" spc="-1" strike="noStrike">
                <a:solidFill>
                  <a:srgbClr val="3b4546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title"/>
          </p:nvPr>
        </p:nvSpPr>
        <p:spPr>
          <a:xfrm>
            <a:off x="667440" y="1398960"/>
            <a:ext cx="484596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</a:pPr>
            <a:r>
              <a:rPr b="0" lang="ru-RU" sz="5000" spc="-1" strike="noStrike" cap="all">
                <a:solidFill>
                  <a:srgbClr val="3b4546"/>
                </a:solidFill>
                <a:latin typeface="Arial"/>
              </a:rPr>
              <a:t>Образец заголовка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245280" y="1252800"/>
            <a:ext cx="4827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45280" y="3502080"/>
            <a:ext cx="4827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37" name="PlaceHolder 6"/>
          <p:cNvSpPr>
            <a:spLocks noGrp="1"/>
          </p:cNvSpPr>
          <p:nvPr>
            <p:ph type="body"/>
          </p:nvPr>
        </p:nvSpPr>
        <p:spPr>
          <a:xfrm>
            <a:off x="5989320" y="1792080"/>
            <a:ext cx="475452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1" marL="6858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Второй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2" marL="11430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Третий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3" marL="16002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38" name="PlaceHolder 7"/>
          <p:cNvSpPr>
            <a:spLocks noGrp="1"/>
          </p:cNvSpPr>
          <p:nvPr>
            <p:ph type="body"/>
          </p:nvPr>
        </p:nvSpPr>
        <p:spPr>
          <a:xfrm>
            <a:off x="5989320" y="3940920"/>
            <a:ext cx="475452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1" marL="6858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Второй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2" marL="11430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Третий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3" marL="16002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grpSp>
        <p:nvGrpSpPr>
          <p:cNvPr id="139" name="Группа 16"/>
          <p:cNvGrpSpPr/>
          <p:nvPr/>
        </p:nvGrpSpPr>
        <p:grpSpPr>
          <a:xfrm>
            <a:off x="-11880" y="3044880"/>
            <a:ext cx="4278960" cy="360"/>
            <a:chOff x="-11880" y="3044880"/>
            <a:chExt cx="4278960" cy="360"/>
          </a:xfrm>
        </p:grpSpPr>
        <p:sp>
          <p:nvSpPr>
            <p:cNvPr id="140" name="Прямая соединительная линия 23"/>
            <p:cNvSpPr/>
            <p:nvPr/>
          </p:nvSpPr>
          <p:spPr>
            <a:xfrm>
              <a:off x="-11880" y="3044880"/>
              <a:ext cx="3060360" cy="360"/>
            </a:xfrm>
            <a:prstGeom prst="line">
              <a:avLst/>
            </a:prstGeom>
            <a:ln w="57150">
              <a:solidFill>
                <a:srgbClr val="ede9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" name="Прямая соединительная линия 24"/>
            <p:cNvSpPr/>
            <p:nvPr/>
          </p:nvSpPr>
          <p:spPr>
            <a:xfrm flipV="1">
              <a:off x="3050280" y="3044880"/>
              <a:ext cx="1216800" cy="360"/>
            </a:xfrm>
            <a:prstGeom prst="line">
              <a:avLst/>
            </a:prstGeom>
            <a:ln w="57150">
              <a:solidFill>
                <a:srgbClr val="3b45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de9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Прямоугольник 17"/>
          <p:cNvSpPr/>
          <p:nvPr/>
        </p:nvSpPr>
        <p:spPr>
          <a:xfrm>
            <a:off x="0" y="0"/>
            <a:ext cx="12191760" cy="30477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PlaceHolder 1"/>
          <p:cNvSpPr>
            <a:spLocks noGrp="1"/>
          </p:cNvSpPr>
          <p:nvPr>
            <p:ph type="ftr" idx="7"/>
          </p:nvPr>
        </p:nvSpPr>
        <p:spPr>
          <a:xfrm>
            <a:off x="411480" y="301680"/>
            <a:ext cx="1828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ede9e6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ede9e6"/>
                </a:solidFill>
                <a:latin typeface="Arial"/>
              </a:rPr>
              <a:t>&lt;нижний колонтитул&gt;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8"/>
          </p:nvPr>
        </p:nvSpPr>
        <p:spPr>
          <a:xfrm>
            <a:off x="10122480" y="301680"/>
            <a:ext cx="16729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ede9e6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650D7B-5EF8-4DF4-B624-EC6CC081F5DE}" type="slidenum">
              <a:rPr b="0" lang="ru-RU" sz="1200" spc="-1" strike="noStrike">
                <a:solidFill>
                  <a:srgbClr val="ede9e6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title"/>
          </p:nvPr>
        </p:nvSpPr>
        <p:spPr>
          <a:xfrm>
            <a:off x="603360" y="1463040"/>
            <a:ext cx="10515240" cy="574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</a:pPr>
            <a:r>
              <a:rPr b="0" lang="ru-RU" sz="5000" spc="-1" strike="noStrike" cap="all">
                <a:solidFill>
                  <a:srgbClr val="ede9e6"/>
                </a:solidFill>
                <a:latin typeface="Arial"/>
              </a:rPr>
              <a:t>Образец заголовка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body"/>
          </p:nvPr>
        </p:nvSpPr>
        <p:spPr>
          <a:xfrm>
            <a:off x="649080" y="3483720"/>
            <a:ext cx="4827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body"/>
          </p:nvPr>
        </p:nvSpPr>
        <p:spPr>
          <a:xfrm>
            <a:off x="365760" y="3931920"/>
            <a:ext cx="475452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1" marL="6858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Второй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2" marL="11430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Третий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3" marL="16002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4" marL="20574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Пятый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5943600" y="3931920"/>
            <a:ext cx="475452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1" marL="6858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Второй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2" marL="11430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Третий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3" marL="16002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4" marL="20574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Пятый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grpSp>
        <p:nvGrpSpPr>
          <p:cNvPr id="185" name="Группа 18"/>
          <p:cNvGrpSpPr/>
          <p:nvPr/>
        </p:nvGrpSpPr>
        <p:grpSpPr>
          <a:xfrm>
            <a:off x="11678400" y="1028520"/>
            <a:ext cx="360" cy="5829480"/>
            <a:chOff x="11678400" y="1028520"/>
            <a:chExt cx="360" cy="5829480"/>
          </a:xfrm>
        </p:grpSpPr>
        <p:sp>
          <p:nvSpPr>
            <p:cNvPr id="186" name="Прямая соединительная линия 19"/>
            <p:cNvSpPr/>
            <p:nvPr/>
          </p:nvSpPr>
          <p:spPr>
            <a:xfrm flipV="1">
              <a:off x="11678400" y="3047760"/>
              <a:ext cx="360" cy="3810240"/>
            </a:xfrm>
            <a:prstGeom prst="line">
              <a:avLst/>
            </a:prstGeom>
            <a:ln w="44450">
              <a:solidFill>
                <a:srgbClr val="3b45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Прямая соединительная линия 20"/>
            <p:cNvSpPr/>
            <p:nvPr/>
          </p:nvSpPr>
          <p:spPr>
            <a:xfrm flipV="1">
              <a:off x="11678400" y="1028520"/>
              <a:ext cx="360" cy="2019240"/>
            </a:xfrm>
            <a:prstGeom prst="line">
              <a:avLst/>
            </a:prstGeom>
            <a:ln w="44450">
              <a:solidFill>
                <a:srgbClr val="ede9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8be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ftr" idx="9"/>
          </p:nvPr>
        </p:nvSpPr>
        <p:spPr>
          <a:xfrm>
            <a:off x="411480" y="301680"/>
            <a:ext cx="1828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3b4546"/>
                </a:solidFill>
                <a:latin typeface="Arial"/>
              </a:rPr>
              <a:t>&lt;нижний колонтитул&gt;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ldNum" idx="10"/>
          </p:nvPr>
        </p:nvSpPr>
        <p:spPr>
          <a:xfrm>
            <a:off x="10122480" y="301680"/>
            <a:ext cx="16729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749B50-1D38-4CA7-BDCB-546030C40EBE}" type="slidenum">
              <a:rPr b="0" lang="ru-RU" sz="1200" spc="-1" strike="noStrike">
                <a:solidFill>
                  <a:srgbClr val="3b4546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title"/>
          </p:nvPr>
        </p:nvSpPr>
        <p:spPr>
          <a:xfrm>
            <a:off x="2295000" y="1463040"/>
            <a:ext cx="7497720" cy="70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</a:pPr>
            <a:r>
              <a:rPr b="0" lang="ru-RU" sz="5000" spc="-1" strike="noStrike" cap="all">
                <a:solidFill>
                  <a:srgbClr val="3b4546"/>
                </a:solidFill>
                <a:latin typeface="Arial"/>
              </a:rPr>
              <a:t>Образец заголовка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7" name="Группа 8"/>
          <p:cNvGrpSpPr/>
          <p:nvPr/>
        </p:nvGrpSpPr>
        <p:grpSpPr>
          <a:xfrm>
            <a:off x="2400120" y="2535840"/>
            <a:ext cx="9801000" cy="1080"/>
            <a:chOff x="2400120" y="2535840"/>
            <a:chExt cx="9801000" cy="1080"/>
          </a:xfrm>
        </p:grpSpPr>
        <p:sp>
          <p:nvSpPr>
            <p:cNvPr id="228" name="Прямая соединительная линия 9"/>
            <p:cNvSpPr/>
            <p:nvPr/>
          </p:nvSpPr>
          <p:spPr>
            <a:xfrm>
              <a:off x="2400120" y="2535840"/>
              <a:ext cx="7391520" cy="360"/>
            </a:xfrm>
            <a:prstGeom prst="line">
              <a:avLst/>
            </a:prstGeom>
            <a:ln w="57150">
              <a:solidFill>
                <a:srgbClr val="e7e6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Прямая соединительная линия 10"/>
            <p:cNvSpPr/>
            <p:nvPr/>
          </p:nvSpPr>
          <p:spPr>
            <a:xfrm>
              <a:off x="9789840" y="2536560"/>
              <a:ext cx="2411280" cy="360"/>
            </a:xfrm>
            <a:prstGeom prst="line">
              <a:avLst/>
            </a:prstGeom>
            <a:ln w="57150">
              <a:solidFill>
                <a:srgbClr val="3b45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2322720" y="2971800"/>
            <a:ext cx="4827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31" name="PlaceHolder 5"/>
          <p:cNvSpPr>
            <a:spLocks noGrp="1"/>
          </p:cNvSpPr>
          <p:nvPr>
            <p:ph type="body"/>
          </p:nvPr>
        </p:nvSpPr>
        <p:spPr>
          <a:xfrm>
            <a:off x="2322720" y="4443840"/>
            <a:ext cx="4827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32" name="PlaceHolder 6"/>
          <p:cNvSpPr>
            <a:spLocks noGrp="1"/>
          </p:cNvSpPr>
          <p:nvPr>
            <p:ph type="body"/>
          </p:nvPr>
        </p:nvSpPr>
        <p:spPr>
          <a:xfrm>
            <a:off x="2020680" y="3401640"/>
            <a:ext cx="8379000" cy="974880"/>
          </a:xfrm>
          <a:prstGeom prst="rect">
            <a:avLst/>
          </a:prstGeom>
          <a:noFill/>
          <a:ln w="0">
            <a:noFill/>
          </a:ln>
        </p:spPr>
        <p:txBody>
          <a:bodyPr numCol="2" spcCol="91440"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1" marL="6858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Второй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2" marL="11430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Третий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3" marL="16002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33" name="PlaceHolder 7"/>
          <p:cNvSpPr>
            <a:spLocks noGrp="1"/>
          </p:cNvSpPr>
          <p:nvPr>
            <p:ph type="body"/>
          </p:nvPr>
        </p:nvSpPr>
        <p:spPr>
          <a:xfrm>
            <a:off x="2020680" y="4901040"/>
            <a:ext cx="8379000" cy="974880"/>
          </a:xfrm>
          <a:prstGeom prst="rect">
            <a:avLst/>
          </a:prstGeom>
          <a:noFill/>
          <a:ln w="0">
            <a:noFill/>
          </a:ln>
        </p:spPr>
        <p:txBody>
          <a:bodyPr numCol="2" spcCol="91440"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1" marL="6858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Второй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2" marL="11430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Третий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3" marL="16002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de9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Прямоугольник 15"/>
          <p:cNvSpPr/>
          <p:nvPr/>
        </p:nvSpPr>
        <p:spPr>
          <a:xfrm>
            <a:off x="3962520" y="720"/>
            <a:ext cx="8271360" cy="68569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PlaceHolder 1"/>
          <p:cNvSpPr>
            <a:spLocks noGrp="1"/>
          </p:cNvSpPr>
          <p:nvPr>
            <p:ph type="ftr" idx="11"/>
          </p:nvPr>
        </p:nvSpPr>
        <p:spPr>
          <a:xfrm>
            <a:off x="411480" y="301680"/>
            <a:ext cx="1828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3b4546"/>
                </a:solidFill>
                <a:latin typeface="Arial"/>
              </a:rPr>
              <a:t>&lt;нижний колонтитул&gt;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Num" idx="12"/>
          </p:nvPr>
        </p:nvSpPr>
        <p:spPr>
          <a:xfrm>
            <a:off x="10122480" y="301680"/>
            <a:ext cx="16729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B8A46B-36E8-48AA-8E4C-0EC3915FF17B}" type="slidenum">
              <a:rPr b="0" lang="ru-RU" sz="12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title"/>
          </p:nvPr>
        </p:nvSpPr>
        <p:spPr>
          <a:xfrm>
            <a:off x="667440" y="1398960"/>
            <a:ext cx="484596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</a:pPr>
            <a:r>
              <a:rPr b="0" lang="ru-RU" sz="5000" spc="-1" strike="noStrike" cap="all">
                <a:solidFill>
                  <a:srgbClr val="576853"/>
                </a:solidFill>
                <a:latin typeface="Arial"/>
              </a:rPr>
              <a:t>Образец заголовка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body"/>
          </p:nvPr>
        </p:nvSpPr>
        <p:spPr>
          <a:xfrm>
            <a:off x="6245280" y="1353240"/>
            <a:ext cx="4827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ede9e6"/>
                </a:solidFill>
                <a:latin typeface="Arial"/>
              </a:rPr>
              <a:t>Образец текста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body"/>
          </p:nvPr>
        </p:nvSpPr>
        <p:spPr>
          <a:xfrm>
            <a:off x="6245280" y="3502080"/>
            <a:ext cx="4827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ede9e6"/>
                </a:solidFill>
                <a:latin typeface="Arial"/>
              </a:rPr>
              <a:t>Образец текста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 type="body"/>
          </p:nvPr>
        </p:nvSpPr>
        <p:spPr>
          <a:xfrm>
            <a:off x="5970960" y="1792080"/>
            <a:ext cx="475452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ede9e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ede9e6"/>
                </a:solidFill>
                <a:latin typeface="Arial"/>
              </a:rPr>
              <a:t>Образец текста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1" marL="685800" indent="-283320">
              <a:lnSpc>
                <a:spcPct val="150000"/>
              </a:lnSpc>
              <a:buClr>
                <a:srgbClr val="ede9e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ede9e6"/>
                </a:solidFill>
                <a:latin typeface="Arial"/>
              </a:rPr>
              <a:t>Второй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2" marL="1143000" indent="-283320">
              <a:lnSpc>
                <a:spcPct val="150000"/>
              </a:lnSpc>
              <a:buClr>
                <a:srgbClr val="ede9e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ede9e6"/>
                </a:solidFill>
                <a:latin typeface="Arial"/>
              </a:rPr>
              <a:t>Третий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3" marL="1600200" indent="-283320">
              <a:lnSpc>
                <a:spcPct val="150000"/>
              </a:lnSpc>
              <a:buClr>
                <a:srgbClr val="ede9e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ede9e6"/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277" name="PlaceHolder 7"/>
          <p:cNvSpPr>
            <a:spLocks noGrp="1"/>
          </p:cNvSpPr>
          <p:nvPr>
            <p:ph type="body"/>
          </p:nvPr>
        </p:nvSpPr>
        <p:spPr>
          <a:xfrm>
            <a:off x="5970960" y="3940920"/>
            <a:ext cx="475452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ede9e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ede9e6"/>
                </a:solidFill>
                <a:latin typeface="Arial"/>
              </a:rPr>
              <a:t>Образец текста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1" marL="685800" indent="-283320">
              <a:lnSpc>
                <a:spcPct val="150000"/>
              </a:lnSpc>
              <a:buClr>
                <a:srgbClr val="ede9e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ede9e6"/>
                </a:solidFill>
                <a:latin typeface="Arial"/>
              </a:rPr>
              <a:t>Второй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2" marL="1143000" indent="-283320">
              <a:lnSpc>
                <a:spcPct val="150000"/>
              </a:lnSpc>
              <a:buClr>
                <a:srgbClr val="ede9e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ede9e6"/>
                </a:solidFill>
                <a:latin typeface="Arial"/>
              </a:rPr>
              <a:t>Третий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3" marL="1600200" indent="-283320">
              <a:lnSpc>
                <a:spcPct val="150000"/>
              </a:lnSpc>
              <a:buClr>
                <a:srgbClr val="ede9e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ede9e6"/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grpSp>
        <p:nvGrpSpPr>
          <p:cNvPr id="278" name="Группа 16"/>
          <p:cNvGrpSpPr/>
          <p:nvPr/>
        </p:nvGrpSpPr>
        <p:grpSpPr>
          <a:xfrm>
            <a:off x="-28080" y="2514600"/>
            <a:ext cx="5666400" cy="360"/>
            <a:chOff x="-28080" y="2514600"/>
            <a:chExt cx="5666400" cy="360"/>
          </a:xfrm>
        </p:grpSpPr>
        <p:sp>
          <p:nvSpPr>
            <p:cNvPr id="279" name="Прямая соединительная линия 23"/>
            <p:cNvSpPr/>
            <p:nvPr/>
          </p:nvSpPr>
          <p:spPr>
            <a:xfrm>
              <a:off x="-28080" y="2514600"/>
              <a:ext cx="3990960" cy="360"/>
            </a:xfrm>
            <a:prstGeom prst="line">
              <a:avLst/>
            </a:prstGeom>
            <a:ln w="57150">
              <a:solidFill>
                <a:srgbClr val="be937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0" name="Прямая соединительная линия 24"/>
            <p:cNvSpPr/>
            <p:nvPr/>
          </p:nvSpPr>
          <p:spPr>
            <a:xfrm>
              <a:off x="3961800" y="2514600"/>
              <a:ext cx="1676520" cy="360"/>
            </a:xfrm>
            <a:prstGeom prst="line">
              <a:avLst/>
            </a:prstGeom>
            <a:ln w="57150">
              <a:solidFill>
                <a:srgbClr val="ede9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8be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ftr" idx="13"/>
          </p:nvPr>
        </p:nvSpPr>
        <p:spPr>
          <a:xfrm>
            <a:off x="411480" y="301680"/>
            <a:ext cx="1828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3b4546"/>
                </a:solidFill>
                <a:latin typeface="Arial"/>
              </a:rPr>
              <a:t>&lt;нижний колонтитул&gt;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sldNum" idx="14"/>
          </p:nvPr>
        </p:nvSpPr>
        <p:spPr>
          <a:xfrm>
            <a:off x="10122480" y="301680"/>
            <a:ext cx="16729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8994F2-F706-429A-8ECF-EBD402D3B9E0}" type="slidenum">
              <a:rPr b="0" lang="ru-RU" sz="1200" spc="-1" strike="noStrike">
                <a:solidFill>
                  <a:srgbClr val="3b4546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title"/>
          </p:nvPr>
        </p:nvSpPr>
        <p:spPr>
          <a:xfrm>
            <a:off x="603360" y="1463040"/>
            <a:ext cx="10871280" cy="70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</a:pPr>
            <a:r>
              <a:rPr b="0" lang="ru-RU" sz="5000" spc="-1" strike="noStrike" cap="all">
                <a:solidFill>
                  <a:srgbClr val="3b4546"/>
                </a:solidFill>
                <a:latin typeface="Arial"/>
              </a:rPr>
              <a:t>Образец заголовка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body"/>
          </p:nvPr>
        </p:nvSpPr>
        <p:spPr>
          <a:xfrm>
            <a:off x="649080" y="2980800"/>
            <a:ext cx="3282480" cy="11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body"/>
          </p:nvPr>
        </p:nvSpPr>
        <p:spPr>
          <a:xfrm>
            <a:off x="4334400" y="2980800"/>
            <a:ext cx="3282480" cy="11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22" name="PlaceHolder 6"/>
          <p:cNvSpPr>
            <a:spLocks noGrp="1"/>
          </p:cNvSpPr>
          <p:nvPr>
            <p:ph type="body"/>
          </p:nvPr>
        </p:nvSpPr>
        <p:spPr>
          <a:xfrm>
            <a:off x="365760" y="4114800"/>
            <a:ext cx="3282480" cy="974880"/>
          </a:xfrm>
          <a:prstGeom prst="rect">
            <a:avLst/>
          </a:prstGeom>
          <a:noFill/>
          <a:ln w="0">
            <a:noFill/>
          </a:ln>
        </p:spPr>
        <p:txBody>
          <a:bodyPr numCol="1" spcCol="91440"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1" marL="6858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Второй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2" marL="11430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Третий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3" marL="16002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23" name="PlaceHolder 7"/>
          <p:cNvSpPr>
            <a:spLocks noGrp="1"/>
          </p:cNvSpPr>
          <p:nvPr>
            <p:ph type="body"/>
          </p:nvPr>
        </p:nvSpPr>
        <p:spPr>
          <a:xfrm>
            <a:off x="4005000" y="4114800"/>
            <a:ext cx="3282480" cy="974880"/>
          </a:xfrm>
          <a:prstGeom prst="rect">
            <a:avLst/>
          </a:prstGeom>
          <a:noFill/>
          <a:ln w="0">
            <a:noFill/>
          </a:ln>
        </p:spPr>
        <p:txBody>
          <a:bodyPr numCol="1" spcCol="91440"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1" marL="6858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Второй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2" marL="11430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Третий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3" marL="16002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grpSp>
        <p:nvGrpSpPr>
          <p:cNvPr id="324" name="Группа 15"/>
          <p:cNvGrpSpPr/>
          <p:nvPr/>
        </p:nvGrpSpPr>
        <p:grpSpPr>
          <a:xfrm>
            <a:off x="716760" y="2526840"/>
            <a:ext cx="10758240" cy="2160"/>
            <a:chOff x="716760" y="2526840"/>
            <a:chExt cx="10758240" cy="2160"/>
          </a:xfrm>
        </p:grpSpPr>
        <p:sp>
          <p:nvSpPr>
            <p:cNvPr id="325" name="Прямая соединительная линия 16"/>
            <p:cNvSpPr/>
            <p:nvPr/>
          </p:nvSpPr>
          <p:spPr>
            <a:xfrm>
              <a:off x="716760" y="2526840"/>
              <a:ext cx="6384240" cy="360"/>
            </a:xfrm>
            <a:prstGeom prst="line">
              <a:avLst/>
            </a:prstGeom>
            <a:ln w="57150">
              <a:solidFill>
                <a:srgbClr val="ede9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6" name="Прямая соединительная линия 17"/>
            <p:cNvSpPr/>
            <p:nvPr/>
          </p:nvSpPr>
          <p:spPr>
            <a:xfrm>
              <a:off x="7101000" y="2528640"/>
              <a:ext cx="4374000" cy="360"/>
            </a:xfrm>
            <a:prstGeom prst="line">
              <a:avLst/>
            </a:prstGeom>
            <a:ln w="57150">
              <a:solidFill>
                <a:srgbClr val="3b45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27" name="PlaceHolder 8"/>
          <p:cNvSpPr>
            <a:spLocks noGrp="1"/>
          </p:cNvSpPr>
          <p:nvPr>
            <p:ph type="body"/>
          </p:nvPr>
        </p:nvSpPr>
        <p:spPr>
          <a:xfrm>
            <a:off x="8266320" y="2980800"/>
            <a:ext cx="3282480" cy="1105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28" name="PlaceHolder 9"/>
          <p:cNvSpPr>
            <a:spLocks noGrp="1"/>
          </p:cNvSpPr>
          <p:nvPr>
            <p:ph type="body"/>
          </p:nvPr>
        </p:nvSpPr>
        <p:spPr>
          <a:xfrm>
            <a:off x="7973640" y="4114800"/>
            <a:ext cx="3282480" cy="974880"/>
          </a:xfrm>
          <a:prstGeom prst="rect">
            <a:avLst/>
          </a:prstGeom>
          <a:noFill/>
          <a:ln w="0">
            <a:noFill/>
          </a:ln>
        </p:spPr>
        <p:txBody>
          <a:bodyPr numCol="1" spcCol="91440"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Образец текста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1" marL="6858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Второй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2" marL="11430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Третий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3" marL="160020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de9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ftr" idx="15"/>
          </p:nvPr>
        </p:nvSpPr>
        <p:spPr>
          <a:xfrm>
            <a:off x="411480" y="301680"/>
            <a:ext cx="182844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3b4546"/>
                </a:solidFill>
                <a:latin typeface="Arial"/>
              </a:rPr>
              <a:t>&lt;нижний колонтитул&gt;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sldNum" idx="16"/>
          </p:nvPr>
        </p:nvSpPr>
        <p:spPr>
          <a:xfrm>
            <a:off x="10122480" y="301680"/>
            <a:ext cx="16729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75F924-07AB-4D7D-8DFA-F264B221B8B0}" type="slidenum">
              <a:rPr b="0" lang="ru-RU" sz="1200" spc="-1" strike="noStrike">
                <a:solidFill>
                  <a:srgbClr val="3b4546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67" name="Прямоугольник 5"/>
          <p:cNvSpPr/>
          <p:nvPr/>
        </p:nvSpPr>
        <p:spPr>
          <a:xfrm>
            <a:off x="0" y="722520"/>
            <a:ext cx="12191760" cy="54129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ая соединительная линия 6"/>
          <p:cNvSpPr/>
          <p:nvPr/>
        </p:nvSpPr>
        <p:spPr>
          <a:xfrm>
            <a:off x="4267080" y="2523600"/>
            <a:ext cx="7924680" cy="720"/>
          </a:xfrm>
          <a:prstGeom prst="line">
            <a:avLst/>
          </a:prstGeom>
          <a:ln w="57150">
            <a:solidFill>
              <a:srgbClr val="be93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Прямая соединительная линия 7"/>
          <p:cNvSpPr/>
          <p:nvPr/>
        </p:nvSpPr>
        <p:spPr>
          <a:xfrm>
            <a:off x="723240" y="2523600"/>
            <a:ext cx="3543840" cy="360"/>
          </a:xfrm>
          <a:prstGeom prst="line">
            <a:avLst/>
          </a:prstGeom>
          <a:ln w="57150">
            <a:solidFill>
              <a:srgbClr val="ede9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PlaceHolder 3"/>
          <p:cNvSpPr>
            <a:spLocks noGrp="1"/>
          </p:cNvSpPr>
          <p:nvPr>
            <p:ph type="title"/>
          </p:nvPr>
        </p:nvSpPr>
        <p:spPr>
          <a:xfrm>
            <a:off x="603360" y="1463040"/>
            <a:ext cx="10515240" cy="574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</a:pPr>
            <a:r>
              <a:rPr b="0" lang="ru-RU" sz="5000" spc="-1" strike="noStrike" cap="all">
                <a:solidFill>
                  <a:srgbClr val="ffffff"/>
                </a:solidFill>
                <a:latin typeface="Arial"/>
              </a:rPr>
              <a:t>Образец заголовка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49080" y="2971800"/>
            <a:ext cx="4827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ffffff"/>
                </a:solidFill>
                <a:latin typeface="Arial"/>
              </a:rPr>
              <a:t>Образец текста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 type="body"/>
          </p:nvPr>
        </p:nvSpPr>
        <p:spPr>
          <a:xfrm>
            <a:off x="6236280" y="2971800"/>
            <a:ext cx="4827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ffffff"/>
                </a:solidFill>
                <a:latin typeface="Arial"/>
              </a:rPr>
              <a:t>Образец текста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73" name="PlaceHolder 6"/>
          <p:cNvSpPr>
            <a:spLocks noGrp="1"/>
          </p:cNvSpPr>
          <p:nvPr>
            <p:ph type="body"/>
          </p:nvPr>
        </p:nvSpPr>
        <p:spPr>
          <a:xfrm>
            <a:off x="365760" y="3401640"/>
            <a:ext cx="511128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Образец текста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1" marL="685800" indent="-2833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Второй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2" marL="1143000" indent="-2833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Третий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3" marL="1600200" indent="-2833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4" marL="2057400" indent="-2833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Пятый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374" name="PlaceHolder 7"/>
          <p:cNvSpPr>
            <a:spLocks noGrp="1"/>
          </p:cNvSpPr>
          <p:nvPr>
            <p:ph type="body"/>
          </p:nvPr>
        </p:nvSpPr>
        <p:spPr>
          <a:xfrm>
            <a:off x="5943600" y="3401640"/>
            <a:ext cx="511128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Образец текста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1" marL="685800" indent="-2833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Второй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2" marL="1143000" indent="-2833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Третий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3" marL="1600200" indent="-2833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Четвертый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lvl="4" marL="2057400" indent="-2833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Пятый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b45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2267640" y="1408320"/>
            <a:ext cx="7086240" cy="2387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80000"/>
              </a:lnSpc>
              <a:buNone/>
            </a:pPr>
            <a:r>
              <a:rPr b="0" lang="ru-RU" sz="5400" spc="-1" strike="noStrike" cap="all">
                <a:solidFill>
                  <a:srgbClr val="ffffff"/>
                </a:solidFill>
                <a:latin typeface="Arial"/>
              </a:rPr>
              <a:t>Гонка с самообучением Ботов</a:t>
            </a:r>
            <a:endParaRPr b="0" lang="ru-RU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 type="subTitle"/>
          </p:nvPr>
        </p:nvSpPr>
        <p:spPr>
          <a:xfrm>
            <a:off x="3867840" y="5047560"/>
            <a:ext cx="5486040" cy="383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-RU" sz="2400" spc="-1" strike="noStrike">
                <a:solidFill>
                  <a:srgbClr val="ffffff"/>
                </a:solidFill>
                <a:latin typeface="Arial"/>
              </a:rPr>
              <a:t>От команды «Территориалы»</a:t>
            </a:r>
            <a:endParaRPr b="0" lang="ru-RU" sz="2400" spc="-1" strike="noStrike">
              <a:latin typeface="Arial"/>
            </a:endParaRPr>
          </a:p>
        </p:txBody>
      </p:sp>
      <p:sp>
        <p:nvSpPr>
          <p:cNvPr id="461" name="TextBox 1"/>
          <p:cNvSpPr/>
          <p:nvPr/>
        </p:nvSpPr>
        <p:spPr>
          <a:xfrm>
            <a:off x="4756680" y="6031080"/>
            <a:ext cx="6565680" cy="33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Спикер – Первушин Ю. А.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62" name="TextBox 2"/>
          <p:cNvSpPr/>
          <p:nvPr/>
        </p:nvSpPr>
        <p:spPr>
          <a:xfrm>
            <a:off x="904680" y="253080"/>
            <a:ext cx="9960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УрФУ ИРИТ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ru-RU" sz="1800" spc="-1" strike="noStrike">
                <a:solidFill>
                  <a:srgbClr val="ffffff"/>
                </a:solidFill>
                <a:latin typeface="Arial"/>
              </a:rPr>
              <a:t>Прикладной ИИ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”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title"/>
          </p:nvPr>
        </p:nvSpPr>
        <p:spPr>
          <a:xfrm>
            <a:off x="2721960" y="1805760"/>
            <a:ext cx="7092720" cy="162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</a:pPr>
            <a:r>
              <a:rPr b="0" lang="ru-RU" sz="7200" spc="-1" strike="noStrike" cap="all">
                <a:solidFill>
                  <a:srgbClr val="ffffff"/>
                </a:solidFill>
                <a:latin typeface="Arial"/>
              </a:rPr>
              <a:t>Спасибо!</a:t>
            </a:r>
            <a:br>
              <a:rPr sz="7200"/>
            </a:br>
            <a:r>
              <a:rPr b="0" lang="ru-RU" sz="7200" spc="-1" strike="noStrike" cap="all">
                <a:solidFill>
                  <a:srgbClr val="ffffff"/>
                </a:solidFill>
                <a:latin typeface="Arial"/>
              </a:rPr>
              <a:t>За внимание!</a:t>
            </a:r>
            <a:endParaRPr b="0" lang="ru-RU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3851280" y="1255680"/>
            <a:ext cx="3843000" cy="55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</a:pPr>
            <a:r>
              <a:rPr b="0" lang="ru-RU" sz="3600" spc="-1" strike="noStrike" cap="all">
                <a:solidFill>
                  <a:srgbClr val="000000"/>
                </a:solidFill>
                <a:latin typeface="Arial"/>
              </a:rPr>
              <a:t>Цель Проекта</a:t>
            </a:r>
            <a:r>
              <a:rPr b="0" lang="en-US" sz="3600" spc="-1" strike="noStrike" cap="all">
                <a:solidFill>
                  <a:srgbClr val="000000"/>
                </a:solidFill>
                <a:latin typeface="Arial"/>
              </a:rPr>
              <a:t>: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ftr" idx="20"/>
          </p:nvPr>
        </p:nvSpPr>
        <p:spPr>
          <a:xfrm>
            <a:off x="728640" y="298800"/>
            <a:ext cx="8382960" cy="554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1" lang="ru-RU" sz="5400" spc="-1" strike="noStrike">
                <a:solidFill>
                  <a:srgbClr val="3b3838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1" lang="ru-RU" sz="5400" spc="-1" strike="noStrike">
                <a:solidFill>
                  <a:srgbClr val="3b3838"/>
                </a:solidFill>
                <a:latin typeface="Arial"/>
              </a:rPr>
              <a:t>ЦЕЛЬ И ЗАДАЧИ</a:t>
            </a:r>
            <a:r>
              <a:rPr b="1" lang="en-US" sz="5400" spc="-1" strike="noStrike">
                <a:solidFill>
                  <a:srgbClr val="3b3838"/>
                </a:solidFill>
                <a:latin typeface="Arial"/>
              </a:rPr>
              <a:t>:</a:t>
            </a:r>
            <a:endParaRPr b="0" lang="ru-RU" sz="5400" spc="-1" strike="noStrike">
              <a:latin typeface="Times New Roman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 type="sldNum" idx="21"/>
          </p:nvPr>
        </p:nvSpPr>
        <p:spPr>
          <a:xfrm>
            <a:off x="10122480" y="301680"/>
            <a:ext cx="16729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6A2A4F-1423-4BC7-82A7-6096469DCF25}" type="slidenum">
              <a:rPr b="0" lang="ru-RU" sz="1200" spc="-1" strike="noStrike">
                <a:solidFill>
                  <a:srgbClr val="3b4546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/>
          </p:nvPr>
        </p:nvSpPr>
        <p:spPr>
          <a:xfrm>
            <a:off x="2360520" y="3562200"/>
            <a:ext cx="7470360" cy="3296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Aft>
                <a:spcPts val="1500"/>
              </a:spcAft>
              <a:buClr>
                <a:srgbClr val="3b4546"/>
              </a:buClr>
              <a:buFont typeface="Arial"/>
              <a:buChar char="-"/>
            </a:pPr>
            <a:r>
              <a:rPr b="0" i="1" lang="ru-RU" sz="2200" spc="-1" strike="noStrike">
                <a:solidFill>
                  <a:srgbClr val="3b4546"/>
                </a:solidFill>
                <a:latin typeface="Arial"/>
              </a:rPr>
              <a:t>Изучить модуль </a:t>
            </a:r>
            <a:r>
              <a:rPr b="0" i="1" lang="en-US" sz="2200" spc="-1" strike="noStrike">
                <a:solidFill>
                  <a:srgbClr val="3b4546"/>
                </a:solidFill>
                <a:latin typeface="Arial"/>
              </a:rPr>
              <a:t>PyGame </a:t>
            </a:r>
            <a:r>
              <a:rPr b="0" i="1" lang="ru-RU" sz="2200" spc="-1" strike="noStrike">
                <a:solidFill>
                  <a:srgbClr val="3b4546"/>
                </a:solidFill>
                <a:latin typeface="Arial"/>
              </a:rPr>
              <a:t>для создания игры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1500"/>
              </a:spcAft>
              <a:buClr>
                <a:srgbClr val="3b4546"/>
              </a:buClr>
              <a:buFont typeface="Arial"/>
              <a:buChar char="-"/>
            </a:pPr>
            <a:r>
              <a:rPr b="0" i="1" lang="ru-RU" sz="2200" spc="-1" strike="noStrike">
                <a:solidFill>
                  <a:srgbClr val="3b4546"/>
                </a:solidFill>
                <a:latin typeface="Arial"/>
              </a:rPr>
              <a:t>Изучить алгоритмы машинного обучения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1500"/>
              </a:spcAft>
              <a:buClr>
                <a:srgbClr val="3b4546"/>
              </a:buClr>
              <a:buFont typeface="Arial"/>
              <a:buChar char="-"/>
            </a:pPr>
            <a:r>
              <a:rPr b="0" i="1" lang="ru-RU" sz="2200" spc="-1" strike="noStrike">
                <a:solidFill>
                  <a:srgbClr val="3b4546"/>
                </a:solidFill>
                <a:latin typeface="Arial"/>
              </a:rPr>
              <a:t>Реализовать </a:t>
            </a:r>
            <a:r>
              <a:rPr b="0" i="1" lang="en-US" sz="2200" spc="-1" strike="noStrike">
                <a:solidFill>
                  <a:srgbClr val="3b4546"/>
                </a:solidFill>
                <a:latin typeface="Arial"/>
              </a:rPr>
              <a:t>top-dawn </a:t>
            </a:r>
            <a:r>
              <a:rPr b="0" i="1" lang="ru-RU" sz="2200" spc="-1" strike="noStrike">
                <a:solidFill>
                  <a:srgbClr val="3b4546"/>
                </a:solidFill>
                <a:latin typeface="Arial"/>
              </a:rPr>
              <a:t>гонку на основе модуля </a:t>
            </a:r>
            <a:r>
              <a:rPr b="0" i="1" lang="en-US" sz="2200" spc="-1" strike="noStrike">
                <a:solidFill>
                  <a:srgbClr val="3b4546"/>
                </a:solidFill>
                <a:latin typeface="Arial"/>
              </a:rPr>
              <a:t>PyGame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1500"/>
              </a:spcAft>
              <a:buClr>
                <a:srgbClr val="3b4546"/>
              </a:buClr>
              <a:buFont typeface="Arial"/>
              <a:buChar char="-"/>
            </a:pPr>
            <a:r>
              <a:rPr b="0" i="1" lang="ru-RU" sz="2200" spc="-1" strike="noStrike">
                <a:solidFill>
                  <a:srgbClr val="3b4546"/>
                </a:solidFill>
                <a:latin typeface="Arial"/>
              </a:rPr>
              <a:t>Имплементировать алгоритмы машинного обучения в игру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500"/>
              </a:spcAft>
              <a:buNone/>
              <a:tabLst>
                <a:tab algn="l" pos="0"/>
              </a:tabLst>
            </a:pP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67" name="TextBox 5"/>
          <p:cNvSpPr/>
          <p:nvPr/>
        </p:nvSpPr>
        <p:spPr>
          <a:xfrm>
            <a:off x="2479680" y="1942920"/>
            <a:ext cx="715032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Создать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top-dawn</a:t>
            </a:r>
            <a:r>
              <a:rPr b="0" i="1" lang="ru-RU" sz="2000" spc="-1" strike="noStrike">
                <a:solidFill>
                  <a:srgbClr val="000000"/>
                </a:solidFill>
                <a:latin typeface="Arial"/>
              </a:rPr>
              <a:t> гонку с алгоритмами самообучением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468" name="TextBox 6"/>
          <p:cNvSpPr/>
          <p:nvPr/>
        </p:nvSpPr>
        <p:spPr>
          <a:xfrm>
            <a:off x="2360520" y="2711160"/>
            <a:ext cx="1913760" cy="57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Задачи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603360" y="1463040"/>
            <a:ext cx="10515240" cy="574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</a:pPr>
            <a:r>
              <a:rPr b="0" lang="ru-RU" sz="5000" spc="-1" strike="noStrike" cap="all">
                <a:solidFill>
                  <a:srgbClr val="3b4546"/>
                </a:solidFill>
                <a:latin typeface="Arial"/>
              </a:rPr>
              <a:t>Машинное обучение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/>
          </p:nvPr>
        </p:nvSpPr>
        <p:spPr>
          <a:xfrm>
            <a:off x="649080" y="2971800"/>
            <a:ext cx="4827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b4546"/>
                </a:solidFill>
                <a:latin typeface="Arial"/>
              </a:rPr>
              <a:t>Суть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71" name="PlaceHolder 3"/>
          <p:cNvSpPr>
            <a:spLocks noGrp="1"/>
          </p:cNvSpPr>
          <p:nvPr>
            <p:ph/>
          </p:nvPr>
        </p:nvSpPr>
        <p:spPr>
          <a:xfrm>
            <a:off x="6236280" y="2971800"/>
            <a:ext cx="4827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b4546"/>
                </a:solidFill>
                <a:latin typeface="Arial"/>
              </a:rPr>
              <a:t>Виды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72" name="PlaceHolder 4"/>
          <p:cNvSpPr>
            <a:spLocks noGrp="1"/>
          </p:cNvSpPr>
          <p:nvPr>
            <p:ph/>
          </p:nvPr>
        </p:nvSpPr>
        <p:spPr>
          <a:xfrm>
            <a:off x="365760" y="3401640"/>
            <a:ext cx="475452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Название самообучающихся алгоритмов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Алгоритм выполняет задачу       Алгоритм собирает и анализирует данные      Алгоритм совершенствуется      Алгоритм выполняет задачу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73" name="PlaceHolder 5"/>
          <p:cNvSpPr>
            <a:spLocks noGrp="1"/>
          </p:cNvSpPr>
          <p:nvPr>
            <p:ph/>
          </p:nvPr>
        </p:nvSpPr>
        <p:spPr>
          <a:xfrm>
            <a:off x="5943600" y="3401640"/>
            <a:ext cx="475452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Обучение с учителем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Обучение без учителя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Обучение с подкреплением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Глубокое обучение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74" name="PlaceHolder 6"/>
          <p:cNvSpPr>
            <a:spLocks noGrp="1"/>
          </p:cNvSpPr>
          <p:nvPr>
            <p:ph type="sldNum" idx="22"/>
          </p:nvPr>
        </p:nvSpPr>
        <p:spPr>
          <a:xfrm>
            <a:off x="10122480" y="301680"/>
            <a:ext cx="16729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ACEE35-0DEC-4AA0-8CF1-A0F00FB72761}" type="slidenum">
              <a:rPr b="0" lang="ru-RU" sz="1200" spc="-1" strike="noStrike">
                <a:solidFill>
                  <a:srgbClr val="3b4546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75" name="Прямая со стрелкой 7"/>
          <p:cNvSpPr/>
          <p:nvPr/>
        </p:nvSpPr>
        <p:spPr>
          <a:xfrm>
            <a:off x="3502080" y="4037040"/>
            <a:ext cx="19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Прямая со стрелкой 13"/>
          <p:cNvSpPr/>
          <p:nvPr/>
        </p:nvSpPr>
        <p:spPr>
          <a:xfrm>
            <a:off x="3907440" y="4374360"/>
            <a:ext cx="19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Прямая со стрелкой 14"/>
          <p:cNvSpPr/>
          <p:nvPr/>
        </p:nvSpPr>
        <p:spPr>
          <a:xfrm>
            <a:off x="3502080" y="4743720"/>
            <a:ext cx="1940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667440" y="1398960"/>
            <a:ext cx="484596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</a:pPr>
            <a:r>
              <a:rPr b="0" lang="en-US" sz="5000" spc="-1" strike="noStrike" cap="all">
                <a:solidFill>
                  <a:srgbClr val="3b4546"/>
                </a:solidFill>
                <a:latin typeface="Arial"/>
              </a:rPr>
              <a:t>Top-Dawn</a:t>
            </a:r>
            <a:r>
              <a:rPr b="0" lang="ru-RU" sz="5000" spc="-1" strike="noStrike" cap="all">
                <a:solidFill>
                  <a:srgbClr val="3b4546"/>
                </a:solidFill>
                <a:latin typeface="Arial"/>
              </a:rPr>
              <a:t> Гонка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6245280" y="1252800"/>
            <a:ext cx="543492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ru-RU" sz="1800" spc="-21" strike="noStrike">
                <a:solidFill>
                  <a:srgbClr val="3b4546"/>
                </a:solidFill>
                <a:latin typeface="Arial"/>
              </a:rPr>
              <a:t>Суть:</a:t>
            </a:r>
            <a:endParaRPr b="0" lang="ru-RU" sz="1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989320" y="1792080"/>
            <a:ext cx="534096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Вид 2д гонки с видом сверху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Конкретно – траффик-гонка, т.к. надо маневрировать среди надвигающихся препятствий(траффика машин)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6245280" y="3502080"/>
            <a:ext cx="543492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21" strike="noStrike">
                <a:solidFill>
                  <a:srgbClr val="3b4546"/>
                </a:solidFill>
                <a:latin typeface="Arial"/>
              </a:rPr>
              <a:t>Исторически:</a:t>
            </a:r>
            <a:endParaRPr b="0" lang="ru-RU" sz="18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82" name="PlaceHolder 5"/>
          <p:cNvSpPr>
            <a:spLocks noGrp="1"/>
          </p:cNvSpPr>
          <p:nvPr>
            <p:ph/>
          </p:nvPr>
        </p:nvSpPr>
        <p:spPr>
          <a:xfrm>
            <a:off x="5989320" y="3940920"/>
            <a:ext cx="5134320" cy="2387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Самый первый вид гонок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Был популярен на смой заре игровой индустрии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С развитием мощностей был вытеснен более зрелищными аналогами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Яркие представители: </a:t>
            </a:r>
            <a:r>
              <a:rPr b="1" lang="en-US" sz="1600" spc="-1" strike="noStrike">
                <a:solidFill>
                  <a:srgbClr val="3b4546"/>
                </a:solidFill>
                <a:latin typeface="Arial"/>
              </a:rPr>
              <a:t>Space Race</a:t>
            </a:r>
            <a:r>
              <a:rPr b="1" lang="ru-RU" sz="1600" spc="-1" strike="noStrike">
                <a:solidFill>
                  <a:srgbClr val="3b4546"/>
                </a:solidFill>
                <a:latin typeface="Arial"/>
              </a:rPr>
              <a:t> </a:t>
            </a: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(1973)</a:t>
            </a:r>
            <a:r>
              <a:rPr b="0" lang="en-US" sz="1600" spc="-1" strike="noStrike">
                <a:solidFill>
                  <a:srgbClr val="3b4546"/>
                </a:solidFill>
                <a:latin typeface="Arial"/>
              </a:rPr>
              <a:t>, </a:t>
            </a:r>
            <a:r>
              <a:rPr b="1" lang="en-US" sz="1600" spc="-1" strike="noStrike">
                <a:solidFill>
                  <a:srgbClr val="3b4546"/>
                </a:solidFill>
                <a:latin typeface="Arial"/>
              </a:rPr>
              <a:t>Micro Machines </a:t>
            </a:r>
            <a:r>
              <a:rPr b="0" lang="en-US" sz="1600" spc="-1" strike="noStrike">
                <a:solidFill>
                  <a:srgbClr val="3b4546"/>
                </a:solidFill>
                <a:latin typeface="Arial"/>
              </a:rPr>
              <a:t>(1991-2006)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83" name="PlaceHolder 6"/>
          <p:cNvSpPr>
            <a:spLocks noGrp="1"/>
          </p:cNvSpPr>
          <p:nvPr>
            <p:ph type="sldNum" idx="23"/>
          </p:nvPr>
        </p:nvSpPr>
        <p:spPr>
          <a:xfrm>
            <a:off x="10122480" y="301680"/>
            <a:ext cx="16729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6149D0-D7F7-4CB2-B9AD-68012FD8C42A}" type="slidenum">
              <a:rPr b="0" lang="ru-RU" sz="1200" spc="-1" strike="noStrike">
                <a:solidFill>
                  <a:srgbClr val="3b4546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603360" y="1463040"/>
            <a:ext cx="10515240" cy="574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</a:pPr>
            <a:r>
              <a:rPr b="0" lang="ru-RU" sz="5000" spc="-1" strike="noStrike" cap="all">
                <a:solidFill>
                  <a:srgbClr val="ede9e6"/>
                </a:solidFill>
                <a:latin typeface="Arial"/>
              </a:rPr>
              <a:t>Алгоритм</a:t>
            </a:r>
            <a:br>
              <a:rPr sz="5000"/>
            </a:b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/>
          </p:nvPr>
        </p:nvSpPr>
        <p:spPr>
          <a:xfrm>
            <a:off x="649080" y="3483720"/>
            <a:ext cx="4827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b4546"/>
                </a:solidFill>
                <a:latin typeface="Arial"/>
              </a:rPr>
              <a:t>Q-обучение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86" name="PlaceHolder 3"/>
          <p:cNvSpPr>
            <a:spLocks noGrp="1"/>
          </p:cNvSpPr>
          <p:nvPr>
            <p:ph/>
          </p:nvPr>
        </p:nvSpPr>
        <p:spPr>
          <a:xfrm>
            <a:off x="365760" y="3931920"/>
            <a:ext cx="475452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(Относительно) прост в реализации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Полноценное обучение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Адаптивность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87" name="PlaceHolder 4"/>
          <p:cNvSpPr>
            <a:spLocks noGrp="1"/>
          </p:cNvSpPr>
          <p:nvPr>
            <p:ph/>
          </p:nvPr>
        </p:nvSpPr>
        <p:spPr>
          <a:xfrm>
            <a:off x="5943600" y="3931920"/>
            <a:ext cx="509256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Плох для динамики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Примитивен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Нельзя регулировать сложность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88" name="PlaceHolder 5"/>
          <p:cNvSpPr>
            <a:spLocks noGrp="1"/>
          </p:cNvSpPr>
          <p:nvPr>
            <p:ph type="sldNum" idx="24"/>
          </p:nvPr>
        </p:nvSpPr>
        <p:spPr>
          <a:xfrm>
            <a:off x="10122480" y="301680"/>
            <a:ext cx="16729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ede9e6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445C6C-DDA8-4BFF-A810-D334C3474FC4}" type="slidenum">
              <a:rPr b="0" lang="ru-RU" sz="1200" spc="-1" strike="noStrike">
                <a:solidFill>
                  <a:srgbClr val="ede9e6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2295000" y="1463040"/>
            <a:ext cx="8510400" cy="70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</a:pPr>
            <a:r>
              <a:rPr b="0" lang="ru-RU" sz="5000" spc="-1" strike="noStrike" cap="all">
                <a:solidFill>
                  <a:srgbClr val="3b4546"/>
                </a:solidFill>
                <a:latin typeface="Arial"/>
              </a:rPr>
              <a:t>Почему Q-обучение?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PlaceHolder 2"/>
          <p:cNvSpPr>
            <a:spLocks noGrp="1"/>
          </p:cNvSpPr>
          <p:nvPr>
            <p:ph/>
          </p:nvPr>
        </p:nvSpPr>
        <p:spPr>
          <a:xfrm>
            <a:off x="2322720" y="2971800"/>
            <a:ext cx="6240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b4546"/>
                </a:solidFill>
                <a:latin typeface="Arial"/>
              </a:rPr>
              <a:t>Требования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/>
          </p:nvPr>
        </p:nvSpPr>
        <p:spPr>
          <a:xfrm>
            <a:off x="2020680" y="3401640"/>
            <a:ext cx="9858240" cy="974880"/>
          </a:xfrm>
          <a:prstGeom prst="rect">
            <a:avLst/>
          </a:prstGeom>
          <a:noFill/>
          <a:ln w="0">
            <a:noFill/>
          </a:ln>
        </p:spPr>
        <p:txBody>
          <a:bodyPr numCol="2" spcCol="91440"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Самообучение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Реализуемость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92" name="PlaceHolder 4"/>
          <p:cNvSpPr>
            <a:spLocks noGrp="1"/>
          </p:cNvSpPr>
          <p:nvPr>
            <p:ph/>
          </p:nvPr>
        </p:nvSpPr>
        <p:spPr>
          <a:xfrm>
            <a:off x="2322720" y="4443840"/>
            <a:ext cx="4827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3b4546"/>
                </a:solidFill>
                <a:latin typeface="Arial"/>
              </a:rPr>
              <a:t>Причины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93" name="PlaceHolder 5"/>
          <p:cNvSpPr>
            <a:spLocks noGrp="1"/>
          </p:cNvSpPr>
          <p:nvPr>
            <p:ph/>
          </p:nvPr>
        </p:nvSpPr>
        <p:spPr>
          <a:xfrm>
            <a:off x="2020680" y="4901040"/>
            <a:ext cx="8379000" cy="974880"/>
          </a:xfrm>
          <a:prstGeom prst="rect">
            <a:avLst/>
          </a:prstGeom>
          <a:noFill/>
          <a:ln w="0">
            <a:noFill/>
          </a:ln>
        </p:spPr>
        <p:txBody>
          <a:bodyPr numCol="2" spcCol="91440"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Минимально возможный уровень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Самодостаточность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94" name="PlaceHolder 6"/>
          <p:cNvSpPr>
            <a:spLocks noGrp="1"/>
          </p:cNvSpPr>
          <p:nvPr>
            <p:ph type="sldNum" idx="25"/>
          </p:nvPr>
        </p:nvSpPr>
        <p:spPr>
          <a:xfrm>
            <a:off x="10122480" y="301680"/>
            <a:ext cx="16729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7C669B-EFC1-40C1-99CF-47ABF7D44CD8}" type="slidenum">
              <a:rPr b="0" lang="ru-RU" sz="1200" spc="-1" strike="noStrike">
                <a:solidFill>
                  <a:srgbClr val="3b4546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502200" y="1353240"/>
            <a:ext cx="484596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</a:pPr>
            <a:r>
              <a:rPr b="0" lang="ru-RU" sz="5000" spc="-1" strike="noStrike" cap="all">
                <a:solidFill>
                  <a:srgbClr val="576853"/>
                </a:solidFill>
                <a:latin typeface="Arial"/>
              </a:rPr>
              <a:t>Конкурен</a:t>
            </a:r>
            <a:r>
              <a:rPr b="0" lang="ru-RU" sz="5000" spc="-1" strike="noStrike" cap="all">
                <a:solidFill>
                  <a:srgbClr val="ffff00"/>
                </a:solidFill>
                <a:latin typeface="Arial"/>
              </a:rPr>
              <a:t>ты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/>
          </p:nvPr>
        </p:nvSpPr>
        <p:spPr>
          <a:xfrm>
            <a:off x="6245280" y="1353240"/>
            <a:ext cx="4827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ede9e6"/>
                </a:solidFill>
                <a:latin typeface="Arial"/>
              </a:rPr>
              <a:t>Micro Machines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97" name="PlaceHolder 3"/>
          <p:cNvSpPr>
            <a:spLocks noGrp="1"/>
          </p:cNvSpPr>
          <p:nvPr>
            <p:ph/>
          </p:nvPr>
        </p:nvSpPr>
        <p:spPr>
          <a:xfrm>
            <a:off x="5970960" y="1792080"/>
            <a:ext cx="527976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ede9e6"/>
              </a:buClr>
              <a:buFont typeface="Arial"/>
              <a:buChar char="+"/>
            </a:pPr>
            <a:r>
              <a:rPr b="0" lang="ru-RU" sz="1600" spc="-1" strike="noStrike">
                <a:solidFill>
                  <a:srgbClr val="ede9e6"/>
                </a:solidFill>
                <a:latin typeface="Arial"/>
              </a:rPr>
              <a:t>Обучение с подкреплением (</a:t>
            </a:r>
            <a:r>
              <a:rPr b="0" lang="en-US" sz="1600" spc="-1" strike="noStrike">
                <a:solidFill>
                  <a:srgbClr val="ede9e6"/>
                </a:solidFill>
                <a:latin typeface="Arial"/>
              </a:rPr>
              <a:t>PPO</a:t>
            </a:r>
            <a:r>
              <a:rPr b="0" lang="ru-RU" sz="1600" spc="-1" strike="noStrike">
                <a:solidFill>
                  <a:srgbClr val="ede9e6"/>
                </a:solidFill>
                <a:latin typeface="Arial"/>
              </a:rPr>
              <a:t>)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ede9e6"/>
              </a:buClr>
              <a:buFont typeface="Arial"/>
              <a:buChar char="+"/>
            </a:pPr>
            <a:r>
              <a:rPr b="0" lang="ru-RU" sz="1600" spc="-1" strike="noStrike">
                <a:solidFill>
                  <a:srgbClr val="ede9e6"/>
                </a:solidFill>
                <a:latin typeface="Arial"/>
              </a:rPr>
              <a:t>Высокая адаптивность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ede9e6"/>
              </a:buClr>
              <a:buFont typeface="Arial"/>
              <a:buChar char="–"/>
            </a:pPr>
            <a:r>
              <a:rPr b="0" lang="ru-RU" sz="1600" spc="-1" strike="noStrike">
                <a:solidFill>
                  <a:srgbClr val="ede9e6"/>
                </a:solidFill>
                <a:latin typeface="Arial"/>
              </a:rPr>
              <a:t>Несколько другой жанр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ede9e6"/>
              </a:buClr>
              <a:buFont typeface="Arial"/>
              <a:buChar char="–"/>
            </a:pPr>
            <a:r>
              <a:rPr b="0" lang="ru-RU" sz="1600" spc="-1" strike="noStrike">
                <a:solidFill>
                  <a:srgbClr val="ede9e6"/>
                </a:solidFill>
                <a:latin typeface="Arial"/>
              </a:rPr>
              <a:t>Частичное обучение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98" name="PlaceHolder 4"/>
          <p:cNvSpPr>
            <a:spLocks noGrp="1"/>
          </p:cNvSpPr>
          <p:nvPr>
            <p:ph/>
          </p:nvPr>
        </p:nvSpPr>
        <p:spPr>
          <a:xfrm>
            <a:off x="6245280" y="3502080"/>
            <a:ext cx="4827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pc="-1" strike="noStrike">
                <a:solidFill>
                  <a:srgbClr val="ede9e6"/>
                </a:solidFill>
                <a:latin typeface="Arial"/>
              </a:rPr>
              <a:t>Traffic Racer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499" name="PlaceHolder 5"/>
          <p:cNvSpPr>
            <a:spLocks noGrp="1"/>
          </p:cNvSpPr>
          <p:nvPr>
            <p:ph/>
          </p:nvPr>
        </p:nvSpPr>
        <p:spPr>
          <a:xfrm>
            <a:off x="5970960" y="3940920"/>
            <a:ext cx="5279760" cy="2308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ede9e6"/>
              </a:buClr>
              <a:buFont typeface="Arial"/>
              <a:buChar char="+"/>
            </a:pPr>
            <a:r>
              <a:rPr b="0" lang="ru-RU" sz="1600" spc="-1" strike="noStrike">
                <a:solidFill>
                  <a:srgbClr val="ede9e6"/>
                </a:solidFill>
                <a:latin typeface="Arial"/>
              </a:rPr>
              <a:t>Совпадение по жанру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ede9e6"/>
              </a:buClr>
              <a:buFont typeface="Arial"/>
              <a:buChar char="+"/>
            </a:pPr>
            <a:r>
              <a:rPr b="0" lang="ru-RU" sz="1600" spc="-1" strike="noStrike">
                <a:solidFill>
                  <a:srgbClr val="ede9e6"/>
                </a:solidFill>
                <a:latin typeface="Arial"/>
              </a:rPr>
              <a:t>Куда более разнообразный геймплей и более качественная картинка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ede9e6"/>
              </a:buClr>
              <a:buFont typeface="Arial"/>
              <a:buChar char="–"/>
            </a:pPr>
            <a:r>
              <a:rPr b="0" lang="ru-RU" sz="1600" spc="-1" strike="noStrike">
                <a:solidFill>
                  <a:srgbClr val="ede9e6"/>
                </a:solidFill>
                <a:latin typeface="Arial"/>
              </a:rPr>
              <a:t>Нет соперников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ede9e6"/>
              </a:buClr>
              <a:buFont typeface="Arial"/>
              <a:buChar char="–"/>
            </a:pPr>
            <a:r>
              <a:rPr b="0" lang="ru-RU" sz="1600" spc="-1" strike="noStrike">
                <a:solidFill>
                  <a:srgbClr val="ede9e6"/>
                </a:solidFill>
                <a:latin typeface="Arial"/>
              </a:rPr>
              <a:t>Нет никакого обучения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00" name="PlaceHolder 6"/>
          <p:cNvSpPr>
            <a:spLocks noGrp="1"/>
          </p:cNvSpPr>
          <p:nvPr>
            <p:ph type="sldNum" idx="26"/>
          </p:nvPr>
        </p:nvSpPr>
        <p:spPr>
          <a:xfrm>
            <a:off x="10122480" y="301680"/>
            <a:ext cx="16729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48397C-1CBC-4A2F-8CD2-68E3827FBD19}" type="slidenum">
              <a:rPr b="0" lang="ru-RU" sz="1200" spc="-1" strike="noStrike">
                <a:solidFill>
                  <a:srgbClr val="ffffff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PlaceHolder 1"/>
          <p:cNvSpPr>
            <a:spLocks noGrp="1"/>
          </p:cNvSpPr>
          <p:nvPr>
            <p:ph type="title"/>
          </p:nvPr>
        </p:nvSpPr>
        <p:spPr>
          <a:xfrm>
            <a:off x="603360" y="1463040"/>
            <a:ext cx="10871280" cy="703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</a:pPr>
            <a:r>
              <a:rPr b="0" lang="ru-RU" sz="5000" spc="-1" strike="noStrike" cap="all">
                <a:solidFill>
                  <a:srgbClr val="3b4546"/>
                </a:solidFill>
                <a:latin typeface="Arial"/>
              </a:rPr>
              <a:t>АКТУАЛЬНОСТЬ</a:t>
            </a:r>
            <a:br>
              <a:rPr sz="5000"/>
            </a:b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2"/>
          <p:cNvSpPr>
            <a:spLocks noGrp="1"/>
          </p:cNvSpPr>
          <p:nvPr>
            <p:ph type="sldNum" idx="27"/>
          </p:nvPr>
        </p:nvSpPr>
        <p:spPr>
          <a:xfrm>
            <a:off x="10122480" y="301680"/>
            <a:ext cx="16729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F1675B-796C-4D66-9116-FF035CA69CDA}" type="slidenum">
              <a:rPr b="0" lang="ru-RU" sz="1200" spc="-1" strike="noStrike">
                <a:solidFill>
                  <a:srgbClr val="3b4546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503" name="PlaceHolder 3"/>
          <p:cNvSpPr>
            <a:spLocks noGrp="1"/>
          </p:cNvSpPr>
          <p:nvPr>
            <p:ph/>
          </p:nvPr>
        </p:nvSpPr>
        <p:spPr>
          <a:xfrm>
            <a:off x="649080" y="2980800"/>
            <a:ext cx="3205800" cy="447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3b4546"/>
                </a:solidFill>
                <a:latin typeface="Arial"/>
              </a:rPr>
              <a:t>Игра</a:t>
            </a:r>
            <a:endParaRPr b="0" lang="ru-RU" sz="20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04" name="PlaceHolder 4"/>
          <p:cNvSpPr>
            <a:spLocks noGrp="1"/>
          </p:cNvSpPr>
          <p:nvPr>
            <p:ph/>
          </p:nvPr>
        </p:nvSpPr>
        <p:spPr>
          <a:xfrm>
            <a:off x="314280" y="3711240"/>
            <a:ext cx="3282480" cy="840960"/>
          </a:xfrm>
          <a:prstGeom prst="rect">
            <a:avLst/>
          </a:prstGeom>
          <a:noFill/>
          <a:ln w="0">
            <a:noFill/>
          </a:ln>
        </p:spPr>
        <p:txBody>
          <a:bodyPr numCol="1" spcCol="91440" anchor="t">
            <a:noAutofit/>
          </a:bodyPr>
          <a:p>
            <a:pPr marL="343080" indent="-34308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Устаревший жанр с устаревшей графикой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05" name="PlaceHolder 5"/>
          <p:cNvSpPr>
            <a:spLocks noGrp="1"/>
          </p:cNvSpPr>
          <p:nvPr>
            <p:ph/>
          </p:nvPr>
        </p:nvSpPr>
        <p:spPr>
          <a:xfrm>
            <a:off x="4334400" y="2980800"/>
            <a:ext cx="3489480" cy="447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3b4546"/>
                </a:solidFill>
                <a:latin typeface="Arial"/>
              </a:rPr>
              <a:t>Конечный продукт</a:t>
            </a:r>
            <a:endParaRPr b="0" lang="ru-RU" sz="2000" spc="-1" strike="noStrike">
              <a:solidFill>
                <a:srgbClr val="3b4546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06" name="PlaceHolder 6"/>
          <p:cNvSpPr>
            <a:spLocks noGrp="1"/>
          </p:cNvSpPr>
          <p:nvPr>
            <p:ph/>
          </p:nvPr>
        </p:nvSpPr>
        <p:spPr>
          <a:xfrm>
            <a:off x="4334400" y="3711240"/>
            <a:ext cx="2933640" cy="1555920"/>
          </a:xfrm>
          <a:prstGeom prst="rect">
            <a:avLst/>
          </a:prstGeom>
          <a:noFill/>
          <a:ln w="0">
            <a:noFill/>
          </a:ln>
        </p:spPr>
        <p:txBody>
          <a:bodyPr numCol="1" spcCol="91440" anchor="t">
            <a:noAutofit/>
          </a:bodyPr>
          <a:p>
            <a:pPr marL="343080" indent="-34308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Игра, чья сложность растет с твоим опытом. Будущее игропрома в технологиях прошлого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07" name="PlaceHolder 7"/>
          <p:cNvSpPr>
            <a:spLocks noGrp="1"/>
          </p:cNvSpPr>
          <p:nvPr>
            <p:ph/>
          </p:nvPr>
        </p:nvSpPr>
        <p:spPr>
          <a:xfrm>
            <a:off x="8266320" y="2980800"/>
            <a:ext cx="3282480" cy="447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3b4546"/>
                </a:solidFill>
                <a:latin typeface="Arial"/>
              </a:rPr>
              <a:t>Алгоритм</a:t>
            </a:r>
            <a:endParaRPr b="0" lang="ru-RU" sz="2000" spc="-1" strike="noStrike">
              <a:solidFill>
                <a:srgbClr val="3b4546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08" name="PlaceHolder 8"/>
          <p:cNvSpPr>
            <a:spLocks noGrp="1"/>
          </p:cNvSpPr>
          <p:nvPr>
            <p:ph/>
          </p:nvPr>
        </p:nvSpPr>
        <p:spPr>
          <a:xfrm>
            <a:off x="8512920" y="3711240"/>
            <a:ext cx="3282480" cy="1427040"/>
          </a:xfrm>
          <a:prstGeom prst="rect">
            <a:avLst/>
          </a:prstGeom>
          <a:noFill/>
          <a:ln w="0">
            <a:noFill/>
          </a:ln>
        </p:spPr>
        <p:txBody>
          <a:bodyPr numCol="1" spcCol="91440" anchor="t">
            <a:noAutofit/>
          </a:bodyPr>
          <a:p>
            <a:pPr marL="283320" indent="-283320">
              <a:lnSpc>
                <a:spcPct val="150000"/>
              </a:lnSpc>
              <a:buClr>
                <a:srgbClr val="3b4546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3b4546"/>
                </a:solidFill>
                <a:latin typeface="Arial"/>
              </a:rPr>
              <a:t>Простейший алгоритм со множеством проблем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09" name="Стрелка: вправо 10"/>
          <p:cNvSpPr/>
          <p:nvPr/>
        </p:nvSpPr>
        <p:spPr>
          <a:xfrm>
            <a:off x="3132360" y="4085640"/>
            <a:ext cx="1040400" cy="33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331b1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Стрелка: вправо 11"/>
          <p:cNvSpPr/>
          <p:nvPr/>
        </p:nvSpPr>
        <p:spPr>
          <a:xfrm rot="10800000">
            <a:off x="7370640" y="4073040"/>
            <a:ext cx="1040400" cy="330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rgbClr val="331b1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603360" y="1463040"/>
            <a:ext cx="10515240" cy="574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80000"/>
              </a:lnSpc>
              <a:buNone/>
            </a:pPr>
            <a:r>
              <a:rPr b="0" lang="ru-RU" sz="5000" spc="-1" strike="noStrike" cap="all">
                <a:solidFill>
                  <a:srgbClr val="ffffff"/>
                </a:solidFill>
                <a:latin typeface="Arial"/>
              </a:rPr>
              <a:t>Выводы</a:t>
            </a:r>
            <a:endParaRPr b="0" lang="ru-RU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ftr" idx="28"/>
          </p:nvPr>
        </p:nvSpPr>
        <p:spPr>
          <a:xfrm>
            <a:off x="411480" y="301680"/>
            <a:ext cx="219636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3b4546"/>
                </a:solidFill>
                <a:latin typeface="Arial"/>
              </a:rPr>
              <a:t>Заголовок презентации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sldNum" idx="29"/>
          </p:nvPr>
        </p:nvSpPr>
        <p:spPr>
          <a:xfrm>
            <a:off x="10122480" y="301680"/>
            <a:ext cx="1672920" cy="2739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3b4546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83E0945-01E9-4AC6-91A6-8574DC43C416}" type="slidenum">
              <a:rPr b="0" lang="ru-RU" sz="1200" spc="-1" strike="noStrike">
                <a:solidFill>
                  <a:srgbClr val="3b4546"/>
                </a:solidFill>
                <a:latin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514" name="PlaceHolder 4"/>
          <p:cNvSpPr>
            <a:spLocks noGrp="1"/>
          </p:cNvSpPr>
          <p:nvPr>
            <p:ph/>
          </p:nvPr>
        </p:nvSpPr>
        <p:spPr>
          <a:xfrm>
            <a:off x="649080" y="2971800"/>
            <a:ext cx="4827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ffffff"/>
                </a:solidFill>
                <a:latin typeface="Arial"/>
              </a:rPr>
              <a:t>Чему научились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15" name="PlaceHolder 5"/>
          <p:cNvSpPr>
            <a:spLocks noGrp="1"/>
          </p:cNvSpPr>
          <p:nvPr>
            <p:ph/>
          </p:nvPr>
        </p:nvSpPr>
        <p:spPr>
          <a:xfrm>
            <a:off x="6649560" y="2971800"/>
            <a:ext cx="4827600" cy="490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200" spc="-1" strike="noStrike">
                <a:solidFill>
                  <a:srgbClr val="ffffff"/>
                </a:solidFill>
                <a:latin typeface="Arial"/>
              </a:rPr>
              <a:t>Что поняли</a:t>
            </a: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22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16" name="PlaceHolder 6"/>
          <p:cNvSpPr>
            <a:spLocks noGrp="1"/>
          </p:cNvSpPr>
          <p:nvPr>
            <p:ph/>
          </p:nvPr>
        </p:nvSpPr>
        <p:spPr>
          <a:xfrm>
            <a:off x="365760" y="3401640"/>
            <a:ext cx="5860800" cy="2307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Работать с новым модулем </a:t>
            </a:r>
            <a:r>
              <a:rPr b="0" lang="en-US" sz="1600" spc="-1" strike="noStrike">
                <a:solidFill>
                  <a:srgbClr val="ffffff"/>
                </a:solidFill>
                <a:latin typeface="Arial"/>
              </a:rPr>
              <a:t>Python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Работать с алгоритмами машинного обучения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Совмещать несколько отдельных блоков програмного кода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  <p:sp>
        <p:nvSpPr>
          <p:cNvPr id="517" name="PlaceHolder 7"/>
          <p:cNvSpPr>
            <a:spLocks noGrp="1"/>
          </p:cNvSpPr>
          <p:nvPr>
            <p:ph/>
          </p:nvPr>
        </p:nvSpPr>
        <p:spPr>
          <a:xfrm>
            <a:off x="6366240" y="3401640"/>
            <a:ext cx="5111280" cy="1682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83320" indent="-2833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Не откладывать все на потом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Командная работа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 marL="283320" indent="-283320">
              <a:lnSpc>
                <a:spcPct val="150000"/>
              </a:lnSpc>
              <a:buClr>
                <a:srgbClr val="ffffff"/>
              </a:buClr>
              <a:buFont typeface="Arial"/>
              <a:buChar char="•"/>
            </a:pPr>
            <a:r>
              <a:rPr b="0" lang="ru-RU" sz="1600" spc="-1" strike="noStrike">
                <a:solidFill>
                  <a:srgbClr val="ffffff"/>
                </a:solidFill>
                <a:latin typeface="Arial"/>
              </a:rPr>
              <a:t>Находчивость – важнейшее качество</a:t>
            </a: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b="0" lang="ru-RU" sz="1600" spc="-1" strike="noStrike">
              <a:solidFill>
                <a:srgbClr val="3b454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Отчет о состоянии проекта</Template>
  <TotalTime>127</TotalTime>
  <Application>LibreOffice/7.3.4.2$Windows_X86_64 LibreOffice_project/728fec16bd5f605073805c3c9e7c4212a0120dc5</Application>
  <AppVersion>15.0000</AppVersion>
  <Words>291</Words>
  <Paragraphs>86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2025-06-20T08:09:05Z</dcterms:created>
  <dc:creator>Юрий Первушин</dc:creator>
  <dc:description/>
  <dc:language>ru-RU</dc:language>
  <cp:lastModifiedBy/>
  <dcterms:modified xsi:type="dcterms:W3CDTF">2025-09-07T22:36:56Z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10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10</vt:i4>
  </property>
</Properties>
</file>