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BC824-6920-7D67-B6F9-91693A689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pokemon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D3F99D-B94E-04DC-FCC6-2A313844F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Ruiz Romero Alan </a:t>
            </a:r>
            <a:r>
              <a:rPr lang="en-US" dirty="0" err="1"/>
              <a:t>Julain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282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8D5D5-6E3A-FCA8-FFB9-17578853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del </a:t>
            </a:r>
            <a:r>
              <a:rPr lang="en-US" dirty="0" err="1"/>
              <a:t>administrador</a:t>
            </a:r>
            <a:r>
              <a:rPr lang="en-US" dirty="0"/>
              <a:t> para </a:t>
            </a:r>
            <a:r>
              <a:rPr lang="en-US" dirty="0" err="1"/>
              <a:t>eliminar</a:t>
            </a:r>
            <a:r>
              <a:rPr lang="en-US" dirty="0"/>
              <a:t> y </a:t>
            </a:r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usuarios</a:t>
            </a:r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519598A-D75C-3A6C-F097-7D70C3F56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7725" y="2015731"/>
            <a:ext cx="3324688" cy="4129513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6C1DEC-007B-593E-1132-429634A0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58" y="2015732"/>
            <a:ext cx="332468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785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0AF50-7F9F-8A36-2201-04580D40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</a:t>
            </a:r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67AF164-20CA-0044-C65F-1E5FBBE22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049" y="1975391"/>
            <a:ext cx="2876951" cy="1181265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7C062E-000B-F0E9-8580-FF518344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4" y="1975391"/>
            <a:ext cx="2791215" cy="15718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D0BA3F4-7461-DA05-E2E3-BFAAFF296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75391"/>
            <a:ext cx="2896004" cy="284837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CE7AD0-B5A0-455E-63BC-CBFA515F3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05532"/>
            <a:ext cx="2886478" cy="12479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F3A2C40-548F-BCA9-E3EF-BD08B06B7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056" y="1975391"/>
            <a:ext cx="2857899" cy="18290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C8E4750-CAE3-7452-DF4B-26A54ADA49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158" y="5200874"/>
            <a:ext cx="1190791" cy="45726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1859945-DF65-28A4-A5D8-C4B212E5BA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3441" y="5019874"/>
            <a:ext cx="1505160" cy="638264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0D28A40D-0765-4835-7E95-4795EE146ACC}"/>
              </a:ext>
            </a:extLst>
          </p:cNvPr>
          <p:cNvSpPr txBox="1">
            <a:spLocks/>
          </p:cNvSpPr>
          <p:nvPr/>
        </p:nvSpPr>
        <p:spPr>
          <a:xfrm>
            <a:off x="-2295668" y="3864770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Dependencias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7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55BB8-92EF-E181-84DE-CBE7652F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n-US" dirty="0" err="1"/>
              <a:t>Preguntas</a:t>
            </a:r>
            <a:r>
              <a:rPr lang="en-US" dirty="0"/>
              <a:t>? ¿</a:t>
            </a:r>
            <a:r>
              <a:rPr lang="en-US" dirty="0" err="1"/>
              <a:t>Dudas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76130-DAAB-29F3-BE10-3DC064FB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0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B9FB8-B504-83CF-A929-05E8BB81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Proposito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CCF01-8D43-FF48-FC1F-4853853D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Realizar que un usuario </a:t>
            </a:r>
            <a:r>
              <a:rPr lang="en-US" sz="2800" dirty="0" err="1"/>
              <a:t>pueda</a:t>
            </a:r>
            <a:r>
              <a:rPr lang="en-US" sz="2800" dirty="0"/>
              <a:t> </a:t>
            </a:r>
            <a:r>
              <a:rPr lang="en-US" sz="2800" dirty="0" err="1"/>
              <a:t>tener</a:t>
            </a:r>
            <a:r>
              <a:rPr lang="en-US" sz="2800" dirty="0"/>
              <a:t> un </a:t>
            </a:r>
            <a:r>
              <a:rPr lang="en-US" sz="2800" dirty="0" err="1"/>
              <a:t>registro</a:t>
            </a:r>
            <a:r>
              <a:rPr lang="en-US" sz="2800" dirty="0"/>
              <a:t> de </a:t>
            </a:r>
            <a:r>
              <a:rPr lang="en-US" sz="2800" dirty="0" err="1"/>
              <a:t>equipos</a:t>
            </a:r>
            <a:r>
              <a:rPr lang="en-US" sz="2800" dirty="0"/>
              <a:t> </a:t>
            </a:r>
            <a:r>
              <a:rPr lang="en-US" sz="2800" dirty="0" err="1"/>
              <a:t>pokemons</a:t>
            </a:r>
            <a:r>
              <a:rPr lang="en-US" sz="2800" dirty="0"/>
              <a:t> y </a:t>
            </a:r>
            <a:r>
              <a:rPr lang="en-US" sz="2800" dirty="0" err="1"/>
              <a:t>tenerlos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consideracion</a:t>
            </a:r>
            <a:r>
              <a:rPr lang="en-US" sz="2800" dirty="0"/>
              <a:t> a la hora de preparer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equipo</a:t>
            </a:r>
            <a:endParaRPr lang="en-US" sz="2800" dirty="0"/>
          </a:p>
          <a:p>
            <a:r>
              <a:rPr lang="en-US" sz="2800" dirty="0" err="1"/>
              <a:t>Conocer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movimientos</a:t>
            </a:r>
            <a:r>
              <a:rPr lang="en-US" sz="2800" dirty="0"/>
              <a:t> y </a:t>
            </a:r>
            <a:r>
              <a:rPr lang="en-US" sz="2800" dirty="0" err="1"/>
              <a:t>estadisticas</a:t>
            </a:r>
            <a:r>
              <a:rPr lang="en-US" sz="2800" dirty="0"/>
              <a:t> de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pokemons</a:t>
            </a:r>
            <a:r>
              <a:rPr lang="en-US" sz="2800" dirty="0"/>
              <a:t> para </a:t>
            </a: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tener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idea de </a:t>
            </a:r>
            <a:r>
              <a:rPr lang="en-US" sz="2800" dirty="0" err="1"/>
              <a:t>crear</a:t>
            </a:r>
            <a:r>
              <a:rPr lang="en-US" sz="2800" dirty="0"/>
              <a:t> un </a:t>
            </a:r>
            <a:r>
              <a:rPr lang="en-US" sz="2800" dirty="0" err="1"/>
              <a:t>equipo</a:t>
            </a:r>
            <a:endParaRPr lang="en-US" sz="2800" dirty="0"/>
          </a:p>
          <a:p>
            <a:r>
              <a:rPr lang="en-US" sz="2800" dirty="0"/>
              <a:t>Tener un </a:t>
            </a:r>
            <a:r>
              <a:rPr lang="en-US" sz="2800" dirty="0" err="1"/>
              <a:t>registro</a:t>
            </a:r>
            <a:r>
              <a:rPr lang="en-US" sz="2800" dirty="0"/>
              <a:t> de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combates</a:t>
            </a:r>
            <a:r>
              <a:rPr lang="en-US" sz="2800" dirty="0"/>
              <a:t> que se </a:t>
            </a:r>
            <a:r>
              <a:rPr lang="en-US" sz="2800" dirty="0" err="1"/>
              <a:t>realicen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35533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D2C80-27A3-E5D2-A690-F43A4FC9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¿Como </a:t>
            </a:r>
            <a:r>
              <a:rPr lang="en-US" dirty="0" err="1"/>
              <a:t>funciona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DF82DA-F68D-0616-1503-8E6E8872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90F037-C834-B115-4CC4-A2A6FC48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35" y="2462055"/>
            <a:ext cx="2762636" cy="35914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786E046-E4D6-32DE-6375-3E0A2FA3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385" y="2462055"/>
            <a:ext cx="3419952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330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19C50-8277-194B-5174-25F20D14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Opciones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76BFB-0292-5880-A49D-539C581C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2E321C-2A0D-36F9-5B0B-A78B6E9D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261" y="2557318"/>
            <a:ext cx="306747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218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B3A3B-57F3-AB99-1AFD-721C6EF1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Registrar </a:t>
            </a:r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CAE83B-B24A-4CEB-0700-8994502B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FF60CD-28E8-E379-84AF-AF536AC3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56" y="2639808"/>
            <a:ext cx="4721351" cy="29885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200B61-0F79-AFE4-4BE0-F7175AEBF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930" y="2639808"/>
            <a:ext cx="4898323" cy="31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237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6C24E-809F-749E-DAA4-E325AA48D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4" y="802299"/>
            <a:ext cx="8637072" cy="1138014"/>
          </a:xfrm>
        </p:spPr>
        <p:txBody>
          <a:bodyPr>
            <a:normAutofit/>
          </a:bodyPr>
          <a:lstStyle/>
          <a:p>
            <a:r>
              <a:rPr lang="en-US" sz="3200" dirty="0" err="1"/>
              <a:t>Consultar</a:t>
            </a:r>
            <a:r>
              <a:rPr lang="en-US" sz="32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E99EAE-B49F-AE81-4332-71DC9C343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027F17-69E6-F767-8656-5799B6ED8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36" y="2396622"/>
            <a:ext cx="4150456" cy="36325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A07AD4-0932-3A23-EE16-AD1C14D4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927" y="2458849"/>
            <a:ext cx="4150456" cy="37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1165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74913-ECCF-82B8-2F84-2D416BD6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Eliminar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2B85D44-6222-2246-332B-851894831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863617"/>
            <a:ext cx="2775326" cy="34496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C10551-1C1D-01C6-63AB-D0EA98ED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616" y="2670001"/>
            <a:ext cx="3129776" cy="38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88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200D0-FBF9-C11F-728D-8D2AD29F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Historial</a:t>
            </a:r>
            <a:r>
              <a:rPr lang="en-US" dirty="0"/>
              <a:t> de </a:t>
            </a:r>
            <a:r>
              <a:rPr lang="en-US" dirty="0" err="1"/>
              <a:t>combate</a:t>
            </a:r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DA6CB00-4F82-DD72-AA73-3CF1DEDA1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2731" y="2320800"/>
            <a:ext cx="2913596" cy="4099663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632F406-594D-41E9-A2D3-06AE04774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22" y="2339700"/>
            <a:ext cx="2913596" cy="408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069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60C74-AD79-6C33-F651-05483794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Busqueda</a:t>
            </a:r>
            <a:r>
              <a:rPr lang="en-US" dirty="0"/>
              <a:t>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F0B96FD-B5A4-51DC-891C-4459C1636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206" y="2194545"/>
            <a:ext cx="4055850" cy="34496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02BD0D-069C-4549-ECCA-1CDE0C04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35" y="2109664"/>
            <a:ext cx="4428360" cy="37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845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139</TotalTime>
  <Words>91</Words>
  <Application>Microsoft Office PowerPoint</Application>
  <PresentationFormat>Panorámica</PresentationFormat>
  <Paragraphs>17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Rockwell</vt:lpstr>
      <vt:lpstr>Galería</vt:lpstr>
      <vt:lpstr>Registro de usuarios pokemon</vt:lpstr>
      <vt:lpstr>Proposito</vt:lpstr>
      <vt:lpstr>¿Como funciona?</vt:lpstr>
      <vt:lpstr>Opciones para el usuario</vt:lpstr>
      <vt:lpstr>Registrar equipo</vt:lpstr>
      <vt:lpstr>Consultar </vt:lpstr>
      <vt:lpstr>Eliminar</vt:lpstr>
      <vt:lpstr>Historial de combate</vt:lpstr>
      <vt:lpstr>Busqueda </vt:lpstr>
      <vt:lpstr>Control del administrador para eliminar y consultar usuarios</vt:lpstr>
      <vt:lpstr>Base de datos</vt:lpstr>
      <vt:lpstr>¿Preguntas? ¿Dudas?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Registro de usuarios pokemon</dc:title>
  <dc:creator>juan perez</dc:creator>
  <cp:lastModifiedBy>juan perez</cp:lastModifiedBy>
  <cp:revision>1</cp:revision>
  <dcterms:created xsi:type="dcterms:W3CDTF">2024-06-05T17:27:39Z</dcterms:created>
  <dcterms:modified xsi:type="dcterms:W3CDTF">2024-06-05T19:54:44Z</dcterms:modified>
</cp:coreProperties>
</file>