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69" r:id="rId3"/>
    <p:sldId id="265" r:id="rId4"/>
    <p:sldId id="258" r:id="rId5"/>
    <p:sldId id="260" r:id="rId6"/>
    <p:sldId id="270" r:id="rId7"/>
    <p:sldId id="271" r:id="rId8"/>
    <p:sldId id="275" r:id="rId9"/>
    <p:sldId id="277" r:id="rId10"/>
    <p:sldId id="278" r:id="rId11"/>
    <p:sldId id="279" r:id="rId12"/>
    <p:sldId id="280" r:id="rId13"/>
    <p:sldId id="286" r:id="rId14"/>
    <p:sldId id="281" r:id="rId15"/>
    <p:sldId id="28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D50A9-1B9E-47BA-B50E-D95725877F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11FF-3480-48C0-84FC-F0FE1135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8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5E10-613A-40B5-BA1C-E56AC770C7E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645-5A90-4527-93BC-A3904A8A5DDA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D789-87ED-4784-B6C4-8BF1F364649A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1355-2AE0-496F-99C9-8A91EFA698EB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8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A3F5-810E-4801-B189-B2D307150169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D422-F51A-4321-ABBA-93C79998B3EC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36B-DC88-4D99-9854-57334512345D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9985-809F-4CF4-80DA-72A3D105F56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B090-5A1C-48F5-B2CF-A87FF5C87774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C9E-961F-4D93-A09D-505DD59C9914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4E-FA93-4BED-B0E6-EE673CD66CEE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B90E-065D-41E0-9E21-1DD53E47BA6E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2B3-E24E-4746-9958-C519BA32BD4B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A1B-B61A-4151-BF7B-D6000607BBBF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EE3E-2E76-4575-9259-A97D80717CCF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C62-E675-4AB1-B841-679CD9BCD7BD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712-7A3D-4DC2-8EAF-2E342A67B55E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9D2261-83E1-4CCB-8C28-C7F9D49842A4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C6ABEC-46F7-4FFA-B72D-95966FD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cams.airservicesaustralia.com/wp-content/uploads/airports/041529/041529_045.jpg" TargetMode="External"/><Relationship Id="rId2" Type="http://schemas.openxmlformats.org/officeDocument/2006/relationships/hyperlink" Target="http://www.bom.gov.au/fwo/IDQ60801/IDQ60801.99435.jso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rverBaby/Weather-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hyperlink" Target="https://github.com/ServerBaby/Weather-App/blob/main/weather_app.p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rverBaby/Weather-App/blob/main/dl_img_conv_b64.py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github.com/ServerBaby/Weather-App/blob/main/dl_data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hyperlink" Target="https://github.com/ServerBaby/Weather-App/blob/main/wellcamp_url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75DC-9D21-46F6-AB16-669DC80E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975" y="1285875"/>
            <a:ext cx="10496549" cy="2294893"/>
          </a:xfrm>
        </p:spPr>
        <p:txBody>
          <a:bodyPr>
            <a:normAutofit/>
          </a:bodyPr>
          <a:lstStyle/>
          <a:p>
            <a:r>
              <a:rPr lang="en-AU" sz="12000" dirty="0">
                <a:latin typeface="Bernard MT Condensed" panose="02050806060905020404" pitchFamily="18" charset="0"/>
              </a:rPr>
              <a:t>Weather App</a:t>
            </a:r>
            <a:endParaRPr lang="en-US" sz="12000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E626B-01DB-4970-B6EC-9CB27225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76" y="3580768"/>
            <a:ext cx="10306050" cy="1991358"/>
          </a:xfrm>
        </p:spPr>
        <p:txBody>
          <a:bodyPr>
            <a:normAutofit fontScale="70000" lnSpcReduction="20000"/>
          </a:bodyPr>
          <a:lstStyle/>
          <a:p>
            <a:endParaRPr lang="en-AU" dirty="0"/>
          </a:p>
          <a:p>
            <a:r>
              <a:rPr lang="en-AU" sz="51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An exercise in creating client modules in python3</a:t>
            </a:r>
          </a:p>
          <a:p>
            <a:endParaRPr lang="en-AU" sz="11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  <a:p>
            <a:r>
              <a:rPr lang="en-AU" sz="40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By Julie Lamont</a:t>
            </a:r>
            <a:endParaRPr lang="en-US" sz="40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5" name="Graphic 4" descr="Sun">
            <a:extLst>
              <a:ext uri="{FF2B5EF4-FFF2-40B4-BE49-F238E27FC236}">
                <a16:creationId xmlns:a16="http://schemas.microsoft.com/office/drawing/2014/main" id="{11EF295A-FC58-4727-88BF-130297D1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124" y="543560"/>
            <a:ext cx="914400" cy="914400"/>
          </a:xfrm>
          <a:prstGeom prst="rect">
            <a:avLst/>
          </a:prstGeom>
        </p:spPr>
      </p:pic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B375BFDE-1F35-4318-8760-BE3257956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78" y="5418461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1F47-9FB1-4634-BA03-39636CD1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39" y="6060449"/>
            <a:ext cx="371687" cy="544824"/>
          </a:xfrm>
        </p:spPr>
        <p:txBody>
          <a:bodyPr/>
          <a:lstStyle/>
          <a:p>
            <a:fld id="{5FEB5BA7-4F75-4C00-9E34-ED3DD81CCA24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F467336-80C2-41F5-B3B3-3BDDA10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855002"/>
            <a:ext cx="11858625" cy="1033594"/>
          </a:xfrm>
        </p:spPr>
        <p:txBody>
          <a:bodyPr>
            <a:normAutofit/>
          </a:bodyPr>
          <a:lstStyle/>
          <a:p>
            <a:r>
              <a:rPr lang="en-AU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RUNNING THE CODE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ED1-F23D-46E5-A6A1-6982103473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5132"/>
            <a:ext cx="10157460" cy="1428618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For the code to run, the following Python Package Index (</a:t>
            </a:r>
            <a:r>
              <a:rPr lang="en-AU" sz="3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) modules need to be installed:</a:t>
            </a:r>
            <a:endParaRPr lang="en-US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2B5F97-7804-47F4-A8D7-C75150C4088C}"/>
              </a:ext>
            </a:extLst>
          </p:cNvPr>
          <p:cNvSpPr txBox="1">
            <a:spLocks/>
          </p:cNvSpPr>
          <p:nvPr/>
        </p:nvSpPr>
        <p:spPr>
          <a:xfrm>
            <a:off x="913774" y="3152775"/>
            <a:ext cx="10157460" cy="27908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AU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apscheduler</a:t>
            </a:r>
            <a:endParaRPr lang="en-AU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base64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shutil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" name="Graphic 9" descr="Rainbow">
            <a:extLst>
              <a:ext uri="{FF2B5EF4-FFF2-40B4-BE49-F238E27FC236}">
                <a16:creationId xmlns:a16="http://schemas.microsoft.com/office/drawing/2014/main" id="{1FA3FB66-0D9D-4E4E-AF09-855BFE1E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86" y="855002"/>
            <a:ext cx="914400" cy="914400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72DD87-6009-4EC2-824D-84989681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10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ED1-F23D-46E5-A6A1-6982103473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9920"/>
            <a:ext cx="10157460" cy="4103078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To run the Weather-App:</a:t>
            </a:r>
          </a:p>
          <a:p>
            <a:pPr marL="514350" lvl="0" indent="-514350">
              <a:buAutoNum type="arabicPeriod"/>
            </a:pP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Ensure you have everything listed in the technology stack correctly installed on the host computer.</a:t>
            </a:r>
          </a:p>
          <a:p>
            <a:pPr marL="514350" lvl="0" indent="-514350">
              <a:buAutoNum type="arabicPeriod"/>
            </a:pP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Download the files from GitHub to your chosen folder.</a:t>
            </a:r>
          </a:p>
          <a:p>
            <a:pPr marL="514350" lvl="0" indent="-514350">
              <a:buAutoNum type="arabicPeriod"/>
            </a:pP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 files can then be run in an interpreter or from a command prompt/ terminal with the command:</a:t>
            </a:r>
          </a:p>
          <a:p>
            <a:pPr marL="0" lvl="0" indent="0">
              <a:buNone/>
            </a:pPr>
            <a:r>
              <a:rPr lang="en-AU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en-AU" sz="2800" b="1" cap="none" dirty="0">
                <a:latin typeface="Lucida Console" panose="020B0609040504020204" pitchFamily="49" charset="0"/>
                <a:cs typeface="Calibri Light" panose="020F0302020204030204" pitchFamily="34" charset="0"/>
              </a:rPr>
              <a:t>python weather_app.py</a:t>
            </a:r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9A2EA1E0-F6FA-4B86-919D-BEC62AB402B3}"/>
              </a:ext>
            </a:extLst>
          </p:cNvPr>
          <p:cNvSpPr txBox="1">
            <a:spLocks/>
          </p:cNvSpPr>
          <p:nvPr/>
        </p:nvSpPr>
        <p:spPr>
          <a:xfrm>
            <a:off x="166687" y="855002"/>
            <a:ext cx="11858625" cy="801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RUNNING THE CODE</a:t>
            </a:r>
            <a:endParaRPr lang="en-US" sz="4800" dirty="0"/>
          </a:p>
        </p:txBody>
      </p:sp>
      <p:pic>
        <p:nvPicPr>
          <p:cNvPr id="8" name="Graphic 7" descr="Rainbow">
            <a:extLst>
              <a:ext uri="{FF2B5EF4-FFF2-40B4-BE49-F238E27FC236}">
                <a16:creationId xmlns:a16="http://schemas.microsoft.com/office/drawing/2014/main" id="{35E0D6DF-25EB-44C0-9A3E-3A73274A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443" y="741680"/>
            <a:ext cx="914400" cy="9144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5D7528A-6B37-4D7B-AF7E-EE3C49C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11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65B-DDDD-48D4-9437-7157918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1"/>
            <a:ext cx="10364452" cy="762000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Charting the data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B8A178B-7998-404C-9E0E-7C47CFDB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45" y="2209798"/>
            <a:ext cx="3298976" cy="933580"/>
          </a:xfrm>
        </p:spPr>
        <p:txBody>
          <a:bodyPr/>
          <a:lstStyle/>
          <a:p>
            <a:endParaRPr lang="en-AU" dirty="0"/>
          </a:p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Stack Management</a:t>
            </a:r>
          </a:p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Index pattern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BFF5E64-8CFA-4655-823C-8B57E687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4190" y="2209796"/>
            <a:ext cx="3291521" cy="933580"/>
          </a:xfrm>
        </p:spPr>
        <p:txBody>
          <a:bodyPr/>
          <a:lstStyle/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</a:p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F140F61-AE83-4383-B3CB-E38298CA5D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8" y="2209796"/>
            <a:ext cx="3304928" cy="933580"/>
          </a:xfrm>
        </p:spPr>
        <p:txBody>
          <a:bodyPr/>
          <a:lstStyle/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</a:p>
          <a:p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38B1EC-D82A-40F6-A024-5696ECC2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75" y="3248150"/>
            <a:ext cx="3440280" cy="2847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6E1852-E048-4191-8922-EFD27B5A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49" y="3248151"/>
            <a:ext cx="3418101" cy="2847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B09B7C-B1B5-4AAE-ACF0-B26FAAF77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5" y="3248151"/>
            <a:ext cx="3418106" cy="28478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D42047-FC0B-4DB7-800A-FF7C177A9459}"/>
              </a:ext>
            </a:extLst>
          </p:cNvPr>
          <p:cNvSpPr txBox="1"/>
          <p:nvPr/>
        </p:nvSpPr>
        <p:spPr>
          <a:xfrm>
            <a:off x="809624" y="1575254"/>
            <a:ext cx="105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Using Kibana to create graphical representations of the data saved in Elasticsearch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Umbrella">
            <a:extLst>
              <a:ext uri="{FF2B5EF4-FFF2-40B4-BE49-F238E27FC236}">
                <a16:creationId xmlns:a16="http://schemas.microsoft.com/office/drawing/2014/main" id="{66D11509-C2AD-4BAE-8849-3CB63008C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7583" y="609601"/>
            <a:ext cx="674450" cy="67445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5879024-A556-4371-BABD-D873E232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12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2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65B-DDDD-48D4-9437-7157918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498" y="275302"/>
            <a:ext cx="4635688" cy="1600196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Charting the data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D42047-FC0B-4DB7-800A-FF7C177A9459}"/>
              </a:ext>
            </a:extLst>
          </p:cNvPr>
          <p:cNvSpPr txBox="1"/>
          <p:nvPr/>
        </p:nvSpPr>
        <p:spPr>
          <a:xfrm>
            <a:off x="4592024" y="2183147"/>
            <a:ext cx="4995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expanded document in Kibana Discover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Umbrella">
            <a:extLst>
              <a:ext uri="{FF2B5EF4-FFF2-40B4-BE49-F238E27FC236}">
                <a16:creationId xmlns:a16="http://schemas.microsoft.com/office/drawing/2014/main" id="{66D11509-C2AD-4BAE-8849-3CB63008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333" y="644592"/>
            <a:ext cx="674450" cy="67445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5879024-A556-4371-BABD-D873E232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13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8893-A930-4E52-B960-4DD9B4E0F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69"/>
          <a:stretch/>
        </p:blipFill>
        <p:spPr>
          <a:xfrm>
            <a:off x="240408" y="5119721"/>
            <a:ext cx="3842352" cy="153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8050A-F1B5-46AA-90D3-B8CFD54A8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640"/>
          <a:stretch/>
        </p:blipFill>
        <p:spPr>
          <a:xfrm>
            <a:off x="227172" y="3442851"/>
            <a:ext cx="3855588" cy="1676870"/>
          </a:xfrm>
          <a:prstGeom prst="rect">
            <a:avLst/>
          </a:prstGeom>
        </p:spPr>
      </p:pic>
      <p:pic>
        <p:nvPicPr>
          <p:cNvPr id="10" name="Picture 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5A15B09-64CB-49E3-ACFF-0CC3B17235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240408" y="263775"/>
            <a:ext cx="3842352" cy="1946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D57E5-7A29-44CC-9BF0-E663E3990E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383" b="18405"/>
          <a:stretch/>
        </p:blipFill>
        <p:spPr>
          <a:xfrm>
            <a:off x="240408" y="2183147"/>
            <a:ext cx="3842352" cy="1259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8B548C-343D-4789-B1A3-36A8A77DC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024" y="3603709"/>
            <a:ext cx="6741826" cy="2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65B-DDDD-48D4-9437-7157918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Charting the data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B8A178B-7998-404C-9E0E-7C47CFDB08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7427" y="2915607"/>
            <a:ext cx="6282486" cy="1788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Using Kibana Lens, the historical values for wind speed, direction and temperature are placed in individual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D42047-FC0B-4DB7-800A-FF7C177A9459}"/>
              </a:ext>
            </a:extLst>
          </p:cNvPr>
          <p:cNvSpPr txBox="1"/>
          <p:nvPr/>
        </p:nvSpPr>
        <p:spPr>
          <a:xfrm>
            <a:off x="807427" y="2040014"/>
            <a:ext cx="105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Kibana Dashboard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5FF69-16D5-4BF0-B074-A4C81EAC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835" y="2077503"/>
            <a:ext cx="2588654" cy="1676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9EEB5-980A-407F-A538-57F22025C41D}"/>
              </a:ext>
            </a:extLst>
          </p:cNvPr>
          <p:cNvSpPr txBox="1"/>
          <p:nvPr/>
        </p:nvSpPr>
        <p:spPr>
          <a:xfrm>
            <a:off x="7958835" y="3736752"/>
            <a:ext cx="258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See next slide for close 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7FEC47EB-ABB3-4CE7-A678-9D272D826293}"/>
              </a:ext>
            </a:extLst>
          </p:cNvPr>
          <p:cNvSpPr txBox="1">
            <a:spLocks/>
          </p:cNvSpPr>
          <p:nvPr/>
        </p:nvSpPr>
        <p:spPr>
          <a:xfrm>
            <a:off x="807427" y="4462309"/>
            <a:ext cx="9913582" cy="167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visualizations, then all three are placed in a combined visualization and then all visualizations are added to a dashboard in Kibana.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Umbrella">
            <a:extLst>
              <a:ext uri="{FF2B5EF4-FFF2-40B4-BE49-F238E27FC236}">
                <a16:creationId xmlns:a16="http://schemas.microsoft.com/office/drawing/2014/main" id="{D089B5FD-3042-4C2B-A847-7758573ED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834" y="784029"/>
            <a:ext cx="674450" cy="67445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AC341E5-B09C-489D-B94F-F0C961D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14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9D571-3B47-44B6-97F6-BA330446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502920"/>
            <a:ext cx="11811000" cy="614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4065B-DDDD-48D4-9437-7157918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072" y="207284"/>
            <a:ext cx="6679096" cy="762113"/>
          </a:xfrm>
          <a:solidFill>
            <a:schemeClr val="bg1"/>
          </a:solidFill>
          <a:ln w="50800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Charting the data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35472D7-6FA0-40F3-800A-B9A61C23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15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65B-DDDD-48D4-9437-7157918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A1D274D7-266E-41C0-AC65-FF91E5791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969" y="1381125"/>
            <a:ext cx="4563083" cy="4563083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B8A178B-7998-404C-9E0E-7C47CFDB08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6435" y="2028825"/>
            <a:ext cx="2724150" cy="20097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1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6FE6993-BD97-4975-9DB1-E288FAA5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16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7323"/>
            <a:ext cx="10364451" cy="109559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Task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442321"/>
            <a:ext cx="10522226" cy="467399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Write a python module that retrieves the most recent observation from the first data source and prints it as a message to the console. </a:t>
            </a:r>
          </a:p>
          <a:p>
            <a:pPr marL="457200" indent="-457200">
              <a:buFont typeface="+mj-lt"/>
              <a:buAutoNum type="alphaUcPeriod"/>
            </a:pP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Create a helper module that retrieves the most recent image from the second data source and prints it as a base64 representation of the image file to the console. </a:t>
            </a:r>
          </a:p>
          <a:p>
            <a:pPr marL="457200" indent="-457200">
              <a:buFont typeface="+mj-lt"/>
              <a:buAutoNum type="alphaUcPeriod"/>
            </a:pP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Using an imported python Elasticsearch client module, write a function that sends both the image base64 data and the weather data to a single new document in Elasticsearch.</a:t>
            </a:r>
          </a:p>
          <a:p>
            <a:pPr marL="457200" indent="-457200">
              <a:buFont typeface="+mj-lt"/>
              <a:buAutoNum type="alphaUcPeriod"/>
            </a:pP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Modify the module to retrieve the data and create a new document in Elasticsearch every 30 minutes.</a:t>
            </a:r>
          </a:p>
          <a:p>
            <a:pPr marL="457200" indent="-457200">
              <a:buFont typeface="+mj-lt"/>
              <a:buAutoNum type="alphaUcPeriod"/>
            </a:pP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Further modify the code to put wind speed, direction and temperature into different value fields then create a chart of historical values using Kibana.</a:t>
            </a:r>
          </a:p>
        </p:txBody>
      </p:sp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C6C21AF6-3E8B-4349-9C03-7A66D43D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1001" y="527921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1F8FB-DD18-4AA7-BF81-0C0F7B76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2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4071"/>
            <a:ext cx="10364451" cy="104692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3670" y="1656081"/>
            <a:ext cx="9501808" cy="47778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Perform skills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Train to get the needed skills, knowledge and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Review technology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Review the data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Implement the task in accordance with the technology selection</a:t>
            </a:r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115C2F5F-DFD6-427E-9F41-7D0ADFDA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515" y="424071"/>
            <a:ext cx="914400" cy="9144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5E36EA8-0A92-4815-8386-77C6FE217136}"/>
              </a:ext>
            </a:extLst>
          </p:cNvPr>
          <p:cNvSpPr txBox="1">
            <a:spLocks/>
          </p:cNvSpPr>
          <p:nvPr/>
        </p:nvSpPr>
        <p:spPr>
          <a:xfrm>
            <a:off x="10749718" y="6401240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pPr/>
              <a:t>3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2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F467336-80C2-41F5-B3B3-3BDDA10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0770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Technology Stack Selection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ED1-F23D-46E5-A6A1-6982103473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3920" y="1849121"/>
            <a:ext cx="9032240" cy="3647439"/>
          </a:xfrm>
        </p:spPr>
        <p:txBody>
          <a:bodyPr anchor="ctr"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sz="3000" b="1" cap="none" dirty="0">
                <a:latin typeface="Arial" panose="020B0604020202020204" pitchFamily="34" charset="0"/>
                <a:cs typeface="Arial" panose="020B0604020202020204" pitchFamily="34" charset="0"/>
              </a:rPr>
              <a:t>Elasticsearch and Kibana </a:t>
            </a:r>
            <a:r>
              <a:rPr lang="en-US" sz="2200" cap="none" dirty="0">
                <a:latin typeface="Arial Narrow" panose="020B0606020202030204" pitchFamily="34" charset="0"/>
                <a:cs typeface="Arial" panose="020B0604020202020204" pitchFamily="34" charset="0"/>
              </a:rPr>
              <a:t>– installed locally</a:t>
            </a:r>
          </a:p>
          <a:p>
            <a:pPr lvl="0">
              <a:lnSpc>
                <a:spcPct val="170000"/>
              </a:lnSpc>
            </a:pPr>
            <a:r>
              <a:rPr lang="en-US" sz="3000" b="1" cap="none" dirty="0">
                <a:latin typeface="Arial" panose="020B0604020202020204" pitchFamily="34" charset="0"/>
                <a:cs typeface="Arial" panose="020B0604020202020204" pitchFamily="34" charset="0"/>
              </a:rPr>
              <a:t>Microsoft Edge or Chrome</a:t>
            </a:r>
          </a:p>
          <a:p>
            <a:pPr lvl="0">
              <a:lnSpc>
                <a:spcPct val="170000"/>
              </a:lnSpc>
            </a:pPr>
            <a:r>
              <a:rPr lang="en-US" sz="30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3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3000" b="1" cap="none" dirty="0">
                <a:latin typeface="Arial" panose="020B0604020202020204" pitchFamily="34" charset="0"/>
                <a:cs typeface="Arial" panose="020B0604020202020204" pitchFamily="34" charset="0"/>
              </a:rPr>
              <a:t>Python 3.7 </a:t>
            </a:r>
            <a:r>
              <a:rPr lang="en-US" sz="2600" cap="none" dirty="0"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en-US" sz="2200" cap="none" dirty="0">
                <a:latin typeface="Arial Narrow" panose="020B0606020202030204" pitchFamily="34" charset="0"/>
                <a:cs typeface="Arial" panose="020B0604020202020204" pitchFamily="34" charset="0"/>
              </a:rPr>
              <a:t>using any interpreter such as IDLE, PyCharm or Visual Studio 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473C3DB-B3E3-4E15-A0D5-4F8982F170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518" t="984" r="63731" b="8917"/>
          <a:stretch/>
        </p:blipFill>
        <p:spPr>
          <a:xfrm>
            <a:off x="1159540" y="2027240"/>
            <a:ext cx="764753" cy="73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9A27DE-AA52-483E-9EB7-B979A0588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8" t="-2136" r="4975" b="2136"/>
          <a:stretch/>
        </p:blipFill>
        <p:spPr>
          <a:xfrm>
            <a:off x="1151471" y="3848227"/>
            <a:ext cx="764754" cy="7389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CC3A1F-9218-4E74-ADAE-2E20BA5E0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33" t="18959" r="24638" b="17704"/>
          <a:stretch/>
        </p:blipFill>
        <p:spPr>
          <a:xfrm>
            <a:off x="1161882" y="2941589"/>
            <a:ext cx="762411" cy="7312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D126DFA-BDB4-4E77-968F-27C9279395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31" t="4796" r="12963" b="32969"/>
          <a:stretch/>
        </p:blipFill>
        <p:spPr>
          <a:xfrm>
            <a:off x="1169951" y="4761119"/>
            <a:ext cx="754342" cy="731251"/>
          </a:xfrm>
          <a:prstGeom prst="rect">
            <a:avLst/>
          </a:prstGeom>
        </p:spPr>
      </p:pic>
      <p:pic>
        <p:nvPicPr>
          <p:cNvPr id="9" name="Graphic 8" descr="Snowflake">
            <a:extLst>
              <a:ext uri="{FF2B5EF4-FFF2-40B4-BE49-F238E27FC236}">
                <a16:creationId xmlns:a16="http://schemas.microsoft.com/office/drawing/2014/main" id="{58BFD661-E6D8-4B03-B8DB-48FBAA8BC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716" y="696565"/>
            <a:ext cx="914400" cy="91440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4696C66-404C-4923-8FD2-52008CA0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4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F467336-80C2-41F5-B3B3-3BDDA10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95128"/>
            <a:ext cx="10364451" cy="826886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ED1-F23D-46E5-A6A1-6982103473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6293"/>
            <a:ext cx="9277147" cy="402478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Weather Observations</a:t>
            </a:r>
            <a:endParaRPr lang="en-US" sz="3200" b="1" u="sng" cap="none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lvl="0" indent="0">
              <a:buNone/>
            </a:pPr>
            <a:r>
              <a:rPr lang="en-US" sz="1600" u="sng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http://www.bom.gov.au/fwo/IDQ60801/IDQ60801.99435.json</a:t>
            </a:r>
            <a:endParaRPr lang="en-US" sz="16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AU" sz="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AU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Live Weather Cameras</a:t>
            </a:r>
          </a:p>
          <a:p>
            <a:pPr marL="0" lvl="0" indent="0">
              <a:buNone/>
            </a:pPr>
            <a:r>
              <a:rPr lang="en-US" sz="1600" u="sng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http://weathercams.airservicesaustralia.com/wp-content/uploads/airports/041529/041529_045.jpg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A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	Bureau of Meteorology </a:t>
            </a:r>
          </a:p>
          <a:p>
            <a:pPr marL="0" lvl="0" indent="0">
              <a:buNone/>
            </a:pPr>
            <a:r>
              <a:rPr lang="en-AU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"Australia's official weather forecasts &amp; weather radar”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9552B-767C-477C-AF9F-12405CF5205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093582" y="4922113"/>
            <a:ext cx="2214746" cy="676932"/>
          </a:xfrm>
          <a:prstGeom prst="rect">
            <a:avLst/>
          </a:prstGeom>
        </p:spPr>
      </p:pic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EB71FAFE-248F-4EBA-97F7-4082A696A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7200" y="707614"/>
            <a:ext cx="914400" cy="9144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94438F-1B99-4C90-9B15-FBB88E6F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5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206D50-71B8-44A2-A328-1AC5932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00" y="1811602"/>
            <a:ext cx="949320" cy="108644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E43C7-60C3-415B-B479-9AA7CBA91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449"/>
          <a:stretch/>
        </p:blipFill>
        <p:spPr>
          <a:xfrm>
            <a:off x="1560200" y="3201823"/>
            <a:ext cx="9071599" cy="263986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618517"/>
            <a:ext cx="7939399" cy="1261083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2400" y="1991360"/>
            <a:ext cx="7939399" cy="906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https://github.com/ServerBaby/Weather-App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558FAD99-FC06-40F6-9201-B8E00B4F3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9950" y="791858"/>
            <a:ext cx="914400" cy="91440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9F40EE3-BF01-406D-AD51-B8A036A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6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12" y="558800"/>
            <a:ext cx="10592176" cy="1090901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29012" y="1747520"/>
            <a:ext cx="8133975" cy="16052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 main Weather-App module </a:t>
            </a:r>
          </a:p>
          <a:p>
            <a:pPr marL="0" indent="0" algn="ctr">
              <a:buNone/>
            </a:pPr>
            <a:r>
              <a:rPr lang="en-US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 module that brings it all together</a:t>
            </a:r>
          </a:p>
          <a:p>
            <a:pPr marL="0" indent="0" algn="ctr">
              <a:buNone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https://github.com/ServerBaby/Weather-App/blob/main/weather_app.py</a:t>
            </a: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53556D-9F13-4B5A-93E7-3C067A99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745" y="3505201"/>
            <a:ext cx="7592508" cy="2348677"/>
          </a:xfrm>
          <a:prstGeom prst="roundRect">
            <a:avLst>
              <a:gd name="adj" fmla="val 5301"/>
            </a:avLst>
          </a:prstGeom>
          <a:solidFill>
            <a:srgbClr val="FFFFFF">
              <a:shade val="85000"/>
            </a:srgbClr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Graphic 13" descr="Sun">
            <a:extLst>
              <a:ext uri="{FF2B5EF4-FFF2-40B4-BE49-F238E27FC236}">
                <a16:creationId xmlns:a16="http://schemas.microsoft.com/office/drawing/2014/main" id="{E898F55E-AE97-42A4-A235-D5AF2FEBD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2750" y="647050"/>
            <a:ext cx="914400" cy="91440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47C0ECC-373F-4B8A-860F-AA48D512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7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12" y="182881"/>
            <a:ext cx="10592176" cy="1224682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0236" y="1273851"/>
            <a:ext cx="10674776" cy="11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 modules to download the weather data</a:t>
            </a:r>
          </a:p>
          <a:p>
            <a:pPr marL="0" indent="0" algn="ctr">
              <a:buNone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https://github.com/ServerBaby/Weather-App/blob/main/dl_data.py</a:t>
            </a: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FBC0C-98B4-45A7-BCF2-A1971E006E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298"/>
          <a:stretch/>
        </p:blipFill>
        <p:spPr>
          <a:xfrm>
            <a:off x="2827873" y="4712631"/>
            <a:ext cx="6319501" cy="131570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485269-BEAB-4A74-A5B3-C293A8C050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074"/>
          <a:stretch/>
        </p:blipFill>
        <p:spPr>
          <a:xfrm>
            <a:off x="2827873" y="2389242"/>
            <a:ext cx="6319501" cy="176447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62CB19-31E7-4093-947E-470708E400AF}"/>
              </a:ext>
            </a:extLst>
          </p:cNvPr>
          <p:cNvSpPr txBox="1">
            <a:spLocks/>
          </p:cNvSpPr>
          <p:nvPr/>
        </p:nvSpPr>
        <p:spPr>
          <a:xfrm>
            <a:off x="799912" y="4293277"/>
            <a:ext cx="10674776" cy="54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https://github.com/ServerBaby/Weather-App/blob/main/dl_img_conv_b64.py</a:t>
            </a: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 descr="Sun">
            <a:extLst>
              <a:ext uri="{FF2B5EF4-FFF2-40B4-BE49-F238E27FC236}">
                <a16:creationId xmlns:a16="http://schemas.microsoft.com/office/drawing/2014/main" id="{51B2DEB2-4BFB-4D5C-A759-AB099BF888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93390" y="338022"/>
            <a:ext cx="914400" cy="91440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2C89FFE-B350-4411-8965-F10575C4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8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0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C9236-921E-4C91-9CA9-389A5E8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12" y="558800"/>
            <a:ext cx="10592176" cy="1090901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C11-86C8-41CC-9032-04AA6530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0236" y="1649701"/>
            <a:ext cx="10674776" cy="1277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 module containing the location of the data</a:t>
            </a:r>
          </a:p>
          <a:p>
            <a:pPr marL="0" indent="0" algn="ctr">
              <a:buNone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https://github.com/ServerBaby/Weather-App/blob/main/wellcamp_urls.py</a:t>
            </a:r>
            <a:endParaRPr 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E6F7D9-6824-485C-A598-CEBB0FB4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984" y="2927687"/>
            <a:ext cx="7217280" cy="29371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Graphic 12" descr="Sun">
            <a:extLst>
              <a:ext uri="{FF2B5EF4-FFF2-40B4-BE49-F238E27FC236}">
                <a16:creationId xmlns:a16="http://schemas.microsoft.com/office/drawing/2014/main" id="{79772F18-F970-4AA2-9679-462955E8A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3870" y="647050"/>
            <a:ext cx="914400" cy="91440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EA02931-6FBA-4472-8D90-1CA902E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718" y="6401240"/>
            <a:ext cx="764215" cy="365125"/>
          </a:xfrm>
        </p:spPr>
        <p:txBody>
          <a:bodyPr/>
          <a:lstStyle/>
          <a:p>
            <a:fld id="{BFC6ABEC-46F7-4FFA-B72D-95966FDB3F66}" type="slidenum">
              <a:rPr lang="en-US" sz="240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9</a:t>
            </a:fld>
            <a:endParaRPr lang="en-US" sz="24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78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12659</TotalTime>
  <Words>580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Bernard MT Condensed</vt:lpstr>
      <vt:lpstr>Calibri</vt:lpstr>
      <vt:lpstr>Lucida Console</vt:lpstr>
      <vt:lpstr>Tw Cen MT</vt:lpstr>
      <vt:lpstr>Wingdings</vt:lpstr>
      <vt:lpstr>Droplet</vt:lpstr>
      <vt:lpstr>Weather App</vt:lpstr>
      <vt:lpstr>The Task</vt:lpstr>
      <vt:lpstr>method</vt:lpstr>
      <vt:lpstr>Technology Stack Selection</vt:lpstr>
      <vt:lpstr>Data sources</vt:lpstr>
      <vt:lpstr>Final Code</vt:lpstr>
      <vt:lpstr>Final Code</vt:lpstr>
      <vt:lpstr>final Code</vt:lpstr>
      <vt:lpstr>final Code</vt:lpstr>
      <vt:lpstr>RUNNING THE CODE</vt:lpstr>
      <vt:lpstr>PowerPoint Presentation</vt:lpstr>
      <vt:lpstr>Charting the data</vt:lpstr>
      <vt:lpstr>Charting the data</vt:lpstr>
      <vt:lpstr>Charting the data</vt:lpstr>
      <vt:lpstr>Charting the data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Lamont, Julie</dc:creator>
  <cp:lastModifiedBy>Lamont, Julie</cp:lastModifiedBy>
  <cp:revision>34</cp:revision>
  <dcterms:created xsi:type="dcterms:W3CDTF">2021-03-02T03:53:08Z</dcterms:created>
  <dcterms:modified xsi:type="dcterms:W3CDTF">2021-03-10T23:12:08Z</dcterms:modified>
</cp:coreProperties>
</file>