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B6F44-175B-4EF7-9F70-31D68116284E}" v="80" dt="2022-05-13T08:29:16.075"/>
    <p1510:client id="{FB9737E6-5BF4-4521-A892-29902FE9472A}" v="42" dt="2022-05-13T08:22:26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582E7BC-45AB-030E-4CC3-8745CCEF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" y="-2337"/>
            <a:ext cx="12221736" cy="6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3">
            <a:extLst>
              <a:ext uri="{FF2B5EF4-FFF2-40B4-BE49-F238E27FC236}">
                <a16:creationId xmlns:a16="http://schemas.microsoft.com/office/drawing/2014/main" id="{48A0291F-5E94-AE28-850E-4C4C393D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" y="-26843"/>
            <a:ext cx="12890809" cy="72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4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9E2B2394-E88A-0BD5-B245-AEBDF8F7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41" y="-866"/>
            <a:ext cx="12221736" cy="6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6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B8DD03F6-4EFD-AF0A-827F-E53F3BBE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" y="-866"/>
            <a:ext cx="12197238" cy="68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D256DDEC-CEBE-7F9E-4A0B-8ACC603D6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" y="-1443"/>
            <a:ext cx="12186484" cy="6862474"/>
          </a:xfrm>
        </p:spPr>
      </p:pic>
    </p:spTree>
    <p:extLst>
      <p:ext uri="{BB962C8B-B14F-4D97-AF65-F5344CB8AC3E}">
        <p14:creationId xmlns:p14="http://schemas.microsoft.com/office/powerpoint/2010/main" val="315012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D09B05A9-4E2C-C2D5-E2F4-93377F9AD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" y="-1444"/>
            <a:ext cx="12186484" cy="6862474"/>
          </a:xfrm>
        </p:spPr>
      </p:pic>
    </p:spTree>
    <p:extLst>
      <p:ext uri="{BB962C8B-B14F-4D97-AF65-F5344CB8AC3E}">
        <p14:creationId xmlns:p14="http://schemas.microsoft.com/office/powerpoint/2010/main" val="32906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34B1AD80-E240-0F78-8F20-E5C955965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" y="-1443"/>
            <a:ext cx="12186484" cy="6862474"/>
          </a:xfrm>
        </p:spPr>
      </p:pic>
    </p:spTree>
    <p:extLst>
      <p:ext uri="{BB962C8B-B14F-4D97-AF65-F5344CB8AC3E}">
        <p14:creationId xmlns:p14="http://schemas.microsoft.com/office/powerpoint/2010/main" val="76581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54656BD-3D47-4FBF-E981-01A13DBA2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" y="-27421"/>
            <a:ext cx="12186484" cy="6862474"/>
          </a:xfrm>
        </p:spPr>
      </p:pic>
    </p:spTree>
    <p:extLst>
      <p:ext uri="{BB962C8B-B14F-4D97-AF65-F5344CB8AC3E}">
        <p14:creationId xmlns:p14="http://schemas.microsoft.com/office/powerpoint/2010/main" val="23128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D6C8891-820E-9CB0-7276-2C8C3EE32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" y="-1443"/>
            <a:ext cx="12186484" cy="6862474"/>
          </a:xfrm>
        </p:spPr>
      </p:pic>
    </p:spTree>
    <p:extLst>
      <p:ext uri="{BB962C8B-B14F-4D97-AF65-F5344CB8AC3E}">
        <p14:creationId xmlns:p14="http://schemas.microsoft.com/office/powerpoint/2010/main" val="377207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58C7DE17-731F-4B3A-5737-2727AEC8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" y="-27420"/>
            <a:ext cx="12186484" cy="6862474"/>
          </a:xfrm>
        </p:spPr>
      </p:pic>
    </p:spTree>
    <p:extLst>
      <p:ext uri="{BB962C8B-B14F-4D97-AF65-F5344CB8AC3E}">
        <p14:creationId xmlns:p14="http://schemas.microsoft.com/office/powerpoint/2010/main" val="30670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CC89E3D8-5103-24F7-A670-ECE350C48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" y="-1443"/>
            <a:ext cx="12186484" cy="6862474"/>
          </a:xfrm>
        </p:spPr>
      </p:pic>
    </p:spTree>
    <p:extLst>
      <p:ext uri="{BB962C8B-B14F-4D97-AF65-F5344CB8AC3E}">
        <p14:creationId xmlns:p14="http://schemas.microsoft.com/office/powerpoint/2010/main" val="8671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3071451-56DD-F9C0-E2F7-80D93E6A4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" y="-1443"/>
            <a:ext cx="12186484" cy="6862474"/>
          </a:xfrm>
        </p:spPr>
      </p:pic>
    </p:spTree>
    <p:extLst>
      <p:ext uri="{BB962C8B-B14F-4D97-AF65-F5344CB8AC3E}">
        <p14:creationId xmlns:p14="http://schemas.microsoft.com/office/powerpoint/2010/main" val="29334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56</cp:revision>
  <dcterms:created xsi:type="dcterms:W3CDTF">2022-05-13T08:16:44Z</dcterms:created>
  <dcterms:modified xsi:type="dcterms:W3CDTF">2022-05-13T08:29:27Z</dcterms:modified>
</cp:coreProperties>
</file>