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5D1DE-E297-4611-8F68-A4BCF3AF9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C4BF1-0331-4269-8AC0-A90F21B66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20446-3D7D-487D-9E9D-3DA5EB23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A3620-6CB0-43FB-BAF3-373126F1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52A05-3BCA-4CC8-B410-BE27C756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88C85-AE0C-48C8-9CE4-993BC5B7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E6C6F-3FD8-4ACB-ADA4-4481D831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8ADD7-5E44-47AC-B0E9-120CEBDA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3A53D-83E7-41CA-89A6-2F1252B3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AD8EF-B667-4C5C-8785-594DA4D6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F66969-6362-4ABF-9A9D-E60B9DAE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C23CC-1B83-44A6-A0D4-00ED4E57D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F8EE0-FBA6-49C3-AA1A-FCB4B37E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75682-5C39-4577-8124-AD159B56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4B1B7-6838-4CEE-8646-E76225E2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2E220-F1D1-47BF-99FF-CA762FF0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EFE7-8ED1-4D5A-8B0E-3527A551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B169A-DBD4-48E2-9950-28CF6EA2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E3D0-DC4F-4097-9C83-DC05E29A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B7BB5-77E9-4947-ADA2-DF0834E6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8104C-8FEC-463D-A9E3-C1DD1E15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B1439-3E23-4A07-B20B-8F893CB2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927A0-513B-429D-9B5C-39643BC7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B1102-5E99-4B51-B049-80123877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FB0D6-4B33-4998-826D-D25A3AFA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9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1539-EDF7-45E4-A844-D142FBD5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D0027-FACE-42C3-BCA2-55A822CEF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CE9C1-6B5D-4671-9E44-230E1FE3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4F4D74-D719-47D1-9AB6-73E3A51D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2C362-EDA7-4BAA-B6B7-33ABB166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C5401-25F7-492F-864B-BDD71AD0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909E0-EE50-425A-883D-9FBE3E8C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AAFA0-8314-4791-AC41-1356843E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EF602-A56F-4D91-A059-0B357FA7F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99D25-66D6-42F7-B94A-F4CAC0277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4A5357-B684-4114-BEE7-C6C965406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6F495F-F1EA-4517-8C39-027C703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F9336-BDDC-4B8D-9ADA-B5BAD64F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D5F86E-B5E8-407F-A850-0995E8EC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E5A5-1539-42E6-833E-C896DF1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0338A7-045B-40F9-87E4-5B352688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456695-1E84-425D-8C23-866E0D10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C052CA-8B4B-4740-853D-BED4FB7E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5F5173-C5F3-461E-8791-5958518E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047CD9-00D2-4185-A605-8FA82506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9F53F-51CE-4563-A552-DA4B674A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FE6FA-FF39-4FDB-A347-D8B388A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D6A31-EFB0-4078-9A1E-C45C14AB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CA51C-85E0-41E6-BA34-70C58838E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19084-5CC6-45A7-AF74-78E6CB7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11AA-C2A5-4E37-B354-75FC5DE4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91E1E-5F67-48B0-87C6-A501BD2C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02D86-D6F6-4579-BCFA-EFA7E850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AE680-E921-4327-B07A-41B189FC4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A3F0D0-BA9A-4110-8EA0-F0763D7D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013C3-9025-418E-A272-8640D6B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5DD8F-2016-4A75-9A5A-A25FAA67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C351A-E0B3-47A0-BE7B-4E3A1E1B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6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BD5FB-6FEC-47A0-83CF-E2BA9052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B29EE-5D45-480C-8C76-E1BDFED6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77535-6A99-43BE-9BC4-BCD9859B5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177E-8345-474C-ACE4-F479F01C204D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9F9A3-18A5-4AE6-9F8C-28AE8D51E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BCDD7-AE87-4D3C-A72C-CD723607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CA9D-5D09-42B5-AA6F-0C3341118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1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B56951-1343-4599-981D-26EA0216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066133-7014-4770-896D-7C544EBF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6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FF9E76-35C1-4A2F-BFC5-A235B683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FDF8D5-95B4-4506-BD46-1B4CBCD8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7A45FE-4685-4CCA-8F69-73BDF771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F94D31-7B49-4E7C-BF2F-C439CAFC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3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CF93E4-3FD7-472C-91C9-2994DBDB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우엽</dc:creator>
  <cp:lastModifiedBy>한 우엽</cp:lastModifiedBy>
  <cp:revision>2</cp:revision>
  <dcterms:created xsi:type="dcterms:W3CDTF">2021-05-26T07:54:15Z</dcterms:created>
  <dcterms:modified xsi:type="dcterms:W3CDTF">2021-05-26T09:15:40Z</dcterms:modified>
</cp:coreProperties>
</file>