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45690-38C3-4328-8E55-8A1F1B92A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840A70-1D94-4EE3-861F-CC7A7C747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CE3B1-D2C1-4FAA-9415-07B1BE08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041E-DE39-4976-94D8-7367A869E67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E1390-A52A-4DD0-B17C-326E2892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A0986-0B12-4C43-B38E-C77A743F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B664-3785-442F-8D03-01D1F688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4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8FB19-7E36-4FB0-B7AD-7EFC065F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3AD91-4C15-4E92-8023-35310C634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81142-367C-433B-8B71-11100BDA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041E-DE39-4976-94D8-7367A869E67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C978F-025B-4C35-AD60-C6FF1545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177A0-E56F-47EA-B5A0-5177610B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B664-3785-442F-8D03-01D1F688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26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6C78F-1772-4926-A111-81A75D0F3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FEEBF-EF5D-4EB7-A444-0CD338567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48341-941F-40FB-8878-5B7B1759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041E-DE39-4976-94D8-7367A869E67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A3A83-CF50-4E42-A4D4-726F08E1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B181-A543-4CC7-826C-1467D9A4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B664-3785-442F-8D03-01D1F688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2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2935A-99F4-4E8D-BCC1-74EFE58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600F1-2BD7-4220-8AE7-6996E6299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0AE31-BCF9-456A-8B81-F8169222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041E-DE39-4976-94D8-7367A869E67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CC2AA-2215-441F-B90A-A3F40AD5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14D53-B51B-4CBA-9E4B-DD5404DE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B664-3785-442F-8D03-01D1F688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85CF-5E5D-4964-9CFE-60D8E391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4C710-92A2-4D9C-8DBE-F080D52A0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2BB46-7CFD-4706-A334-6B433D8C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041E-DE39-4976-94D8-7367A869E67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8E2E-75D0-4112-AB19-D9F23BEE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6F1D9-8580-4211-A09E-35082413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B664-3785-442F-8D03-01D1F688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41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94515-223C-45ED-AD6F-FDDA7B25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1B744-7A77-453B-9D64-18F2FD0AA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6771DF-72B1-4877-BE95-DEA078792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8950F-6887-4ED4-B4DB-6D267F49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041E-DE39-4976-94D8-7367A869E67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F5F98-2310-40E5-8851-FE53CF1A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A576A-498A-4849-98E4-7C1E9C7C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B664-3785-442F-8D03-01D1F688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80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8B56F-0EF3-406F-AE88-CFFE1F58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7C74F-6AE4-4575-BA9B-7A25D27E4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E8DFBB-D19A-461B-8414-728FE5662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E93A05-AC16-42DC-89C7-9095E441A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98F46B-89DF-433A-A655-3D0B03E07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2748E9-DC66-4E27-A97C-043D5C6E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041E-DE39-4976-94D8-7367A869E67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DD32E4-F7CD-4235-ADE4-9170076D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A17E3E-6DDD-4899-AC75-400B8A3D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B664-3785-442F-8D03-01D1F688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6EE3B-F537-43B2-9917-25FEB709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0CE02F-EE9B-4531-B60A-BC18AB79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041E-DE39-4976-94D8-7367A869E67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092528-67C4-46DF-B3A0-855BA7B3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666623-4B4E-4FCC-AD3B-63A90154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B664-3785-442F-8D03-01D1F688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2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C94775-DCD8-4366-8FF2-EE0417A3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041E-DE39-4976-94D8-7367A869E67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AF3E7F-6297-4229-B51A-0CF9CA8B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738ED-FB85-44A7-8763-BBE1F652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B664-3785-442F-8D03-01D1F688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8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8A1D-AF1B-4518-8C11-1096EBDC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634A8-395B-487A-91AA-2FD15C799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5E2CA-7F09-4EE7-9A7A-C923EB8C5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323787-59AC-47F0-BA45-14B56808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041E-DE39-4976-94D8-7367A869E67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D5D0EE-FBBE-463D-B5A0-5448ED83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BAE40-0B3D-4B2B-A31B-8D940320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B664-3785-442F-8D03-01D1F688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5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68CEF-819A-4B32-A677-580339A0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BECF14-0E93-4275-A7DC-D027822D7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1093D6-228A-4175-8227-CF33496BB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E1FE99-01C4-48CF-8A08-7D9951C6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041E-DE39-4976-94D8-7367A869E67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E81B45-D214-420F-BFC1-8C4C26A8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0D305A-D37E-4EAF-A22F-54B20A80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B664-3785-442F-8D03-01D1F688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4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3553D3-1807-43F4-A969-592D3801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153CFE-AC32-4163-A90E-3592BA00A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AFF1E-644D-4BCE-BA65-B0AF767EC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041E-DE39-4976-94D8-7367A869E67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4E4AC-2827-4FD4-87DC-EE8088594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680B7-7B0F-4A76-BD26-85158B19F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BB664-3785-442F-8D03-01D1F688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1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10939-53D9-430D-9C84-8F9596C3B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" panose="020B0502040504020204" pitchFamily="34" charset="0"/>
              </a:rPr>
              <a:t>Diep.Unity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B4BAF2-2742-4B9F-8763-396AD10C4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Noto Sans" panose="020B0502040504020204" pitchFamily="34" charset="0"/>
              </a:rPr>
              <a:t>서버개발 노동조합</a:t>
            </a:r>
            <a:endParaRPr lang="en-US" altLang="ko-KR" dirty="0">
              <a:latin typeface="Noto Sans CJK KR Light" panose="020B0300000000000000" pitchFamily="34" charset="-127"/>
              <a:ea typeface="Noto Sans CJK KR Light" panose="020B0300000000000000" pitchFamily="34" charset="-127"/>
              <a:cs typeface="Noto Sans" panose="020B0502040504020204" pitchFamily="34" charset="0"/>
            </a:endParaRPr>
          </a:p>
          <a:p>
            <a:r>
              <a:rPr lang="ko-KR" altLang="en-US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Noto Sans" panose="020B0502040504020204" pitchFamily="34" charset="0"/>
              </a:rPr>
              <a:t>김경혁 김민준 명재문 손환주 한우엽</a:t>
            </a:r>
            <a:endParaRPr lang="ko-KR" altLang="en-US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1770D-3955-4895-8E94-0C812B7CA9F0}"/>
              </a:ext>
            </a:extLst>
          </p:cNvPr>
          <p:cNvSpPr txBox="1"/>
          <p:nvPr/>
        </p:nvSpPr>
        <p:spPr>
          <a:xfrm>
            <a:off x="11422154" y="6581001"/>
            <a:ext cx="769846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19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3AC2FD-1D6A-47E2-96B9-4EEC447D53B7}"/>
              </a:ext>
            </a:extLst>
          </p:cNvPr>
          <p:cNvSpPr txBox="1"/>
          <p:nvPr/>
        </p:nvSpPr>
        <p:spPr>
          <a:xfrm>
            <a:off x="948117" y="2653907"/>
            <a:ext cx="4639194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Diep.io 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의 기본적인 기능을</a:t>
            </a:r>
            <a:endParaRPr lang="en-US" altLang="ko-KR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유니티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와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Node.js</a:t>
            </a:r>
            <a:r>
              <a:rPr lang="en-US" altLang="ko-KR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를 사용하여 제작함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ko-KR" altLang="en-US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5642ACE-8B7A-417B-BB3D-A924BA144F69}"/>
              </a:ext>
            </a:extLst>
          </p:cNvPr>
          <p:cNvSpPr txBox="1">
            <a:spLocks/>
          </p:cNvSpPr>
          <p:nvPr/>
        </p:nvSpPr>
        <p:spPr>
          <a:xfrm>
            <a:off x="1524000" y="864524"/>
            <a:ext cx="9144000" cy="800014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" panose="020B0502040504020204" pitchFamily="34" charset="0"/>
              </a:rPr>
              <a:t>Diep.Unity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E29BCF-33E6-49B7-A114-463275FB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426" y="2497323"/>
            <a:ext cx="5588457" cy="31435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F2416A-412F-4C54-8171-F7EF780D4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17" y="3549689"/>
            <a:ext cx="3738314" cy="1904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344B94-489D-4641-9C7B-5C87C732D0CF}"/>
              </a:ext>
            </a:extLst>
          </p:cNvPr>
          <p:cNvSpPr txBox="1"/>
          <p:nvPr/>
        </p:nvSpPr>
        <p:spPr>
          <a:xfrm>
            <a:off x="7848600" y="5731866"/>
            <a:ext cx="1202108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Diep.io</a:t>
            </a:r>
            <a:endParaRPr lang="ko-KR" altLang="en-US" sz="11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7FCEC-C198-4820-81AC-4319D338BBA1}"/>
              </a:ext>
            </a:extLst>
          </p:cNvPr>
          <p:cNvSpPr txBox="1"/>
          <p:nvPr/>
        </p:nvSpPr>
        <p:spPr>
          <a:xfrm>
            <a:off x="2216220" y="5731866"/>
            <a:ext cx="1202108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Diep.Unity</a:t>
            </a:r>
            <a:endParaRPr lang="ko-KR" altLang="en-US" sz="11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30CAF-9791-4DC1-807B-BF418895ACE4}"/>
              </a:ext>
            </a:extLst>
          </p:cNvPr>
          <p:cNvSpPr txBox="1"/>
          <p:nvPr/>
        </p:nvSpPr>
        <p:spPr>
          <a:xfrm>
            <a:off x="11422154" y="6581001"/>
            <a:ext cx="769846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533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5642ACE-8B7A-417B-BB3D-A924BA144F69}"/>
              </a:ext>
            </a:extLst>
          </p:cNvPr>
          <p:cNvSpPr txBox="1">
            <a:spLocks/>
          </p:cNvSpPr>
          <p:nvPr/>
        </p:nvSpPr>
        <p:spPr>
          <a:xfrm>
            <a:off x="1524000" y="864524"/>
            <a:ext cx="9144000" cy="800014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" panose="020B0502040504020204" pitchFamily="34" charset="0"/>
              </a:rPr>
              <a:t>Diep.Unity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Noto Sans" panose="020B0502040504020204" pitchFamily="34" charset="0"/>
            </a:endParaRPr>
          </a:p>
        </p:txBody>
      </p:sp>
      <p:pic>
        <p:nvPicPr>
          <p:cNvPr id="1026" name="Picture 2" descr="Unity Logo transparent PNG - StickPNG">
            <a:extLst>
              <a:ext uri="{FF2B5EF4-FFF2-40B4-BE49-F238E27FC236}">
                <a16:creationId xmlns:a16="http://schemas.microsoft.com/office/drawing/2014/main" id="{958D37B4-C5F0-4A81-8554-CEB3E33A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271" y="2736987"/>
            <a:ext cx="1408212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rver PNG images, Server icon Free Download - Free Transparent PNG Logos">
            <a:extLst>
              <a:ext uri="{FF2B5EF4-FFF2-40B4-BE49-F238E27FC236}">
                <a16:creationId xmlns:a16="http://schemas.microsoft.com/office/drawing/2014/main" id="{404DBD8D-5BD1-4136-BEDD-6ACE760D8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28" y="273143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0C8C48A-CC85-412F-8FF6-2722CD55C559}"/>
              </a:ext>
            </a:extLst>
          </p:cNvPr>
          <p:cNvSpPr/>
          <p:nvPr/>
        </p:nvSpPr>
        <p:spPr>
          <a:xfrm>
            <a:off x="3992533" y="3226734"/>
            <a:ext cx="4206933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CJK JP DemiLight" panose="020B0400000000000000" pitchFamily="34" charset="-127"/>
                <a:ea typeface="Noto Sans CJK JP DemiLight" panose="020B0400000000000000" pitchFamily="34" charset="-127"/>
              </a:rPr>
              <a:t>WebSocket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CJK JP DemiLight" panose="020B0400000000000000" pitchFamily="34" charset="-127"/>
                <a:ea typeface="Noto Sans CJK JP DemiLight" panose="020B0400000000000000" pitchFamily="34" charset="-127"/>
              </a:rPr>
              <a:t>을 사용하여 통신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C43415-379D-45AB-8937-6A56662B218D}"/>
              </a:ext>
            </a:extLst>
          </p:cNvPr>
          <p:cNvSpPr txBox="1"/>
          <p:nvPr/>
        </p:nvSpPr>
        <p:spPr>
          <a:xfrm>
            <a:off x="11422154" y="6581001"/>
            <a:ext cx="769846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4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5642ACE-8B7A-417B-BB3D-A924BA144F69}"/>
              </a:ext>
            </a:extLst>
          </p:cNvPr>
          <p:cNvSpPr txBox="1">
            <a:spLocks/>
          </p:cNvSpPr>
          <p:nvPr/>
        </p:nvSpPr>
        <p:spPr>
          <a:xfrm>
            <a:off x="1524000" y="864524"/>
            <a:ext cx="9144000" cy="800014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" panose="020B0502040504020204" pitchFamily="34" charset="0"/>
              </a:rPr>
              <a:t>Diep.Unity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5C2C73-CDB7-498F-8AE0-C2CD53026F4B}"/>
              </a:ext>
            </a:extLst>
          </p:cNvPr>
          <p:cNvSpPr txBox="1"/>
          <p:nvPr/>
        </p:nvSpPr>
        <p:spPr>
          <a:xfrm>
            <a:off x="6095999" y="2828832"/>
            <a:ext cx="3629891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접속 처리</a:t>
            </a:r>
            <a:endParaRPr lang="en-US" altLang="ko-KR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플레이어 위치 전송</a:t>
            </a:r>
            <a:endParaRPr lang="en-US" altLang="ko-KR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충돌 시 데미지 전송</a:t>
            </a:r>
            <a:endParaRPr lang="en-US" altLang="ko-KR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다른 플레이어 발사 체크 및 전송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C43415-379D-45AB-8937-6A56662B218D}"/>
              </a:ext>
            </a:extLst>
          </p:cNvPr>
          <p:cNvSpPr txBox="1"/>
          <p:nvPr/>
        </p:nvSpPr>
        <p:spPr>
          <a:xfrm>
            <a:off x="11422154" y="6581001"/>
            <a:ext cx="769846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4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pic>
        <p:nvPicPr>
          <p:cNvPr id="1032" name="Picture 8" descr="Node Js 아이콘 - 무료 다운로드, PNG 및 벡터">
            <a:extLst>
              <a:ext uri="{FF2B5EF4-FFF2-40B4-BE49-F238E27FC236}">
                <a16:creationId xmlns:a16="http://schemas.microsoft.com/office/drawing/2014/main" id="{3C30ED11-45A2-42B3-8775-2C4EB2104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113" y="2128054"/>
            <a:ext cx="2601887" cy="260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287B2A-462E-4BEA-8602-337E451327C9}"/>
              </a:ext>
            </a:extLst>
          </p:cNvPr>
          <p:cNvSpPr txBox="1"/>
          <p:nvPr/>
        </p:nvSpPr>
        <p:spPr>
          <a:xfrm>
            <a:off x="3706707" y="4545275"/>
            <a:ext cx="2176698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서버</a:t>
            </a:r>
            <a:endParaRPr lang="ko-KR" altLang="en-US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81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5642ACE-8B7A-417B-BB3D-A924BA144F69}"/>
              </a:ext>
            </a:extLst>
          </p:cNvPr>
          <p:cNvSpPr txBox="1">
            <a:spLocks/>
          </p:cNvSpPr>
          <p:nvPr/>
        </p:nvSpPr>
        <p:spPr>
          <a:xfrm>
            <a:off x="1524000" y="864524"/>
            <a:ext cx="9144000" cy="800014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" panose="020B0502040504020204" pitchFamily="34" charset="0"/>
              </a:rPr>
              <a:t>Diep.Unity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Noto Sans" panose="020B0502040504020204" pitchFamily="34" charset="0"/>
            </a:endParaRPr>
          </a:p>
        </p:txBody>
      </p:sp>
      <p:pic>
        <p:nvPicPr>
          <p:cNvPr id="1026" name="Picture 2" descr="Unity Logo transparent PNG - StickPNG">
            <a:extLst>
              <a:ext uri="{FF2B5EF4-FFF2-40B4-BE49-F238E27FC236}">
                <a16:creationId xmlns:a16="http://schemas.microsoft.com/office/drawing/2014/main" id="{958D37B4-C5F0-4A81-8554-CEB3E33A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516" y="2442374"/>
            <a:ext cx="1919295" cy="19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970359-EC02-4BFE-8BF4-FD731C374A1A}"/>
              </a:ext>
            </a:extLst>
          </p:cNvPr>
          <p:cNvSpPr txBox="1"/>
          <p:nvPr/>
        </p:nvSpPr>
        <p:spPr>
          <a:xfrm>
            <a:off x="6096000" y="2967334"/>
            <a:ext cx="2199756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서버 데이터 처리</a:t>
            </a:r>
            <a:endParaRPr lang="en-US" altLang="ko-KR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충돌 체크</a:t>
            </a:r>
            <a:endParaRPr lang="en-US" altLang="ko-KR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사망 처리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C43415-379D-45AB-8937-6A56662B218D}"/>
              </a:ext>
            </a:extLst>
          </p:cNvPr>
          <p:cNvSpPr txBox="1"/>
          <p:nvPr/>
        </p:nvSpPr>
        <p:spPr>
          <a:xfrm>
            <a:off x="11422154" y="6581001"/>
            <a:ext cx="769846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5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A45A3F-DAE2-4424-ACE0-39D472021F9A}"/>
              </a:ext>
            </a:extLst>
          </p:cNvPr>
          <p:cNvSpPr txBox="1"/>
          <p:nvPr/>
        </p:nvSpPr>
        <p:spPr>
          <a:xfrm>
            <a:off x="3706707" y="4545275"/>
            <a:ext cx="2176698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344793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5642ACE-8B7A-417B-BB3D-A924BA144F69}"/>
              </a:ext>
            </a:extLst>
          </p:cNvPr>
          <p:cNvSpPr txBox="1">
            <a:spLocks/>
          </p:cNvSpPr>
          <p:nvPr/>
        </p:nvSpPr>
        <p:spPr>
          <a:xfrm>
            <a:off x="1524000" y="864524"/>
            <a:ext cx="9144000" cy="800014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" panose="020B0502040504020204" pitchFamily="34" charset="0"/>
              </a:rPr>
              <a:t>Diep.Unity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Noto Sans" panose="020B0502040504020204" pitchFamily="34" charset="0"/>
            </a:endParaRPr>
          </a:p>
        </p:txBody>
      </p:sp>
      <p:pic>
        <p:nvPicPr>
          <p:cNvPr id="1026" name="Picture 2" descr="Unity Logo transparent PNG - StickPNG">
            <a:extLst>
              <a:ext uri="{FF2B5EF4-FFF2-40B4-BE49-F238E27FC236}">
                <a16:creationId xmlns:a16="http://schemas.microsoft.com/office/drawing/2014/main" id="{958D37B4-C5F0-4A81-8554-CEB3E33A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516" y="2442374"/>
            <a:ext cx="1919295" cy="19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970359-EC02-4BFE-8BF4-FD731C374A1A}"/>
              </a:ext>
            </a:extLst>
          </p:cNvPr>
          <p:cNvSpPr txBox="1"/>
          <p:nvPr/>
        </p:nvSpPr>
        <p:spPr>
          <a:xfrm>
            <a:off x="6095999" y="2828834"/>
            <a:ext cx="2374669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HP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총 발사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사망 시 이벤트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플레이어 이동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회전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C43415-379D-45AB-8937-6A56662B218D}"/>
              </a:ext>
            </a:extLst>
          </p:cNvPr>
          <p:cNvSpPr txBox="1"/>
          <p:nvPr/>
        </p:nvSpPr>
        <p:spPr>
          <a:xfrm>
            <a:off x="11422154" y="6581001"/>
            <a:ext cx="769846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1C9C9-90A3-41C1-B63F-AAB42F4978F8}"/>
              </a:ext>
            </a:extLst>
          </p:cNvPr>
          <p:cNvSpPr txBox="1"/>
          <p:nvPr/>
        </p:nvSpPr>
        <p:spPr>
          <a:xfrm>
            <a:off x="3706707" y="4545275"/>
            <a:ext cx="2176698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클라이언트 구현 기능</a:t>
            </a:r>
          </a:p>
        </p:txBody>
      </p:sp>
    </p:spTree>
    <p:extLst>
      <p:ext uri="{BB962C8B-B14F-4D97-AF65-F5344CB8AC3E}">
        <p14:creationId xmlns:p14="http://schemas.microsoft.com/office/powerpoint/2010/main" val="549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10939-53D9-430D-9C84-8F9596C3B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" panose="020B0502040504020204" pitchFamily="34" charset="0"/>
              </a:rPr>
              <a:t>Diep.Unity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B4BAF2-2742-4B9F-8763-396AD10C4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Noto Sans" panose="020B0502040504020204" pitchFamily="34" charset="0"/>
              </a:rPr>
              <a:t>서버개발 노동조합</a:t>
            </a:r>
            <a:endParaRPr lang="en-US" altLang="ko-KR" dirty="0">
              <a:latin typeface="Noto Sans CJK KR Light" panose="020B0300000000000000" pitchFamily="34" charset="-127"/>
              <a:ea typeface="Noto Sans CJK KR Light" panose="020B0300000000000000" pitchFamily="34" charset="-127"/>
              <a:cs typeface="Noto Sans" panose="020B0502040504020204" pitchFamily="34" charset="0"/>
            </a:endParaRPr>
          </a:p>
          <a:p>
            <a:r>
              <a:rPr lang="ko-KR" altLang="en-US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Noto Sans" panose="020B0502040504020204" pitchFamily="34" charset="0"/>
              </a:rPr>
              <a:t>읽어 주셔서 감사합니다</a:t>
            </a:r>
            <a:r>
              <a:rPr lang="en-US" altLang="ko-KR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Noto Sans" panose="020B0502040504020204" pitchFamily="34" charset="0"/>
              </a:rPr>
              <a:t>.</a:t>
            </a:r>
            <a:endParaRPr lang="ko-KR" altLang="en-US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5AB49-B1C7-42B4-9591-FDEF0FBFDBDE}"/>
              </a:ext>
            </a:extLst>
          </p:cNvPr>
          <p:cNvSpPr txBox="1"/>
          <p:nvPr/>
        </p:nvSpPr>
        <p:spPr>
          <a:xfrm>
            <a:off x="11422154" y="6581001"/>
            <a:ext cx="769846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4513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102</Words>
  <Application>Microsoft Office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Noto Sans CJK JP DemiLight</vt:lpstr>
      <vt:lpstr>Noto Sans CJK KR Bold</vt:lpstr>
      <vt:lpstr>Noto Sans CJK KR Light</vt:lpstr>
      <vt:lpstr>Noto Sans CJK KR Medium</vt:lpstr>
      <vt:lpstr>맑은 고딕</vt:lpstr>
      <vt:lpstr>Arial</vt:lpstr>
      <vt:lpstr>Wingdings</vt:lpstr>
      <vt:lpstr>Office 테마</vt:lpstr>
      <vt:lpstr>Diep.Unity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Diep.Unity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Diep.Unity</dc:title>
  <dc:creator>한 우엽</dc:creator>
  <cp:lastModifiedBy>한 우엽</cp:lastModifiedBy>
  <cp:revision>33</cp:revision>
  <dcterms:created xsi:type="dcterms:W3CDTF">2021-05-26T06:57:18Z</dcterms:created>
  <dcterms:modified xsi:type="dcterms:W3CDTF">2021-05-26T09:13:38Z</dcterms:modified>
</cp:coreProperties>
</file>