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403" r:id="rId3"/>
    <p:sldId id="408" r:id="rId4"/>
    <p:sldId id="409" r:id="rId5"/>
    <p:sldId id="405" r:id="rId6"/>
    <p:sldId id="387" r:id="rId7"/>
    <p:sldId id="404" r:id="rId8"/>
    <p:sldId id="412" r:id="rId9"/>
    <p:sldId id="413" r:id="rId10"/>
    <p:sldId id="411" r:id="rId11"/>
    <p:sldId id="397" r:id="rId12"/>
    <p:sldId id="398" r:id="rId13"/>
    <p:sldId id="399" r:id="rId14"/>
    <p:sldId id="400" r:id="rId15"/>
    <p:sldId id="401" r:id="rId16"/>
    <p:sldId id="402" r:id="rId17"/>
    <p:sldId id="406" r:id="rId18"/>
    <p:sldId id="407" r:id="rId19"/>
    <p:sldId id="41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9" autoAdjust="0"/>
    <p:restoredTop sz="95026" autoAdjust="0"/>
  </p:normalViewPr>
  <p:slideViewPr>
    <p:cSldViewPr snapToGrid="0">
      <p:cViewPr varScale="1">
        <p:scale>
          <a:sx n="75" d="100"/>
          <a:sy n="75" d="100"/>
        </p:scale>
        <p:origin x="902" y="48"/>
      </p:cViewPr>
      <p:guideLst/>
    </p:cSldViewPr>
  </p:slideViewPr>
  <p:outlineViewPr>
    <p:cViewPr>
      <p:scale>
        <a:sx n="33" d="100"/>
        <a:sy n="33" d="100"/>
      </p:scale>
      <p:origin x="0" y="-4651"/>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FD932F-E0BD-47FC-ACF6-BFC8F3C956F3}" type="datetimeFigureOut">
              <a:rPr lang="en-US" smtClean="0"/>
              <a:t>10/24/2021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A6FB3-7D4C-4DF7-86F4-903F5E8BC18A}" type="slidenum">
              <a:rPr lang="en-US" smtClean="0"/>
              <a:t>‹#›</a:t>
            </a:fld>
            <a:endParaRPr lang="en-US"/>
          </a:p>
        </p:txBody>
      </p:sp>
    </p:spTree>
    <p:extLst>
      <p:ext uri="{BB962C8B-B14F-4D97-AF65-F5344CB8AC3E}">
        <p14:creationId xmlns:p14="http://schemas.microsoft.com/office/powerpoint/2010/main" val="2031576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5BFA8-BBA7-4459-B33A-A511B84366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005EA9-43C2-4037-B396-19FA4AA1E2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592592-AF0F-4CE6-9C03-CC6142D6C2E0}"/>
              </a:ext>
            </a:extLst>
          </p:cNvPr>
          <p:cNvSpPr>
            <a:spLocks noGrp="1"/>
          </p:cNvSpPr>
          <p:nvPr>
            <p:ph type="dt" sz="half" idx="10"/>
          </p:nvPr>
        </p:nvSpPr>
        <p:spPr/>
        <p:txBody>
          <a:bodyPr/>
          <a:lstStyle/>
          <a:p>
            <a:fld id="{6AD9C960-72EB-43A8-9107-BCC914477505}" type="datetimeFigureOut">
              <a:rPr lang="en-US" smtClean="0"/>
              <a:t>10/24/2021</a:t>
            </a:fld>
            <a:endParaRPr lang="en-US"/>
          </a:p>
        </p:txBody>
      </p:sp>
      <p:sp>
        <p:nvSpPr>
          <p:cNvPr id="5" name="Footer Placeholder 4">
            <a:extLst>
              <a:ext uri="{FF2B5EF4-FFF2-40B4-BE49-F238E27FC236}">
                <a16:creationId xmlns:a16="http://schemas.microsoft.com/office/drawing/2014/main" id="{71332BF8-BE71-4CC7-B47A-A0615C0C1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CA2FB-76B7-49FA-A7FE-25CE1A6DA711}"/>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711610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5C7F-83F6-4326-AA0F-B638256721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64F97C-D7B9-44D1-8F43-B5DDFD11F0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BEF1A-73BA-4ABC-B75F-276BDB4B19FD}"/>
              </a:ext>
            </a:extLst>
          </p:cNvPr>
          <p:cNvSpPr>
            <a:spLocks noGrp="1"/>
          </p:cNvSpPr>
          <p:nvPr>
            <p:ph type="dt" sz="half" idx="10"/>
          </p:nvPr>
        </p:nvSpPr>
        <p:spPr/>
        <p:txBody>
          <a:bodyPr/>
          <a:lstStyle/>
          <a:p>
            <a:fld id="{6AD9C960-72EB-43A8-9107-BCC914477505}" type="datetimeFigureOut">
              <a:rPr lang="en-US" smtClean="0"/>
              <a:t>10/24/2021</a:t>
            </a:fld>
            <a:endParaRPr lang="en-US"/>
          </a:p>
        </p:txBody>
      </p:sp>
      <p:sp>
        <p:nvSpPr>
          <p:cNvPr id="5" name="Footer Placeholder 4">
            <a:extLst>
              <a:ext uri="{FF2B5EF4-FFF2-40B4-BE49-F238E27FC236}">
                <a16:creationId xmlns:a16="http://schemas.microsoft.com/office/drawing/2014/main" id="{EF5DAB60-7DAF-401A-A4C2-A739B0FA4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3FED7-8F17-4558-9373-CFC9E1C99743}"/>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15116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77D6E4-2480-400D-B04C-79B29E756D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B0B21C-BDFB-487B-AC51-160B6AFB9F2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52F20-7C76-4487-B041-88CCB93B944E}"/>
              </a:ext>
            </a:extLst>
          </p:cNvPr>
          <p:cNvSpPr>
            <a:spLocks noGrp="1"/>
          </p:cNvSpPr>
          <p:nvPr>
            <p:ph type="dt" sz="half" idx="10"/>
          </p:nvPr>
        </p:nvSpPr>
        <p:spPr/>
        <p:txBody>
          <a:bodyPr/>
          <a:lstStyle/>
          <a:p>
            <a:fld id="{6AD9C960-72EB-43A8-9107-BCC914477505}" type="datetimeFigureOut">
              <a:rPr lang="en-US" smtClean="0"/>
              <a:t>10/24/2021</a:t>
            </a:fld>
            <a:endParaRPr lang="en-US"/>
          </a:p>
        </p:txBody>
      </p:sp>
      <p:sp>
        <p:nvSpPr>
          <p:cNvPr id="5" name="Footer Placeholder 4">
            <a:extLst>
              <a:ext uri="{FF2B5EF4-FFF2-40B4-BE49-F238E27FC236}">
                <a16:creationId xmlns:a16="http://schemas.microsoft.com/office/drawing/2014/main" id="{089E0E17-5BE1-4B15-9520-DEFBE6581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2FE3D-4CF0-4F88-B0E1-83862A5D2716}"/>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944842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F7A53-9C75-4599-B29A-CD75319F8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C3735-BCA2-4290-9EE8-DF6F2CCDB5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A5A7D-8831-4E8E-8525-98A917928764}"/>
              </a:ext>
            </a:extLst>
          </p:cNvPr>
          <p:cNvSpPr>
            <a:spLocks noGrp="1"/>
          </p:cNvSpPr>
          <p:nvPr>
            <p:ph type="dt" sz="half" idx="10"/>
          </p:nvPr>
        </p:nvSpPr>
        <p:spPr/>
        <p:txBody>
          <a:bodyPr/>
          <a:lstStyle/>
          <a:p>
            <a:fld id="{6AD9C960-72EB-43A8-9107-BCC914477505}" type="datetimeFigureOut">
              <a:rPr lang="en-US" smtClean="0"/>
              <a:t>10/24/2021</a:t>
            </a:fld>
            <a:endParaRPr lang="en-US"/>
          </a:p>
        </p:txBody>
      </p:sp>
      <p:sp>
        <p:nvSpPr>
          <p:cNvPr id="5" name="Footer Placeholder 4">
            <a:extLst>
              <a:ext uri="{FF2B5EF4-FFF2-40B4-BE49-F238E27FC236}">
                <a16:creationId xmlns:a16="http://schemas.microsoft.com/office/drawing/2014/main" id="{DAA32BA4-0F5A-4461-BC0D-FDFCC4FAD8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03B7F-FA8C-463E-990A-43A1BE3D471E}"/>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349342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25198-26F6-4236-BB2C-6C605D5A18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5EA8A3-60DC-49BD-BEFE-1427AE14F8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45D629A-B4CF-44A4-B370-2EE678FB056E}"/>
              </a:ext>
            </a:extLst>
          </p:cNvPr>
          <p:cNvSpPr>
            <a:spLocks noGrp="1"/>
          </p:cNvSpPr>
          <p:nvPr>
            <p:ph type="dt" sz="half" idx="10"/>
          </p:nvPr>
        </p:nvSpPr>
        <p:spPr/>
        <p:txBody>
          <a:bodyPr/>
          <a:lstStyle/>
          <a:p>
            <a:fld id="{6AD9C960-72EB-43A8-9107-BCC914477505}" type="datetimeFigureOut">
              <a:rPr lang="en-US" smtClean="0"/>
              <a:t>10/24/2021</a:t>
            </a:fld>
            <a:endParaRPr lang="en-US"/>
          </a:p>
        </p:txBody>
      </p:sp>
      <p:sp>
        <p:nvSpPr>
          <p:cNvPr id="5" name="Footer Placeholder 4">
            <a:extLst>
              <a:ext uri="{FF2B5EF4-FFF2-40B4-BE49-F238E27FC236}">
                <a16:creationId xmlns:a16="http://schemas.microsoft.com/office/drawing/2014/main" id="{7531D785-5A39-4D88-9061-C918C8015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BCA72-F987-4C73-965F-3F4F6443EC46}"/>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141264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834-25F7-46C8-8D55-AB9C1A878A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5F1EA-1F8E-4834-A191-4203DED2B5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1C6DF0-68C3-4254-BF4B-075A97C935F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F0095C-CB56-4E32-BE69-36771DD5B6AC}"/>
              </a:ext>
            </a:extLst>
          </p:cNvPr>
          <p:cNvSpPr>
            <a:spLocks noGrp="1"/>
          </p:cNvSpPr>
          <p:nvPr>
            <p:ph type="dt" sz="half" idx="10"/>
          </p:nvPr>
        </p:nvSpPr>
        <p:spPr/>
        <p:txBody>
          <a:bodyPr/>
          <a:lstStyle/>
          <a:p>
            <a:fld id="{6AD9C960-72EB-43A8-9107-BCC914477505}" type="datetimeFigureOut">
              <a:rPr lang="en-US" smtClean="0"/>
              <a:t>10/24/2021</a:t>
            </a:fld>
            <a:endParaRPr lang="en-US"/>
          </a:p>
        </p:txBody>
      </p:sp>
      <p:sp>
        <p:nvSpPr>
          <p:cNvPr id="6" name="Footer Placeholder 5">
            <a:extLst>
              <a:ext uri="{FF2B5EF4-FFF2-40B4-BE49-F238E27FC236}">
                <a16:creationId xmlns:a16="http://schemas.microsoft.com/office/drawing/2014/main" id="{F5006800-01C0-49CA-840B-C73FCDCA13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50F937-16C8-4124-9186-9C0CF1BA7340}"/>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89370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C9D3C-DD2D-4C2F-A5C1-4E675E3752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B2FB8E-FDA5-4A5B-A914-BA4821D2C9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899316-2DF7-4CC6-AE2B-C6736B5B15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4A933D-E6BF-4F6F-ACA7-B8A0625B46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6593C6-D6C1-475C-96BA-C6C0DC26E9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971536-A3BF-4298-B847-46CF68ADE76B}"/>
              </a:ext>
            </a:extLst>
          </p:cNvPr>
          <p:cNvSpPr>
            <a:spLocks noGrp="1"/>
          </p:cNvSpPr>
          <p:nvPr>
            <p:ph type="dt" sz="half" idx="10"/>
          </p:nvPr>
        </p:nvSpPr>
        <p:spPr/>
        <p:txBody>
          <a:bodyPr/>
          <a:lstStyle/>
          <a:p>
            <a:fld id="{6AD9C960-72EB-43A8-9107-BCC914477505}" type="datetimeFigureOut">
              <a:rPr lang="en-US" smtClean="0"/>
              <a:t>10/24/2021</a:t>
            </a:fld>
            <a:endParaRPr lang="en-US"/>
          </a:p>
        </p:txBody>
      </p:sp>
      <p:sp>
        <p:nvSpPr>
          <p:cNvPr id="8" name="Footer Placeholder 7">
            <a:extLst>
              <a:ext uri="{FF2B5EF4-FFF2-40B4-BE49-F238E27FC236}">
                <a16:creationId xmlns:a16="http://schemas.microsoft.com/office/drawing/2014/main" id="{30F7E2B8-C461-492F-BB36-682854F061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2FA32F-5813-48DF-B0BD-054F426C78E9}"/>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167222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2FDE-4AD9-4C74-A8A3-5FD904D272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85F539-8161-447E-AA20-C599331A74F4}"/>
              </a:ext>
            </a:extLst>
          </p:cNvPr>
          <p:cNvSpPr>
            <a:spLocks noGrp="1"/>
          </p:cNvSpPr>
          <p:nvPr>
            <p:ph type="dt" sz="half" idx="10"/>
          </p:nvPr>
        </p:nvSpPr>
        <p:spPr/>
        <p:txBody>
          <a:bodyPr/>
          <a:lstStyle/>
          <a:p>
            <a:fld id="{6AD9C960-72EB-43A8-9107-BCC914477505}" type="datetimeFigureOut">
              <a:rPr lang="en-US" smtClean="0"/>
              <a:t>10/24/2021</a:t>
            </a:fld>
            <a:endParaRPr lang="en-US"/>
          </a:p>
        </p:txBody>
      </p:sp>
      <p:sp>
        <p:nvSpPr>
          <p:cNvPr id="4" name="Footer Placeholder 3">
            <a:extLst>
              <a:ext uri="{FF2B5EF4-FFF2-40B4-BE49-F238E27FC236}">
                <a16:creationId xmlns:a16="http://schemas.microsoft.com/office/drawing/2014/main" id="{2AA860CF-F524-4642-BFBE-708F86A91A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3DE4F6-489F-4EAA-AF0E-1A9A45863E28}"/>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18389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3D4B2E-2AF7-4277-8010-3D4185C30994}"/>
              </a:ext>
            </a:extLst>
          </p:cNvPr>
          <p:cNvSpPr>
            <a:spLocks noGrp="1"/>
          </p:cNvSpPr>
          <p:nvPr>
            <p:ph type="dt" sz="half" idx="10"/>
          </p:nvPr>
        </p:nvSpPr>
        <p:spPr/>
        <p:txBody>
          <a:bodyPr/>
          <a:lstStyle/>
          <a:p>
            <a:fld id="{6AD9C960-72EB-43A8-9107-BCC914477505}" type="datetimeFigureOut">
              <a:rPr lang="en-US" smtClean="0"/>
              <a:t>10/24/2021</a:t>
            </a:fld>
            <a:endParaRPr lang="en-US"/>
          </a:p>
        </p:txBody>
      </p:sp>
      <p:sp>
        <p:nvSpPr>
          <p:cNvPr id="3" name="Footer Placeholder 2">
            <a:extLst>
              <a:ext uri="{FF2B5EF4-FFF2-40B4-BE49-F238E27FC236}">
                <a16:creationId xmlns:a16="http://schemas.microsoft.com/office/drawing/2014/main" id="{5A8FA51D-15D7-4513-BCB8-971CD51310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AA6D16-DC62-4ECA-8C77-9B79821001F9}"/>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157632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1F3AA-EFEA-4B52-A2A7-107D0ACD3A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EE4BC4-103F-4239-8D37-BC32BE9256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DE3C9C-8527-46AF-909F-07CF8226A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B0299B-C5B4-42F9-89AB-B105E4723585}"/>
              </a:ext>
            </a:extLst>
          </p:cNvPr>
          <p:cNvSpPr>
            <a:spLocks noGrp="1"/>
          </p:cNvSpPr>
          <p:nvPr>
            <p:ph type="dt" sz="half" idx="10"/>
          </p:nvPr>
        </p:nvSpPr>
        <p:spPr/>
        <p:txBody>
          <a:bodyPr/>
          <a:lstStyle/>
          <a:p>
            <a:fld id="{6AD9C960-72EB-43A8-9107-BCC914477505}" type="datetimeFigureOut">
              <a:rPr lang="en-US" smtClean="0"/>
              <a:t>10/24/2021</a:t>
            </a:fld>
            <a:endParaRPr lang="en-US"/>
          </a:p>
        </p:txBody>
      </p:sp>
      <p:sp>
        <p:nvSpPr>
          <p:cNvPr id="6" name="Footer Placeholder 5">
            <a:extLst>
              <a:ext uri="{FF2B5EF4-FFF2-40B4-BE49-F238E27FC236}">
                <a16:creationId xmlns:a16="http://schemas.microsoft.com/office/drawing/2014/main" id="{F3D4E262-0400-4A95-98BE-600F3AAD2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B4B47-08CE-41E6-ADED-FF6488875DEA}"/>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661650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4256-D854-4B71-AD59-A2886642C2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DCC79A-9EFB-4C13-BB72-BE143E5338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9C20C5-BA89-411E-9606-81BE2EB4B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75DF7C-3E99-4F16-B2C4-1B5B0D975AFA}"/>
              </a:ext>
            </a:extLst>
          </p:cNvPr>
          <p:cNvSpPr>
            <a:spLocks noGrp="1"/>
          </p:cNvSpPr>
          <p:nvPr>
            <p:ph type="dt" sz="half" idx="10"/>
          </p:nvPr>
        </p:nvSpPr>
        <p:spPr/>
        <p:txBody>
          <a:bodyPr/>
          <a:lstStyle/>
          <a:p>
            <a:fld id="{6AD9C960-72EB-43A8-9107-BCC914477505}" type="datetimeFigureOut">
              <a:rPr lang="en-US" smtClean="0"/>
              <a:t>10/24/2021</a:t>
            </a:fld>
            <a:endParaRPr lang="en-US"/>
          </a:p>
        </p:txBody>
      </p:sp>
      <p:sp>
        <p:nvSpPr>
          <p:cNvPr id="6" name="Footer Placeholder 5">
            <a:extLst>
              <a:ext uri="{FF2B5EF4-FFF2-40B4-BE49-F238E27FC236}">
                <a16:creationId xmlns:a16="http://schemas.microsoft.com/office/drawing/2014/main" id="{7F41330D-949F-431C-9B21-05A883D83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CC3D7-4986-4A47-861D-C13857986B71}"/>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355062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A3A47-2ED7-48F4-978C-0986D1867E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C0ABA9-D119-422C-94A9-3436F87B52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4F3C5-7D64-461F-81B8-4DA9FF0434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9C960-72EB-43A8-9107-BCC914477505}" type="datetimeFigureOut">
              <a:rPr lang="en-US" smtClean="0"/>
              <a:t>10/24/2021</a:t>
            </a:fld>
            <a:endParaRPr lang="en-US"/>
          </a:p>
        </p:txBody>
      </p:sp>
      <p:sp>
        <p:nvSpPr>
          <p:cNvPr id="5" name="Footer Placeholder 4">
            <a:extLst>
              <a:ext uri="{FF2B5EF4-FFF2-40B4-BE49-F238E27FC236}">
                <a16:creationId xmlns:a16="http://schemas.microsoft.com/office/drawing/2014/main" id="{F56ECFB7-BD42-477D-9B8F-F4CF2A6382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873786-ECC9-4803-8AA7-218764257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B21E9-770A-420D-9223-AF00DC5C1394}" type="slidenum">
              <a:rPr lang="en-US" smtClean="0"/>
              <a:t>‹#›</a:t>
            </a:fld>
            <a:endParaRPr lang="en-US"/>
          </a:p>
        </p:txBody>
      </p:sp>
      <p:pic>
        <p:nvPicPr>
          <p:cNvPr id="8" name="Picture 7">
            <a:extLst>
              <a:ext uri="{FF2B5EF4-FFF2-40B4-BE49-F238E27FC236}">
                <a16:creationId xmlns:a16="http://schemas.microsoft.com/office/drawing/2014/main" id="{CA653C70-39BF-47F2-9718-761705DA1193}"/>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65480" t="2" r="7180" b="43444"/>
          <a:stretch/>
        </p:blipFill>
        <p:spPr>
          <a:xfrm>
            <a:off x="10393334" y="185738"/>
            <a:ext cx="855371" cy="704911"/>
          </a:xfrm>
          <a:prstGeom prst="rect">
            <a:avLst/>
          </a:prstGeom>
        </p:spPr>
      </p:pic>
      <p:sp>
        <p:nvSpPr>
          <p:cNvPr id="9" name="TextBox 8">
            <a:extLst>
              <a:ext uri="{FF2B5EF4-FFF2-40B4-BE49-F238E27FC236}">
                <a16:creationId xmlns:a16="http://schemas.microsoft.com/office/drawing/2014/main" id="{4DF1D843-B525-4923-AD89-D70CB7BF61B1}"/>
              </a:ext>
            </a:extLst>
          </p:cNvPr>
          <p:cNvSpPr txBox="1"/>
          <p:nvPr userDrawn="1"/>
        </p:nvSpPr>
        <p:spPr>
          <a:xfrm>
            <a:off x="11108032" y="275706"/>
            <a:ext cx="419911" cy="369332"/>
          </a:xfrm>
          <a:prstGeom prst="rect">
            <a:avLst/>
          </a:prstGeom>
          <a:noFill/>
        </p:spPr>
        <p:txBody>
          <a:bodyPr wrap="square" rtlCol="0">
            <a:spAutoFit/>
          </a:bodyPr>
          <a:lstStyle/>
          <a:p>
            <a:r>
              <a:rPr lang="en-US" dirty="0">
                <a:solidFill>
                  <a:srgbClr val="FF0000"/>
                </a:solidFill>
              </a:rPr>
              <a:t>+1</a:t>
            </a:r>
          </a:p>
        </p:txBody>
      </p:sp>
    </p:spTree>
    <p:extLst>
      <p:ext uri="{BB962C8B-B14F-4D97-AF65-F5344CB8AC3E}">
        <p14:creationId xmlns:p14="http://schemas.microsoft.com/office/powerpoint/2010/main" val="1635737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73D3-AEAF-4591-AB6E-DD9420A12F9D}"/>
              </a:ext>
            </a:extLst>
          </p:cNvPr>
          <p:cNvSpPr>
            <a:spLocks noGrp="1"/>
          </p:cNvSpPr>
          <p:nvPr>
            <p:ph type="ctrTitle"/>
          </p:nvPr>
        </p:nvSpPr>
        <p:spPr>
          <a:xfrm>
            <a:off x="1524000" y="1122363"/>
            <a:ext cx="9144000" cy="1655762"/>
          </a:xfrm>
        </p:spPr>
        <p:txBody>
          <a:bodyPr/>
          <a:lstStyle/>
          <a:p>
            <a:r>
              <a:rPr lang="en-US" dirty="0"/>
              <a:t>MVC Using JPA with Ajax</a:t>
            </a:r>
          </a:p>
        </p:txBody>
      </p:sp>
      <p:sp>
        <p:nvSpPr>
          <p:cNvPr id="4" name="Subtitle 3">
            <a:extLst>
              <a:ext uri="{FF2B5EF4-FFF2-40B4-BE49-F238E27FC236}">
                <a16:creationId xmlns:a16="http://schemas.microsoft.com/office/drawing/2014/main" id="{F0BFAEC0-6719-4E3E-8C4E-A9498454ADCB}"/>
              </a:ext>
            </a:extLst>
          </p:cNvPr>
          <p:cNvSpPr>
            <a:spLocks noGrp="1"/>
          </p:cNvSpPr>
          <p:nvPr>
            <p:ph type="subTitle" idx="1"/>
          </p:nvPr>
        </p:nvSpPr>
        <p:spPr>
          <a:xfrm>
            <a:off x="1524000" y="3073940"/>
            <a:ext cx="9144000" cy="2183860"/>
          </a:xfrm>
        </p:spPr>
        <p:txBody>
          <a:bodyPr>
            <a:normAutofit/>
          </a:bodyPr>
          <a:lstStyle/>
          <a:p>
            <a:endParaRPr lang="en-US" sz="4000" dirty="0"/>
          </a:p>
        </p:txBody>
      </p:sp>
    </p:spTree>
    <p:extLst>
      <p:ext uri="{BB962C8B-B14F-4D97-AF65-F5344CB8AC3E}">
        <p14:creationId xmlns:p14="http://schemas.microsoft.com/office/powerpoint/2010/main" val="1716958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A7836-A344-40D9-86DA-43F6B534FE2D}"/>
              </a:ext>
            </a:extLst>
          </p:cNvPr>
          <p:cNvSpPr>
            <a:spLocks noGrp="1"/>
          </p:cNvSpPr>
          <p:nvPr>
            <p:ph type="title"/>
          </p:nvPr>
        </p:nvSpPr>
        <p:spPr>
          <a:xfrm>
            <a:off x="838200" y="365126"/>
            <a:ext cx="10515600" cy="973902"/>
          </a:xfrm>
        </p:spPr>
        <p:txBody>
          <a:bodyPr/>
          <a:lstStyle/>
          <a:p>
            <a:r>
              <a:rPr lang="en-US" dirty="0"/>
              <a:t>JavaScript</a:t>
            </a:r>
          </a:p>
        </p:txBody>
      </p:sp>
      <p:sp>
        <p:nvSpPr>
          <p:cNvPr id="4" name="Rectangle 1">
            <a:extLst>
              <a:ext uri="{FF2B5EF4-FFF2-40B4-BE49-F238E27FC236}">
                <a16:creationId xmlns:a16="http://schemas.microsoft.com/office/drawing/2014/main" id="{D2CA0A35-8A3C-4211-9D9A-5C9EEE62C0A5}"/>
              </a:ext>
            </a:extLst>
          </p:cNvPr>
          <p:cNvSpPr>
            <a:spLocks noGrp="1" noChangeArrowheads="1"/>
          </p:cNvSpPr>
          <p:nvPr>
            <p:ph idx="1"/>
          </p:nvPr>
        </p:nvSpPr>
        <p:spPr bwMode="auto">
          <a:xfrm>
            <a:off x="838200" y="1176407"/>
            <a:ext cx="9161419"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Fira Code Medium"/>
              </a:rPr>
              <a:t>function </a:t>
            </a:r>
            <a:r>
              <a:rPr kumimoji="0" lang="en-US" altLang="en-US" sz="2000" b="0" i="1" u="none" strike="noStrike" cap="none" normalizeH="0" baseline="0" dirty="0" err="1">
                <a:ln>
                  <a:noFill/>
                </a:ln>
                <a:solidFill>
                  <a:srgbClr val="080808"/>
                </a:solidFill>
                <a:effectLst/>
                <a:latin typeface="Fira Code Medium"/>
              </a:rPr>
              <a:t>loadOffice</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err="1">
                <a:ln>
                  <a:noFill/>
                </a:ln>
                <a:solidFill>
                  <a:srgbClr val="080808"/>
                </a:solidFill>
                <a:effectLst/>
                <a:latin typeface="Fira Code Medium"/>
              </a:rPr>
              <a:t>officeCode</a:t>
            </a:r>
            <a:r>
              <a:rPr kumimoji="0" lang="en-US" altLang="en-US" sz="2000" b="0" i="0" u="none" strike="noStrike" cap="none" normalizeH="0" baseline="0" dirty="0">
                <a:ln>
                  <a:noFill/>
                </a:ln>
                <a:solidFill>
                  <a:srgbClr val="080808"/>
                </a:solidFill>
                <a:effectLst/>
                <a:latin typeface="Fira Code Medium"/>
              </a:rPr>
              <a:t>) {</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const </a:t>
            </a:r>
            <a:r>
              <a:rPr kumimoji="0" lang="en-US" altLang="en-US" sz="2000" b="0" i="0" u="none" strike="noStrike" cap="none" normalizeH="0" baseline="0" dirty="0" err="1">
                <a:ln>
                  <a:noFill/>
                </a:ln>
                <a:solidFill>
                  <a:srgbClr val="248F8F"/>
                </a:solidFill>
                <a:effectLst/>
                <a:latin typeface="Fira Code Medium"/>
              </a:rPr>
              <a:t>xhttp</a:t>
            </a:r>
            <a:r>
              <a:rPr kumimoji="0" lang="en-US" altLang="en-US" sz="2000" b="0" i="0" u="none" strike="noStrike" cap="none" normalizeH="0" baseline="0" dirty="0">
                <a:ln>
                  <a:noFill/>
                </a:ln>
                <a:solidFill>
                  <a:srgbClr val="248F8F"/>
                </a:solidFill>
                <a:effectLst/>
                <a:latin typeface="Fira Code Medium"/>
              </a:rPr>
              <a:t> </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new </a:t>
            </a:r>
            <a:r>
              <a:rPr kumimoji="0" lang="en-US" altLang="en-US" sz="2000" b="0" i="0" u="none" strike="noStrike" cap="none" normalizeH="0" baseline="0" dirty="0" err="1">
                <a:ln>
                  <a:noFill/>
                </a:ln>
                <a:solidFill>
                  <a:srgbClr val="830091"/>
                </a:solidFill>
                <a:effectLst/>
                <a:latin typeface="Fira Code Medium"/>
              </a:rPr>
              <a:t>XMLHttpRequest</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248F8F"/>
                </a:solidFill>
                <a:effectLst/>
                <a:latin typeface="Fira Code Medium"/>
              </a:rPr>
              <a:t>xhttp</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871094"/>
                </a:solidFill>
                <a:effectLst/>
                <a:latin typeface="Fira Code Medium"/>
              </a:rPr>
              <a:t>onload</a:t>
            </a:r>
            <a:r>
              <a:rPr kumimoji="0" lang="en-US" altLang="en-US" sz="2000" b="0" i="0" u="none" strike="noStrike" cap="none" normalizeH="0" baseline="0" dirty="0">
                <a:ln>
                  <a:noFill/>
                </a:ln>
                <a:solidFill>
                  <a:srgbClr val="871094"/>
                </a:solidFill>
                <a:effectLst/>
                <a:latin typeface="Fira Code Medium"/>
              </a:rPr>
              <a:t> </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function</a:t>
            </a:r>
            <a:r>
              <a:rPr kumimoji="0" lang="en-US" altLang="en-US" sz="2000" b="0" i="0" u="none" strike="noStrike" cap="none" normalizeH="0" baseline="0" dirty="0">
                <a:ln>
                  <a:noFill/>
                </a:ln>
                <a:solidFill>
                  <a:srgbClr val="080808"/>
                </a:solidFill>
                <a:effectLst/>
                <a:latin typeface="Fira Code Medium"/>
              </a:rPr>
              <a:t>() {</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830091"/>
                </a:solidFill>
                <a:effectLst/>
                <a:latin typeface="Fira Code Medium"/>
              </a:rPr>
              <a:t>document</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7A7A43"/>
                </a:solidFill>
                <a:effectLst/>
                <a:latin typeface="Fira Code Medium"/>
              </a:rPr>
              <a:t>getElementById</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"body-content"</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err="1">
                <a:ln>
                  <a:noFill/>
                </a:ln>
                <a:solidFill>
                  <a:srgbClr val="871094"/>
                </a:solidFill>
                <a:effectLst/>
                <a:latin typeface="Fira Code Medium"/>
              </a:rPr>
              <a:t>innerHTML</a:t>
            </a:r>
            <a:r>
              <a:rPr kumimoji="0" lang="en-US" altLang="en-US" sz="2000" b="0" i="0" u="none" strike="noStrike" cap="none" normalizeH="0" baseline="0" dirty="0">
                <a:ln>
                  <a:noFill/>
                </a:ln>
                <a:solidFill>
                  <a:srgbClr val="871094"/>
                </a:solidFill>
                <a:effectLst/>
                <a:latin typeface="Fira Code Medium"/>
              </a:rPr>
              <a:t> </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248F8F"/>
                </a:solidFill>
                <a:effectLst/>
                <a:latin typeface="Fira Code Medium"/>
              </a:rPr>
              <a:t>xhttp</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871094"/>
                </a:solidFill>
                <a:effectLst/>
                <a:latin typeface="Fira Code Medium"/>
              </a:rPr>
              <a:t>responseText</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248F8F"/>
                </a:solidFill>
                <a:effectLst/>
                <a:latin typeface="Fira Code Medium"/>
              </a:rPr>
              <a:t>xhttp</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7A7A43"/>
                </a:solidFill>
                <a:effectLst/>
                <a:latin typeface="Fira Code Medium"/>
              </a:rPr>
              <a:t>open</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"GET"</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err="1">
                <a:ln>
                  <a:noFill/>
                </a:ln>
                <a:solidFill>
                  <a:srgbClr val="067D17"/>
                </a:solidFill>
                <a:effectLst/>
                <a:latin typeface="Fira Code Medium"/>
              </a:rPr>
              <a:t>office-list?officeCode</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err="1">
                <a:ln>
                  <a:noFill/>
                </a:ln>
                <a:solidFill>
                  <a:srgbClr val="080808"/>
                </a:solidFill>
                <a:effectLst/>
                <a:latin typeface="Fira Code Medium"/>
              </a:rPr>
              <a:t>officeCode</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248F8F"/>
                </a:solidFill>
                <a:effectLst/>
                <a:latin typeface="Fira Code Medium"/>
              </a:rPr>
              <a:t>xhttp</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7A7A43"/>
                </a:solidFill>
                <a:effectLst/>
                <a:latin typeface="Fira Code Medium"/>
              </a:rPr>
              <a:t>send</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033B3"/>
                </a:solidFill>
                <a:effectLst/>
                <a:latin typeface="Fira Code Medium"/>
              </a:rPr>
              <a:t>function </a:t>
            </a:r>
            <a:r>
              <a:rPr kumimoji="0" lang="en-US" altLang="en-US" sz="2000" b="0" i="1" u="none" strike="noStrike" cap="none" normalizeH="0" baseline="0" dirty="0" err="1">
                <a:ln>
                  <a:noFill/>
                </a:ln>
                <a:solidFill>
                  <a:srgbClr val="080808"/>
                </a:solidFill>
                <a:effectLst/>
                <a:latin typeface="Fira Code Medium"/>
              </a:rPr>
              <a:t>loadProduct</a:t>
            </a:r>
            <a:r>
              <a:rPr kumimoji="0" lang="en-US" altLang="en-US" sz="2000" b="0" i="0" u="none" strike="noStrike" cap="none" normalizeH="0" baseline="0" dirty="0">
                <a:ln>
                  <a:noFill/>
                </a:ln>
                <a:solidFill>
                  <a:srgbClr val="080808"/>
                </a:solidFill>
                <a:effectLst/>
                <a:latin typeface="Fira Code Medium"/>
              </a:rPr>
              <a:t>(page, </a:t>
            </a:r>
            <a:r>
              <a:rPr kumimoji="0" lang="en-US" altLang="en-US" sz="2000" b="0" i="0" u="none" strike="noStrike" cap="none" normalizeH="0" baseline="0" dirty="0" err="1">
                <a:ln>
                  <a:noFill/>
                </a:ln>
                <a:solidFill>
                  <a:srgbClr val="080808"/>
                </a:solidFill>
                <a:effectLst/>
                <a:latin typeface="Fira Code Medium"/>
              </a:rPr>
              <a:t>pageSize</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err="1">
                <a:ln>
                  <a:noFill/>
                </a:ln>
                <a:solidFill>
                  <a:srgbClr val="830091"/>
                </a:solidFill>
                <a:effectLst/>
                <a:latin typeface="Fira Code Medium"/>
              </a:rPr>
              <a:t>document</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7A7A43"/>
                </a:solidFill>
                <a:effectLst/>
                <a:latin typeface="Fira Code Medium"/>
              </a:rPr>
              <a:t>getElementById</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err="1">
                <a:ln>
                  <a:noFill/>
                </a:ln>
                <a:solidFill>
                  <a:srgbClr val="067D17"/>
                </a:solidFill>
                <a:effectLst/>
                <a:latin typeface="Fira Code Medium"/>
              </a:rPr>
              <a:t>itemsPage</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871094"/>
                </a:solidFill>
                <a:effectLst/>
                <a:latin typeface="Fira Code Medium"/>
              </a:rPr>
              <a:t>value</a:t>
            </a:r>
            <a:r>
              <a:rPr kumimoji="0" lang="en-US" altLang="en-US" sz="2000" b="0" i="0" u="none" strike="noStrike" cap="none" normalizeH="0" baseline="0" dirty="0">
                <a:ln>
                  <a:noFill/>
                </a:ln>
                <a:solidFill>
                  <a:srgbClr val="080808"/>
                </a:solidFill>
                <a:effectLst/>
                <a:latin typeface="Fira Code Medium"/>
              </a:rPr>
              <a:t>) {</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1" u="none" strike="noStrike" cap="none" normalizeH="0" baseline="0" dirty="0">
                <a:ln>
                  <a:noFill/>
                </a:ln>
                <a:solidFill>
                  <a:srgbClr val="8C8C8C"/>
                </a:solidFill>
                <a:effectLst/>
                <a:latin typeface="Fira Code Medium"/>
              </a:rPr>
              <a:t>//alert('page: '+ page + ", size: "+ </a:t>
            </a:r>
            <a:r>
              <a:rPr kumimoji="0" lang="en-US" altLang="en-US" sz="2000" b="0" i="1" u="none" strike="noStrike" cap="none" normalizeH="0" baseline="0" dirty="0" err="1">
                <a:ln>
                  <a:noFill/>
                </a:ln>
                <a:solidFill>
                  <a:srgbClr val="8C8C8C"/>
                </a:solidFill>
                <a:effectLst/>
                <a:latin typeface="Fira Code Medium"/>
              </a:rPr>
              <a:t>pageSize</a:t>
            </a:r>
            <a:r>
              <a:rPr kumimoji="0" lang="en-US" altLang="en-US" sz="2000" b="0" i="1" u="none" strike="noStrike" cap="none" normalizeH="0" baseline="0" dirty="0">
                <a:ln>
                  <a:noFill/>
                </a:ln>
                <a:solidFill>
                  <a:srgbClr val="8C8C8C"/>
                </a:solidFill>
                <a:effectLst/>
                <a:latin typeface="Fira Code Medium"/>
              </a:rPr>
              <a:t>)</a:t>
            </a:r>
            <a:br>
              <a:rPr kumimoji="0" lang="en-US" altLang="en-US" sz="2000" b="0" i="1" u="none" strike="noStrike" cap="none" normalizeH="0" baseline="0" dirty="0">
                <a:ln>
                  <a:noFill/>
                </a:ln>
                <a:solidFill>
                  <a:srgbClr val="8C8C8C"/>
                </a:solidFill>
                <a:effectLst/>
                <a:latin typeface="Fira Code Medium"/>
              </a:rPr>
            </a:br>
            <a:r>
              <a:rPr kumimoji="0" lang="en-US" altLang="en-US" sz="2000" b="0" i="1" u="none" strike="noStrike" cap="none" normalizeH="0" baseline="0" dirty="0">
                <a:ln>
                  <a:noFill/>
                </a:ln>
                <a:solidFill>
                  <a:srgbClr val="8C8C8C"/>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const </a:t>
            </a:r>
            <a:r>
              <a:rPr kumimoji="0" lang="en-US" altLang="en-US" sz="2000" b="0" i="0" u="none" strike="noStrike" cap="none" normalizeH="0" baseline="0" dirty="0" err="1">
                <a:ln>
                  <a:noFill/>
                </a:ln>
                <a:solidFill>
                  <a:srgbClr val="248F8F"/>
                </a:solidFill>
                <a:effectLst/>
                <a:latin typeface="Fira Code Medium"/>
              </a:rPr>
              <a:t>xhttp</a:t>
            </a:r>
            <a:r>
              <a:rPr kumimoji="0" lang="en-US" altLang="en-US" sz="2000" b="0" i="0" u="none" strike="noStrike" cap="none" normalizeH="0" baseline="0" dirty="0">
                <a:ln>
                  <a:noFill/>
                </a:ln>
                <a:solidFill>
                  <a:srgbClr val="248F8F"/>
                </a:solidFill>
                <a:effectLst/>
                <a:latin typeface="Fira Code Medium"/>
              </a:rPr>
              <a:t> </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new </a:t>
            </a:r>
            <a:r>
              <a:rPr kumimoji="0" lang="en-US" altLang="en-US" sz="2000" b="0" i="0" u="none" strike="noStrike" cap="none" normalizeH="0" baseline="0" dirty="0" err="1">
                <a:ln>
                  <a:noFill/>
                </a:ln>
                <a:solidFill>
                  <a:srgbClr val="830091"/>
                </a:solidFill>
                <a:effectLst/>
                <a:latin typeface="Fira Code Medium"/>
              </a:rPr>
              <a:t>XMLHttpRequest</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248F8F"/>
                </a:solidFill>
                <a:effectLst/>
                <a:latin typeface="Fira Code Medium"/>
              </a:rPr>
              <a:t>xhttp</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871094"/>
                </a:solidFill>
                <a:effectLst/>
                <a:latin typeface="Fira Code Medium"/>
              </a:rPr>
              <a:t>onload</a:t>
            </a:r>
            <a:r>
              <a:rPr kumimoji="0" lang="en-US" altLang="en-US" sz="2000" b="0" i="0" u="none" strike="noStrike" cap="none" normalizeH="0" baseline="0" dirty="0">
                <a:ln>
                  <a:noFill/>
                </a:ln>
                <a:solidFill>
                  <a:srgbClr val="871094"/>
                </a:solidFill>
                <a:effectLst/>
                <a:latin typeface="Fira Code Medium"/>
              </a:rPr>
              <a:t> </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function</a:t>
            </a:r>
            <a:r>
              <a:rPr kumimoji="0" lang="en-US" altLang="en-US" sz="2000" b="0" i="0" u="none" strike="noStrike" cap="none" normalizeH="0" baseline="0" dirty="0">
                <a:ln>
                  <a:noFill/>
                </a:ln>
                <a:solidFill>
                  <a:srgbClr val="080808"/>
                </a:solidFill>
                <a:effectLst/>
                <a:latin typeface="Fira Code Medium"/>
              </a:rPr>
              <a:t>() {</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830091"/>
                </a:solidFill>
                <a:effectLst/>
                <a:latin typeface="Fira Code Medium"/>
              </a:rPr>
              <a:t>document</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7A7A43"/>
                </a:solidFill>
                <a:effectLst/>
                <a:latin typeface="Fira Code Medium"/>
              </a:rPr>
              <a:t>getElementById</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"body-content"</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err="1">
                <a:ln>
                  <a:noFill/>
                </a:ln>
                <a:solidFill>
                  <a:srgbClr val="871094"/>
                </a:solidFill>
                <a:effectLst/>
                <a:latin typeface="Fira Code Medium"/>
              </a:rPr>
              <a:t>innerHTML</a:t>
            </a:r>
            <a:r>
              <a:rPr kumimoji="0" lang="en-US" altLang="en-US" sz="2000" b="0" i="0" u="none" strike="noStrike" cap="none" normalizeH="0" baseline="0" dirty="0">
                <a:ln>
                  <a:noFill/>
                </a:ln>
                <a:solidFill>
                  <a:srgbClr val="871094"/>
                </a:solidFill>
                <a:effectLst/>
                <a:latin typeface="Fira Code Medium"/>
              </a:rPr>
              <a:t> </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248F8F"/>
                </a:solidFill>
                <a:effectLst/>
                <a:latin typeface="Fira Code Medium"/>
              </a:rPr>
              <a:t>xhttp</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871094"/>
                </a:solidFill>
                <a:effectLst/>
                <a:latin typeface="Fira Code Medium"/>
              </a:rPr>
              <a:t>responseText</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248F8F"/>
                </a:solidFill>
                <a:effectLst/>
                <a:latin typeface="Fira Code Medium"/>
              </a:rPr>
              <a:t>xhttp</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7A7A43"/>
                </a:solidFill>
                <a:effectLst/>
                <a:latin typeface="Fira Code Medium"/>
              </a:rPr>
              <a:t>open</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"GET"</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err="1">
                <a:ln>
                  <a:noFill/>
                </a:ln>
                <a:solidFill>
                  <a:srgbClr val="067D17"/>
                </a:solidFill>
                <a:effectLst/>
                <a:latin typeface="Fira Code Medium"/>
              </a:rPr>
              <a:t>product-list?page</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+page+</a:t>
            </a:r>
            <a:r>
              <a:rPr kumimoji="0" lang="en-US" altLang="en-US" sz="2000" b="0" i="0" u="none" strike="noStrike" cap="none" normalizeH="0" baseline="0" dirty="0">
                <a:ln>
                  <a:noFill/>
                </a:ln>
                <a:solidFill>
                  <a:srgbClr val="067D17"/>
                </a:solidFill>
                <a:effectLst/>
                <a:latin typeface="Fira Code Medium"/>
              </a:rPr>
              <a:t>"&amp;</a:t>
            </a:r>
            <a:r>
              <a:rPr kumimoji="0" lang="en-US" altLang="en-US" sz="2000" b="0" i="0" u="none" strike="noStrike" cap="none" normalizeH="0" baseline="0" dirty="0" err="1">
                <a:ln>
                  <a:noFill/>
                </a:ln>
                <a:solidFill>
                  <a:srgbClr val="067D17"/>
                </a:solidFill>
                <a:effectLst/>
                <a:latin typeface="Fira Code Medium"/>
              </a:rPr>
              <a:t>pageSize</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err="1">
                <a:ln>
                  <a:noFill/>
                </a:ln>
                <a:solidFill>
                  <a:srgbClr val="080808"/>
                </a:solidFill>
                <a:effectLst/>
                <a:latin typeface="Fira Code Medium"/>
              </a:rPr>
              <a:t>pageSize</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248F8F"/>
                </a:solidFill>
                <a:effectLst/>
                <a:latin typeface="Fira Code Medium"/>
              </a:rPr>
              <a:t>xhttp</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7A7A43"/>
                </a:solidFill>
                <a:effectLst/>
                <a:latin typeface="Fira Code Medium"/>
              </a:rPr>
              <a:t>send</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9415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BEA69-F71C-4066-A617-D935C40FF1DC}"/>
              </a:ext>
            </a:extLst>
          </p:cNvPr>
          <p:cNvSpPr>
            <a:spLocks noGrp="1"/>
          </p:cNvSpPr>
          <p:nvPr>
            <p:ph type="title"/>
          </p:nvPr>
        </p:nvSpPr>
        <p:spPr/>
        <p:txBody>
          <a:bodyPr/>
          <a:lstStyle/>
          <a:p>
            <a:r>
              <a:rPr lang="en-US" dirty="0"/>
              <a:t>Product Entity</a:t>
            </a:r>
          </a:p>
        </p:txBody>
      </p:sp>
      <p:sp>
        <p:nvSpPr>
          <p:cNvPr id="4" name="Rectangle 1">
            <a:extLst>
              <a:ext uri="{FF2B5EF4-FFF2-40B4-BE49-F238E27FC236}">
                <a16:creationId xmlns:a16="http://schemas.microsoft.com/office/drawing/2014/main" id="{30453FD5-7FFD-4018-A27F-DBD6A5937947}"/>
              </a:ext>
            </a:extLst>
          </p:cNvPr>
          <p:cNvSpPr>
            <a:spLocks noGrp="1" noChangeArrowheads="1"/>
          </p:cNvSpPr>
          <p:nvPr>
            <p:ph idx="1"/>
          </p:nvPr>
        </p:nvSpPr>
        <p:spPr bwMode="auto">
          <a:xfrm>
            <a:off x="838200" y="1574127"/>
            <a:ext cx="10694979" cy="4539704"/>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vert="horz" wrap="none" lIns="274320" tIns="45720" rIns="91440" bIns="1828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E880D"/>
                </a:solidFill>
                <a:effectLst/>
                <a:latin typeface="Fira Code Medium"/>
              </a:rPr>
              <a:t>@</a:t>
            </a:r>
            <a:r>
              <a:rPr kumimoji="0" lang="en-US" altLang="en-US" sz="2000" b="0" i="0" u="none" strike="noStrike" cap="none" normalizeH="0" baseline="0" dirty="0" err="1">
                <a:ln>
                  <a:noFill/>
                </a:ln>
                <a:solidFill>
                  <a:srgbClr val="9E880D"/>
                </a:solidFill>
                <a:effectLst/>
                <a:latin typeface="Fira Code Medium"/>
              </a:rPr>
              <a:t>NamedQueries</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9E880D"/>
                </a:solidFill>
                <a:effectLst/>
                <a:latin typeface="Fira Code Medium"/>
              </a:rPr>
              <a:t>@</a:t>
            </a:r>
            <a:r>
              <a:rPr kumimoji="0" lang="en-US" altLang="en-US" sz="2000" b="0" i="0" u="none" strike="noStrike" cap="none" normalizeH="0" baseline="0" dirty="0" err="1">
                <a:ln>
                  <a:noFill/>
                </a:ln>
                <a:solidFill>
                  <a:srgbClr val="9E880D"/>
                </a:solidFill>
                <a:effectLst/>
                <a:latin typeface="Fira Code Medium"/>
              </a:rPr>
              <a:t>NamedQuery</a:t>
            </a:r>
            <a:r>
              <a:rPr kumimoji="0" lang="en-US" altLang="en-US" sz="2000" b="0" i="0" u="none" strike="noStrike" cap="none" normalizeH="0" baseline="0" dirty="0">
                <a:ln>
                  <a:noFill/>
                </a:ln>
                <a:solidFill>
                  <a:srgbClr val="080808"/>
                </a:solidFill>
                <a:effectLst/>
                <a:latin typeface="Fira Code Medium"/>
              </a:rPr>
              <a:t>(name = </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err="1">
                <a:ln>
                  <a:noFill/>
                </a:ln>
                <a:solidFill>
                  <a:srgbClr val="067D17"/>
                </a:solidFill>
                <a:effectLst/>
                <a:latin typeface="Fira Code Medium"/>
              </a:rPr>
              <a:t>Product.FindAll</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 query = </a:t>
            </a:r>
            <a:r>
              <a:rPr kumimoji="0" lang="en-US" altLang="en-US" sz="2000" b="0" i="0" u="none" strike="noStrike" cap="none" normalizeH="0" baseline="0" dirty="0">
                <a:ln>
                  <a:noFill/>
                </a:ln>
                <a:solidFill>
                  <a:srgbClr val="067D17"/>
                </a:solidFill>
                <a:effectLst/>
                <a:latin typeface="Fira Code Medium"/>
              </a:rPr>
              <a:t>"SELECT p FROM Product p"</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9E880D"/>
                </a:solidFill>
                <a:effectLst/>
                <a:latin typeface="Fira Code Medium"/>
              </a:rPr>
              <a:t>@</a:t>
            </a:r>
            <a:r>
              <a:rPr kumimoji="0" lang="en-US" altLang="en-US" sz="2000" b="0" i="0" u="none" strike="noStrike" cap="none" normalizeH="0" baseline="0" dirty="0" err="1">
                <a:ln>
                  <a:noFill/>
                </a:ln>
                <a:solidFill>
                  <a:srgbClr val="9E880D"/>
                </a:solidFill>
                <a:effectLst/>
                <a:latin typeface="Fira Code Medium"/>
              </a:rPr>
              <a:t>NamedQuery</a:t>
            </a:r>
            <a:r>
              <a:rPr kumimoji="0" lang="en-US" altLang="en-US" sz="2000" b="0" i="0" u="none" strike="noStrike" cap="none" normalizeH="0" baseline="0" dirty="0">
                <a:ln>
                  <a:noFill/>
                </a:ln>
                <a:solidFill>
                  <a:srgbClr val="080808"/>
                </a:solidFill>
                <a:effectLst/>
                <a:latin typeface="Fira Code Medium"/>
              </a:rPr>
              <a:t>(name = </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err="1">
                <a:ln>
                  <a:noFill/>
                </a:ln>
                <a:solidFill>
                  <a:srgbClr val="067D17"/>
                </a:solidFill>
                <a:effectLst/>
                <a:latin typeface="Fira Code Medium"/>
              </a:rPr>
              <a:t>Product.count</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 query = </a:t>
            </a:r>
            <a:r>
              <a:rPr kumimoji="0" lang="en-US" altLang="en-US" sz="2000" b="0" i="0" u="none" strike="noStrike" cap="none" normalizeH="0" baseline="0" dirty="0">
                <a:ln>
                  <a:noFill/>
                </a:ln>
                <a:solidFill>
                  <a:srgbClr val="067D17"/>
                </a:solidFill>
                <a:effectLst/>
                <a:latin typeface="Fira Code Medium"/>
              </a:rPr>
              <a:t>"SELECT count(p) as count FROM Product p"</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9E880D"/>
                </a:solidFill>
                <a:effectLst/>
                <a:latin typeface="Fira Code Medium"/>
              </a:rPr>
              <a:t>@Table</a:t>
            </a:r>
            <a:r>
              <a:rPr kumimoji="0" lang="en-US" altLang="en-US" sz="2000" b="0" i="0" u="none" strike="noStrike" cap="none" normalizeH="0" baseline="0" dirty="0">
                <a:ln>
                  <a:noFill/>
                </a:ln>
                <a:solidFill>
                  <a:srgbClr val="080808"/>
                </a:solidFill>
                <a:effectLst/>
                <a:latin typeface="Fira Code Medium"/>
              </a:rPr>
              <a:t>(name = </a:t>
            </a:r>
            <a:r>
              <a:rPr kumimoji="0" lang="en-US" altLang="en-US" sz="2000" b="0" i="0" u="none" strike="noStrike" cap="none" normalizeH="0" baseline="0" dirty="0">
                <a:ln>
                  <a:noFill/>
                </a:ln>
                <a:solidFill>
                  <a:srgbClr val="067D17"/>
                </a:solidFill>
                <a:effectLst/>
                <a:latin typeface="Fira Code Medium"/>
              </a:rPr>
              <a:t>"products"</a:t>
            </a:r>
            <a:r>
              <a:rPr kumimoji="0" lang="en-US" altLang="en-US" sz="2000" b="0" i="0" u="none" strike="noStrike" cap="none" normalizeH="0" baseline="0" dirty="0">
                <a:ln>
                  <a:noFill/>
                </a:ln>
                <a:solidFill>
                  <a:srgbClr val="080808"/>
                </a:solidFill>
                <a:effectLst/>
                <a:latin typeface="Fira Code Medium"/>
              </a:rPr>
              <a:t>, indexes = {</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9E880D"/>
                </a:solidFill>
                <a:effectLst/>
                <a:latin typeface="Fira Code Medium"/>
              </a:rPr>
              <a:t>@Index</a:t>
            </a:r>
            <a:r>
              <a:rPr kumimoji="0" lang="en-US" altLang="en-US" sz="2000" b="0" i="0" u="none" strike="noStrike" cap="none" normalizeH="0" baseline="0" dirty="0">
                <a:ln>
                  <a:noFill/>
                </a:ln>
                <a:solidFill>
                  <a:srgbClr val="080808"/>
                </a:solidFill>
                <a:effectLst/>
                <a:latin typeface="Fira Code Medium"/>
              </a:rPr>
              <a:t>(name = </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err="1">
                <a:ln>
                  <a:noFill/>
                </a:ln>
                <a:solidFill>
                  <a:srgbClr val="067D17"/>
                </a:solidFill>
                <a:effectLst/>
                <a:latin typeface="Fira Code Medium"/>
              </a:rPr>
              <a:t>productLine</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080808"/>
                </a:solidFill>
                <a:effectLst/>
                <a:latin typeface="Fira Code Medium"/>
              </a:rPr>
              <a:t>columnList</a:t>
            </a:r>
            <a:r>
              <a:rPr kumimoji="0" lang="en-US" altLang="en-US" sz="2000" b="0" i="0" u="none" strike="noStrike" cap="none" normalizeH="0" baseline="0" dirty="0">
                <a:ln>
                  <a:noFill/>
                </a:ln>
                <a:solidFill>
                  <a:srgbClr val="080808"/>
                </a:solidFill>
                <a:effectLst/>
                <a:latin typeface="Fira Code Medium"/>
              </a:rPr>
              <a:t> = </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err="1">
                <a:ln>
                  <a:noFill/>
                </a:ln>
                <a:solidFill>
                  <a:srgbClr val="067D17"/>
                </a:solidFill>
                <a:effectLst/>
                <a:latin typeface="Fira Code Medium"/>
              </a:rPr>
              <a:t>productLine</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9E880D"/>
                </a:solidFill>
                <a:effectLst/>
                <a:latin typeface="Fira Code Medium"/>
              </a:rPr>
              <a:t>@Entity</a:t>
            </a:r>
            <a:br>
              <a:rPr kumimoji="0" lang="en-US" altLang="en-US" sz="2000" b="0" i="0" u="none" strike="noStrike" cap="none" normalizeH="0" baseline="0" dirty="0">
                <a:ln>
                  <a:noFill/>
                </a:ln>
                <a:solidFill>
                  <a:srgbClr val="9E880D"/>
                </a:solidFill>
                <a:effectLst/>
                <a:latin typeface="Fira Code Medium"/>
              </a:rPr>
            </a:br>
            <a:r>
              <a:rPr kumimoji="0" lang="en-US" altLang="en-US" sz="2000" b="0" i="0" u="none" strike="noStrike" cap="none" normalizeH="0" baseline="0" dirty="0">
                <a:ln>
                  <a:noFill/>
                </a:ln>
                <a:solidFill>
                  <a:srgbClr val="0033B3"/>
                </a:solidFill>
                <a:effectLst/>
                <a:latin typeface="Fira Code Medium"/>
              </a:rPr>
              <a:t>public class </a:t>
            </a:r>
            <a:r>
              <a:rPr kumimoji="0" lang="en-US" altLang="en-US" sz="2000" b="0" i="0" u="none" strike="noStrike" cap="none" normalizeH="0" baseline="0" dirty="0">
                <a:ln>
                  <a:noFill/>
                </a:ln>
                <a:solidFill>
                  <a:srgbClr val="000000"/>
                </a:solidFill>
                <a:effectLst/>
                <a:latin typeface="Fira Code Medium"/>
              </a:rPr>
              <a:t>Product </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9E880D"/>
                </a:solidFill>
                <a:effectLst/>
                <a:latin typeface="Fira Code Medium"/>
              </a:rPr>
              <a:t>@Id</a:t>
            </a:r>
            <a:br>
              <a:rPr kumimoji="0" lang="en-US" altLang="en-US" sz="2000" b="0" i="0" u="none" strike="noStrike" cap="none" normalizeH="0" baseline="0" dirty="0">
                <a:ln>
                  <a:noFill/>
                </a:ln>
                <a:solidFill>
                  <a:srgbClr val="9E880D"/>
                </a:solidFill>
                <a:effectLst/>
                <a:latin typeface="Fira Code Medium"/>
              </a:rPr>
            </a:br>
            <a:r>
              <a:rPr kumimoji="0" lang="en-US" altLang="en-US" sz="2000" b="0" i="0" u="none" strike="noStrike" cap="none" normalizeH="0" baseline="0" dirty="0">
                <a:ln>
                  <a:noFill/>
                </a:ln>
                <a:solidFill>
                  <a:srgbClr val="9E880D"/>
                </a:solidFill>
                <a:effectLst/>
                <a:latin typeface="Fira Code Medium"/>
              </a:rPr>
              <a:t>    @Column</a:t>
            </a:r>
            <a:r>
              <a:rPr kumimoji="0" lang="en-US" altLang="en-US" sz="2000" b="0" i="0" u="none" strike="noStrike" cap="none" normalizeH="0" baseline="0" dirty="0">
                <a:ln>
                  <a:noFill/>
                </a:ln>
                <a:solidFill>
                  <a:srgbClr val="080808"/>
                </a:solidFill>
                <a:effectLst/>
                <a:latin typeface="Fira Code Medium"/>
              </a:rPr>
              <a:t>(name = </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err="1">
                <a:ln>
                  <a:noFill/>
                </a:ln>
                <a:solidFill>
                  <a:srgbClr val="067D17"/>
                </a:solidFill>
                <a:effectLst/>
                <a:latin typeface="Fira Code Medium"/>
              </a:rPr>
              <a:t>productCode</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 nullable = </a:t>
            </a:r>
            <a:r>
              <a:rPr kumimoji="0" lang="en-US" altLang="en-US" sz="2000" b="0" i="0" u="none" strike="noStrike" cap="none" normalizeH="0" baseline="0" dirty="0">
                <a:ln>
                  <a:noFill/>
                </a:ln>
                <a:solidFill>
                  <a:srgbClr val="0033B3"/>
                </a:solidFill>
                <a:effectLst/>
                <a:latin typeface="Fira Code Medium"/>
              </a:rPr>
              <a:t>false</a:t>
            </a:r>
            <a:r>
              <a:rPr kumimoji="0" lang="en-US" altLang="en-US" sz="2000" b="0" i="0" u="none" strike="noStrike" cap="none" normalizeH="0" baseline="0" dirty="0">
                <a:ln>
                  <a:noFill/>
                </a:ln>
                <a:solidFill>
                  <a:srgbClr val="080808"/>
                </a:solidFill>
                <a:effectLst/>
                <a:latin typeface="Fira Code Medium"/>
              </a:rPr>
              <a:t>, length = </a:t>
            </a:r>
            <a:r>
              <a:rPr kumimoji="0" lang="en-US" altLang="en-US" sz="2000" b="0" i="0" u="none" strike="noStrike" cap="none" normalizeH="0" baseline="0" dirty="0">
                <a:ln>
                  <a:noFill/>
                </a:ln>
                <a:solidFill>
                  <a:srgbClr val="1750EB"/>
                </a:solidFill>
                <a:effectLst/>
                <a:latin typeface="Fira Code Medium"/>
              </a:rPr>
              <a:t>15</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private </a:t>
            </a:r>
            <a:r>
              <a:rPr kumimoji="0" lang="en-US" altLang="en-US" sz="2000" b="0" i="0" u="none" strike="noStrike" cap="none" normalizeH="0" baseline="0" dirty="0">
                <a:ln>
                  <a:noFill/>
                </a:ln>
                <a:solidFill>
                  <a:srgbClr val="000000"/>
                </a:solidFill>
                <a:effectLst/>
                <a:latin typeface="Fira Code Medium"/>
              </a:rPr>
              <a:t>String </a:t>
            </a:r>
            <a:r>
              <a:rPr kumimoji="0" lang="en-US" altLang="en-US" sz="2000" b="0" i="0" u="none" strike="noStrike" cap="none" normalizeH="0" baseline="0" dirty="0">
                <a:ln>
                  <a:noFill/>
                </a:ln>
                <a:solidFill>
                  <a:srgbClr val="871094"/>
                </a:solidFill>
                <a:effectLst/>
                <a:latin typeface="Fira Code Medium"/>
              </a:rPr>
              <a:t>id</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9E880D"/>
                </a:solidFill>
                <a:effectLst/>
                <a:latin typeface="Fira Code Medium"/>
              </a:rPr>
              <a:t>@Column</a:t>
            </a:r>
            <a:r>
              <a:rPr kumimoji="0" lang="en-US" altLang="en-US" sz="2000" b="0" i="0" u="none" strike="noStrike" cap="none" normalizeH="0" baseline="0" dirty="0">
                <a:ln>
                  <a:noFill/>
                </a:ln>
                <a:solidFill>
                  <a:srgbClr val="080808"/>
                </a:solidFill>
                <a:effectLst/>
                <a:latin typeface="Fira Code Medium"/>
              </a:rPr>
              <a:t>(name = </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err="1">
                <a:ln>
                  <a:noFill/>
                </a:ln>
                <a:solidFill>
                  <a:srgbClr val="067D17"/>
                </a:solidFill>
                <a:effectLst/>
                <a:latin typeface="Fira Code Medium"/>
              </a:rPr>
              <a:t>productName</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 null</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1582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27129-C3B4-4A49-81E1-106635DC902E}"/>
              </a:ext>
            </a:extLst>
          </p:cNvPr>
          <p:cNvSpPr>
            <a:spLocks noGrp="1"/>
          </p:cNvSpPr>
          <p:nvPr>
            <p:ph type="title"/>
          </p:nvPr>
        </p:nvSpPr>
        <p:spPr>
          <a:xfrm>
            <a:off x="838200" y="365126"/>
            <a:ext cx="10515600" cy="588604"/>
          </a:xfrm>
        </p:spPr>
        <p:txBody>
          <a:bodyPr>
            <a:normAutofit fontScale="90000"/>
          </a:bodyPr>
          <a:lstStyle/>
          <a:p>
            <a:r>
              <a:rPr lang="en-US" dirty="0"/>
              <a:t>Product Repository</a:t>
            </a:r>
          </a:p>
        </p:txBody>
      </p:sp>
      <p:sp>
        <p:nvSpPr>
          <p:cNvPr id="5" name="Rectangle 2">
            <a:extLst>
              <a:ext uri="{FF2B5EF4-FFF2-40B4-BE49-F238E27FC236}">
                <a16:creationId xmlns:a16="http://schemas.microsoft.com/office/drawing/2014/main" id="{DC4DF41A-FE6A-4B45-A102-1F1F41C7E8DB}"/>
              </a:ext>
            </a:extLst>
          </p:cNvPr>
          <p:cNvSpPr>
            <a:spLocks noChangeArrowheads="1"/>
          </p:cNvSpPr>
          <p:nvPr/>
        </p:nvSpPr>
        <p:spPr bwMode="auto">
          <a:xfrm>
            <a:off x="877528" y="1107726"/>
            <a:ext cx="10726994" cy="5216813"/>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182880" tIns="45720" rIns="91440" bIns="0" numCol="1" anchor="ctr" anchorCtr="0" compatLnSpc="1">
            <a:prstTxWarp prst="textNoShape">
              <a:avLst/>
            </a:prstTxWarp>
            <a:spAutoFit/>
          </a:bodyPr>
          <a:lstStyle/>
          <a:p>
            <a:pPr eaLnBrk="0" fontAlgn="base" hangingPunct="0">
              <a:spcBef>
                <a:spcPct val="0"/>
              </a:spcBef>
              <a:spcAft>
                <a:spcPct val="0"/>
              </a:spcAft>
            </a:pPr>
            <a:r>
              <a:rPr kumimoji="0" lang="en-US" altLang="en-US" sz="1600" b="0" i="0" u="none" strike="noStrike" cap="none" normalizeH="0" baseline="0" dirty="0">
                <a:ln>
                  <a:noFill/>
                </a:ln>
                <a:solidFill>
                  <a:srgbClr val="0033B3"/>
                </a:solidFill>
                <a:effectLst/>
                <a:latin typeface="Fira Code Medium"/>
              </a:rPr>
              <a:t>public class </a:t>
            </a:r>
            <a:r>
              <a:rPr kumimoji="0" lang="en-US" altLang="en-US" sz="1600" b="0" i="0" u="none" strike="noStrike" cap="none" normalizeH="0" baseline="0" dirty="0" err="1">
                <a:ln>
                  <a:noFill/>
                </a:ln>
                <a:solidFill>
                  <a:srgbClr val="000000"/>
                </a:solidFill>
                <a:effectLst/>
                <a:latin typeface="Fira Code Medium"/>
              </a:rPr>
              <a:t>ProductRepository</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private static int </a:t>
            </a:r>
            <a:r>
              <a:rPr kumimoji="0" lang="en-US" altLang="en-US" sz="1600" b="0" i="1" u="none" strike="noStrike" cap="none" normalizeH="0" baseline="0" dirty="0">
                <a:ln>
                  <a:noFill/>
                </a:ln>
                <a:solidFill>
                  <a:srgbClr val="871094"/>
                </a:solidFill>
                <a:effectLst/>
                <a:latin typeface="Fira Code Medium"/>
              </a:rPr>
              <a:t>PAGE_SIZE </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1750EB"/>
                </a:solidFill>
                <a:effectLst/>
                <a:latin typeface="Fira Code Medium"/>
              </a:rPr>
              <a:t>10</a:t>
            </a:r>
            <a:r>
              <a:rPr kumimoji="0" lang="en-US" altLang="en-US" sz="1600" b="0" i="0" u="none" strike="noStrike" cap="none" normalizeH="0" baseline="0" dirty="0">
                <a:ln>
                  <a:noFill/>
                </a:ln>
                <a:solidFill>
                  <a:srgbClr val="080808"/>
                </a:solidFill>
                <a:effectLst/>
                <a:latin typeface="Fira Code Medium"/>
              </a:rPr>
              <a:t>; </a:t>
            </a:r>
          </a:p>
          <a:p>
            <a:pPr eaLnBrk="0" fontAlgn="base" hangingPunct="0">
              <a:spcBef>
                <a:spcPct val="0"/>
              </a:spcBef>
              <a:spcAft>
                <a:spcPct val="0"/>
              </a:spcAft>
            </a:pPr>
            <a:r>
              <a:rPr lang="en-US" altLang="en-US" sz="1600" dirty="0">
                <a:solidFill>
                  <a:srgbClr val="0033B3"/>
                </a:solidFill>
                <a:latin typeface="Fira Code Medium"/>
              </a:rPr>
              <a:t>    public int </a:t>
            </a:r>
            <a:r>
              <a:rPr lang="en-US" altLang="en-US" sz="1600" dirty="0" err="1">
                <a:solidFill>
                  <a:srgbClr val="00627A"/>
                </a:solidFill>
                <a:latin typeface="Fira Code Medium"/>
              </a:rPr>
              <a:t>getDefaultPageSize</a:t>
            </a:r>
            <a:r>
              <a:rPr lang="en-US" altLang="en-US" sz="1600" dirty="0">
                <a:solidFill>
                  <a:srgbClr val="080808"/>
                </a:solidFill>
                <a:latin typeface="Fira Code Medium"/>
              </a:rPr>
              <a:t>() {</a:t>
            </a:r>
            <a:br>
              <a:rPr lang="en-US" altLang="en-US" sz="1600" dirty="0">
                <a:solidFill>
                  <a:srgbClr val="080808"/>
                </a:solidFill>
                <a:latin typeface="Fira Code Medium"/>
              </a:rPr>
            </a:br>
            <a:r>
              <a:rPr lang="en-US" altLang="en-US" sz="1600" dirty="0">
                <a:solidFill>
                  <a:srgbClr val="080808"/>
                </a:solidFill>
                <a:latin typeface="Fira Code Medium"/>
              </a:rPr>
              <a:t>        </a:t>
            </a:r>
            <a:r>
              <a:rPr lang="en-US" altLang="en-US" sz="1600" dirty="0">
                <a:solidFill>
                  <a:srgbClr val="0033B3"/>
                </a:solidFill>
                <a:latin typeface="Fira Code Medium"/>
              </a:rPr>
              <a:t>return </a:t>
            </a:r>
            <a:r>
              <a:rPr lang="en-US" altLang="en-US" sz="1600" i="1" dirty="0">
                <a:solidFill>
                  <a:srgbClr val="871094"/>
                </a:solidFill>
                <a:latin typeface="Fira Code Medium"/>
              </a:rPr>
              <a:t>PAGE_SIZE</a:t>
            </a:r>
            <a:r>
              <a:rPr lang="en-US" altLang="en-US" sz="1600" dirty="0">
                <a:solidFill>
                  <a:srgbClr val="080808"/>
                </a:solidFill>
                <a:latin typeface="Fira Code Medium"/>
              </a:rPr>
              <a:t>;</a:t>
            </a:r>
            <a:br>
              <a:rPr lang="en-US" altLang="en-US" sz="1600" dirty="0">
                <a:solidFill>
                  <a:srgbClr val="080808"/>
                </a:solidFill>
                <a:latin typeface="Fira Code Medium"/>
              </a:rPr>
            </a:br>
            <a:r>
              <a:rPr lang="en-US" altLang="en-US" sz="1600" dirty="0">
                <a:solidFill>
                  <a:srgbClr val="080808"/>
                </a:solidFill>
                <a:latin typeface="Fira Code Medium"/>
              </a:rPr>
              <a:t>    }</a:t>
            </a:r>
            <a:endParaRPr lang="en-US" altLang="en-US" sz="2000" dirty="0">
              <a:solidFill>
                <a:schemeClr val="tx1"/>
              </a:solidFill>
              <a:latin typeface="Arial" panose="020B0604020202020204" pitchFamily="34" charset="0"/>
            </a:endParaRPr>
          </a:p>
          <a:p>
            <a:pPr eaLnBrk="0" fontAlgn="base" hangingPunct="0">
              <a:spcBef>
                <a:spcPct val="0"/>
              </a:spcBef>
              <a:spcAft>
                <a:spcPct val="0"/>
              </a:spcAft>
              <a:tabLst>
                <a:tab pos="339725" algn="l"/>
              </a:tabLst>
            </a:pPr>
            <a:r>
              <a:rPr kumimoji="0" lang="en-US" altLang="en-US" sz="1600" b="0" i="0" u="none" strike="noStrike" cap="none" normalizeH="0" baseline="0" dirty="0">
                <a:ln>
                  <a:noFill/>
                </a:ln>
                <a:solidFill>
                  <a:srgbClr val="080808"/>
                </a:solidFill>
                <a:effectLst/>
                <a:latin typeface="Fira Code Medium"/>
              </a:rPr>
              <a:t>    </a:t>
            </a:r>
            <a:r>
              <a:rPr lang="en-US" altLang="en-US" sz="1600" dirty="0">
                <a:solidFill>
                  <a:srgbClr val="0033B3"/>
                </a:solidFill>
                <a:latin typeface="Fira Code Medium"/>
              </a:rPr>
              <a:t>public </a:t>
            </a:r>
            <a:r>
              <a:rPr lang="en-US" altLang="en-US" sz="1600" dirty="0">
                <a:solidFill>
                  <a:srgbClr val="000000"/>
                </a:solidFill>
                <a:latin typeface="Fira Code Medium"/>
              </a:rPr>
              <a:t>List</a:t>
            </a:r>
            <a:r>
              <a:rPr lang="en-US" altLang="en-US" sz="1600" dirty="0">
                <a:solidFill>
                  <a:srgbClr val="080808"/>
                </a:solidFill>
                <a:latin typeface="Fira Code Medium"/>
              </a:rPr>
              <a:t>&lt;</a:t>
            </a:r>
            <a:r>
              <a:rPr lang="en-US" altLang="en-US" sz="1600" dirty="0">
                <a:solidFill>
                  <a:srgbClr val="000000"/>
                </a:solidFill>
                <a:latin typeface="Fira Code Medium"/>
              </a:rPr>
              <a:t>Product</a:t>
            </a:r>
            <a:r>
              <a:rPr lang="en-US" altLang="en-US" sz="1600" dirty="0">
                <a:solidFill>
                  <a:srgbClr val="080808"/>
                </a:solidFill>
                <a:latin typeface="Fira Code Medium"/>
              </a:rPr>
              <a:t>&gt; </a:t>
            </a:r>
            <a:r>
              <a:rPr lang="en-US" altLang="en-US" sz="1600" dirty="0" err="1">
                <a:solidFill>
                  <a:srgbClr val="00627A"/>
                </a:solidFill>
                <a:latin typeface="Fira Code Medium"/>
              </a:rPr>
              <a:t>findAll</a:t>
            </a:r>
            <a:r>
              <a:rPr lang="en-US" altLang="en-US" sz="1600" dirty="0">
                <a:solidFill>
                  <a:srgbClr val="080808"/>
                </a:solidFill>
                <a:latin typeface="Fira Code Medium"/>
              </a:rPr>
              <a:t>(</a:t>
            </a:r>
            <a:r>
              <a:rPr lang="en-US" altLang="en-US" sz="1600" dirty="0">
                <a:solidFill>
                  <a:srgbClr val="0033B3"/>
                </a:solidFill>
                <a:latin typeface="Fira Code Medium"/>
              </a:rPr>
              <a:t>int </a:t>
            </a:r>
            <a:r>
              <a:rPr lang="en-US" altLang="en-US" sz="1600" dirty="0">
                <a:solidFill>
                  <a:srgbClr val="080808"/>
                </a:solidFill>
                <a:latin typeface="Fira Code Medium"/>
              </a:rPr>
              <a:t>page, </a:t>
            </a:r>
            <a:r>
              <a:rPr lang="en-US" altLang="en-US" sz="1600" dirty="0">
                <a:solidFill>
                  <a:srgbClr val="0033B3"/>
                </a:solidFill>
                <a:latin typeface="Fira Code Medium"/>
              </a:rPr>
              <a:t>int </a:t>
            </a:r>
            <a:r>
              <a:rPr lang="en-US" altLang="en-US" sz="1600" dirty="0" err="1">
                <a:solidFill>
                  <a:srgbClr val="080808"/>
                </a:solidFill>
                <a:latin typeface="Fira Code Medium"/>
              </a:rPr>
              <a:t>pageSize</a:t>
            </a:r>
            <a:r>
              <a:rPr lang="en-US" altLang="en-US" sz="1600" dirty="0">
                <a:solidFill>
                  <a:srgbClr val="080808"/>
                </a:solidFill>
                <a:latin typeface="Fira Code Medium"/>
              </a:rPr>
              <a:t>) {</a:t>
            </a:r>
            <a:br>
              <a:rPr lang="en-US" altLang="en-US" sz="1600" dirty="0">
                <a:solidFill>
                  <a:srgbClr val="080808"/>
                </a:solidFill>
                <a:latin typeface="Fira Code Medium"/>
              </a:rPr>
            </a:br>
            <a:r>
              <a:rPr lang="en-US" altLang="en-US" sz="1600" dirty="0">
                <a:solidFill>
                  <a:srgbClr val="080808"/>
                </a:solidFill>
                <a:latin typeface="Fira Code Medium"/>
              </a:rPr>
              <a:t>	</a:t>
            </a:r>
            <a:r>
              <a:rPr lang="en-US" altLang="en-US" sz="1600" dirty="0" err="1">
                <a:solidFill>
                  <a:srgbClr val="000000"/>
                </a:solidFill>
                <a:latin typeface="Fira Code Medium"/>
              </a:rPr>
              <a:t>EntityManager</a:t>
            </a:r>
            <a:r>
              <a:rPr lang="en-US" altLang="en-US" sz="1600" dirty="0">
                <a:solidFill>
                  <a:srgbClr val="000000"/>
                </a:solidFill>
                <a:latin typeface="Fira Code Medium"/>
              </a:rPr>
              <a:t> </a:t>
            </a:r>
            <a:r>
              <a:rPr lang="en-US" altLang="en-US" sz="1600" dirty="0" err="1">
                <a:solidFill>
                  <a:srgbClr val="000000"/>
                </a:solidFill>
                <a:latin typeface="Fira Code Medium"/>
              </a:rPr>
              <a:t>em</a:t>
            </a:r>
            <a:r>
              <a:rPr lang="en-US" altLang="en-US" sz="1600" dirty="0">
                <a:solidFill>
                  <a:srgbClr val="000000"/>
                </a:solidFill>
                <a:latin typeface="Fira Code Medium"/>
              </a:rPr>
              <a:t> </a:t>
            </a:r>
            <a:r>
              <a:rPr lang="en-US" altLang="en-US" sz="1600" dirty="0">
                <a:solidFill>
                  <a:srgbClr val="080808"/>
                </a:solidFill>
                <a:latin typeface="Fira Code Medium"/>
              </a:rPr>
              <a:t>= </a:t>
            </a:r>
            <a:r>
              <a:rPr lang="en-US" altLang="en-US" sz="1600" dirty="0" err="1">
                <a:solidFill>
                  <a:srgbClr val="080808"/>
                </a:solidFill>
                <a:latin typeface="Fira Code Medium"/>
              </a:rPr>
              <a:t>getEntityManager</a:t>
            </a:r>
            <a:r>
              <a:rPr lang="en-US" altLang="en-US" sz="1600" dirty="0">
                <a:solidFill>
                  <a:srgbClr val="080808"/>
                </a:solidFill>
                <a:latin typeface="Fira Code Medium"/>
              </a:rPr>
              <a:t>();</a:t>
            </a:r>
            <a:br>
              <a:rPr lang="en-US" altLang="en-US" sz="1600" dirty="0">
                <a:solidFill>
                  <a:srgbClr val="080808"/>
                </a:solidFill>
                <a:latin typeface="Fira Code Medium"/>
              </a:rPr>
            </a:br>
            <a:r>
              <a:rPr lang="en-US" altLang="en-US" sz="1600" dirty="0">
                <a:solidFill>
                  <a:srgbClr val="080808"/>
                </a:solidFill>
                <a:latin typeface="Fira Code Medium"/>
              </a:rPr>
              <a:t>	</a:t>
            </a:r>
            <a:r>
              <a:rPr lang="en-US" altLang="en-US" sz="1600" dirty="0">
                <a:solidFill>
                  <a:srgbClr val="0033B3"/>
                </a:solidFill>
                <a:latin typeface="Fira Code Medium"/>
              </a:rPr>
              <a:t>int </a:t>
            </a:r>
            <a:r>
              <a:rPr lang="en-US" altLang="en-US" sz="1600" dirty="0" err="1">
                <a:solidFill>
                  <a:srgbClr val="000000"/>
                </a:solidFill>
                <a:latin typeface="Fira Code Medium"/>
              </a:rPr>
              <a:t>startPosition</a:t>
            </a:r>
            <a:r>
              <a:rPr lang="en-US" altLang="en-US" sz="1600" dirty="0">
                <a:solidFill>
                  <a:srgbClr val="000000"/>
                </a:solidFill>
                <a:latin typeface="Fira Code Medium"/>
              </a:rPr>
              <a:t> </a:t>
            </a:r>
            <a:r>
              <a:rPr lang="en-US" altLang="en-US" sz="1600" dirty="0">
                <a:solidFill>
                  <a:srgbClr val="080808"/>
                </a:solidFill>
                <a:latin typeface="Fira Code Medium"/>
              </a:rPr>
              <a:t>= (page - </a:t>
            </a:r>
            <a:r>
              <a:rPr lang="en-US" altLang="en-US" sz="1600" dirty="0">
                <a:solidFill>
                  <a:srgbClr val="1750EB"/>
                </a:solidFill>
                <a:latin typeface="Fira Code Medium"/>
              </a:rPr>
              <a:t>1</a:t>
            </a:r>
            <a:r>
              <a:rPr lang="en-US" altLang="en-US" sz="1600" dirty="0">
                <a:solidFill>
                  <a:srgbClr val="080808"/>
                </a:solidFill>
                <a:latin typeface="Fira Code Medium"/>
              </a:rPr>
              <a:t>) * </a:t>
            </a:r>
            <a:r>
              <a:rPr lang="en-US" altLang="en-US" sz="1600" dirty="0" err="1">
                <a:solidFill>
                  <a:srgbClr val="080808"/>
                </a:solidFill>
                <a:latin typeface="Fira Code Medium"/>
              </a:rPr>
              <a:t>pageSize</a:t>
            </a:r>
            <a:r>
              <a:rPr lang="en-US" altLang="en-US" sz="1600" dirty="0">
                <a:solidFill>
                  <a:srgbClr val="080808"/>
                </a:solidFill>
                <a:latin typeface="Fira Code Medium"/>
              </a:rPr>
              <a:t>;</a:t>
            </a:r>
            <a:br>
              <a:rPr lang="en-US" altLang="en-US" sz="1600" dirty="0">
                <a:solidFill>
                  <a:srgbClr val="080808"/>
                </a:solidFill>
                <a:latin typeface="Fira Code Medium"/>
              </a:rPr>
            </a:br>
            <a:r>
              <a:rPr lang="en-US" altLang="en-US" sz="1600" dirty="0">
                <a:solidFill>
                  <a:srgbClr val="080808"/>
                </a:solidFill>
                <a:latin typeface="Fira Code Medium"/>
              </a:rPr>
              <a:t>	</a:t>
            </a:r>
            <a:r>
              <a:rPr lang="en-US" altLang="en-US" sz="1600" dirty="0">
                <a:solidFill>
                  <a:srgbClr val="000000"/>
                </a:solidFill>
                <a:latin typeface="Fira Code Medium"/>
              </a:rPr>
              <a:t>Query </a:t>
            </a:r>
            <a:r>
              <a:rPr lang="en-US" altLang="en-US" sz="1600" dirty="0" err="1">
                <a:solidFill>
                  <a:srgbClr val="000000"/>
                </a:solidFill>
                <a:latin typeface="Fira Code Medium"/>
              </a:rPr>
              <a:t>query</a:t>
            </a:r>
            <a:r>
              <a:rPr lang="en-US" altLang="en-US" sz="1600" dirty="0">
                <a:solidFill>
                  <a:srgbClr val="000000"/>
                </a:solidFill>
                <a:latin typeface="Fira Code Medium"/>
              </a:rPr>
              <a:t> </a:t>
            </a:r>
            <a:r>
              <a:rPr lang="en-US" altLang="en-US" sz="1600" dirty="0">
                <a:solidFill>
                  <a:srgbClr val="080808"/>
                </a:solidFill>
                <a:latin typeface="Fira Code Medium"/>
              </a:rPr>
              <a:t>= </a:t>
            </a:r>
            <a:r>
              <a:rPr lang="en-US" altLang="en-US" sz="1600" dirty="0" err="1">
                <a:solidFill>
                  <a:srgbClr val="000000"/>
                </a:solidFill>
                <a:latin typeface="Fira Code Medium"/>
              </a:rPr>
              <a:t>em</a:t>
            </a:r>
            <a:r>
              <a:rPr lang="en-US" altLang="en-US" sz="1600" dirty="0" err="1">
                <a:solidFill>
                  <a:srgbClr val="080808"/>
                </a:solidFill>
                <a:latin typeface="Fira Code Medium"/>
              </a:rPr>
              <a:t>.createNamedQuery</a:t>
            </a:r>
            <a:r>
              <a:rPr lang="en-US" altLang="en-US" sz="1600" dirty="0">
                <a:solidFill>
                  <a:srgbClr val="080808"/>
                </a:solidFill>
                <a:latin typeface="Fira Code Medium"/>
              </a:rPr>
              <a:t>(</a:t>
            </a:r>
            <a:r>
              <a:rPr lang="en-US" altLang="en-US" sz="1600" dirty="0">
                <a:solidFill>
                  <a:srgbClr val="067D17"/>
                </a:solidFill>
                <a:latin typeface="Fira Code Medium"/>
              </a:rPr>
              <a:t>"</a:t>
            </a:r>
            <a:r>
              <a:rPr lang="en-US" altLang="en-US" sz="1600" dirty="0" err="1">
                <a:solidFill>
                  <a:srgbClr val="067D17"/>
                </a:solidFill>
                <a:latin typeface="Fira Code Medium"/>
              </a:rPr>
              <a:t>Product.FindAll</a:t>
            </a:r>
            <a:r>
              <a:rPr lang="en-US" altLang="en-US" sz="1600" dirty="0">
                <a:solidFill>
                  <a:srgbClr val="067D17"/>
                </a:solidFill>
                <a:latin typeface="Fira Code Medium"/>
              </a:rPr>
              <a:t>"</a:t>
            </a:r>
            <a:r>
              <a:rPr lang="en-US" altLang="en-US" sz="1600" dirty="0">
                <a:solidFill>
                  <a:srgbClr val="080808"/>
                </a:solidFill>
                <a:latin typeface="Fira Code Medium"/>
              </a:rPr>
              <a:t>);</a:t>
            </a:r>
            <a:br>
              <a:rPr lang="en-US" altLang="en-US" sz="1600" dirty="0">
                <a:solidFill>
                  <a:srgbClr val="080808"/>
                </a:solidFill>
                <a:latin typeface="Fira Code Medium"/>
              </a:rPr>
            </a:br>
            <a:r>
              <a:rPr lang="en-US" altLang="en-US" sz="1600" dirty="0">
                <a:solidFill>
                  <a:srgbClr val="080808"/>
                </a:solidFill>
                <a:latin typeface="Fira Code Medium"/>
              </a:rPr>
              <a:t>	</a:t>
            </a:r>
            <a:r>
              <a:rPr lang="en-US" altLang="en-US" sz="1600" dirty="0" err="1">
                <a:solidFill>
                  <a:srgbClr val="000000"/>
                </a:solidFill>
                <a:latin typeface="Fira Code Medium"/>
              </a:rPr>
              <a:t>query</a:t>
            </a:r>
            <a:r>
              <a:rPr lang="en-US" altLang="en-US" sz="1600" dirty="0" err="1">
                <a:solidFill>
                  <a:srgbClr val="080808"/>
                </a:solidFill>
                <a:latin typeface="Fira Code Medium"/>
              </a:rPr>
              <a:t>.setFirstResult</a:t>
            </a:r>
            <a:r>
              <a:rPr lang="en-US" altLang="en-US" sz="1600" dirty="0">
                <a:solidFill>
                  <a:srgbClr val="080808"/>
                </a:solidFill>
                <a:latin typeface="Fira Code Medium"/>
              </a:rPr>
              <a:t>(</a:t>
            </a:r>
            <a:r>
              <a:rPr lang="en-US" altLang="en-US" sz="1600" dirty="0" err="1">
                <a:solidFill>
                  <a:srgbClr val="000000"/>
                </a:solidFill>
                <a:latin typeface="Fira Code Medium"/>
              </a:rPr>
              <a:t>startPosition</a:t>
            </a:r>
            <a:r>
              <a:rPr lang="en-US" altLang="en-US" sz="1600" dirty="0">
                <a:solidFill>
                  <a:srgbClr val="080808"/>
                </a:solidFill>
                <a:latin typeface="Fira Code Medium"/>
              </a:rPr>
              <a:t>);</a:t>
            </a:r>
            <a:br>
              <a:rPr lang="en-US" altLang="en-US" sz="1600" dirty="0">
                <a:solidFill>
                  <a:srgbClr val="080808"/>
                </a:solidFill>
                <a:latin typeface="Fira Code Medium"/>
              </a:rPr>
            </a:br>
            <a:r>
              <a:rPr lang="en-US" altLang="en-US" sz="1600" dirty="0">
                <a:solidFill>
                  <a:srgbClr val="080808"/>
                </a:solidFill>
                <a:latin typeface="Fira Code Medium"/>
              </a:rPr>
              <a:t>	</a:t>
            </a:r>
            <a:r>
              <a:rPr lang="en-US" altLang="en-US" sz="1600" dirty="0" err="1">
                <a:solidFill>
                  <a:srgbClr val="000000"/>
                </a:solidFill>
                <a:latin typeface="Fira Code Medium"/>
              </a:rPr>
              <a:t>query</a:t>
            </a:r>
            <a:r>
              <a:rPr lang="en-US" altLang="en-US" sz="1600" dirty="0" err="1">
                <a:solidFill>
                  <a:srgbClr val="080808"/>
                </a:solidFill>
                <a:latin typeface="Fira Code Medium"/>
              </a:rPr>
              <a:t>.setMaxResults</a:t>
            </a:r>
            <a:r>
              <a:rPr lang="en-US" altLang="en-US" sz="1600" dirty="0">
                <a:solidFill>
                  <a:srgbClr val="080808"/>
                </a:solidFill>
                <a:latin typeface="Fira Code Medium"/>
              </a:rPr>
              <a:t>(</a:t>
            </a:r>
            <a:r>
              <a:rPr lang="en-US" altLang="en-US" sz="1600" dirty="0" err="1">
                <a:solidFill>
                  <a:srgbClr val="080808"/>
                </a:solidFill>
                <a:latin typeface="Fira Code Medium"/>
              </a:rPr>
              <a:t>pageSize</a:t>
            </a:r>
            <a:r>
              <a:rPr lang="en-US" altLang="en-US" sz="1600" dirty="0">
                <a:solidFill>
                  <a:srgbClr val="080808"/>
                </a:solidFill>
                <a:latin typeface="Fira Code Medium"/>
              </a:rPr>
              <a:t>);</a:t>
            </a:r>
            <a:br>
              <a:rPr lang="en-US" altLang="en-US" sz="1600" dirty="0">
                <a:solidFill>
                  <a:srgbClr val="080808"/>
                </a:solidFill>
                <a:latin typeface="Fira Code Medium"/>
              </a:rPr>
            </a:br>
            <a:r>
              <a:rPr lang="en-US" altLang="en-US" sz="1600" dirty="0">
                <a:solidFill>
                  <a:srgbClr val="080808"/>
                </a:solidFill>
                <a:latin typeface="Fira Code Medium"/>
              </a:rPr>
              <a:t>	</a:t>
            </a:r>
            <a:r>
              <a:rPr lang="en-US" altLang="en-US" sz="1600" dirty="0">
                <a:solidFill>
                  <a:srgbClr val="000000"/>
                </a:solidFill>
                <a:latin typeface="Fira Code Medium"/>
              </a:rPr>
              <a:t>List</a:t>
            </a:r>
            <a:r>
              <a:rPr lang="en-US" altLang="en-US" sz="1600" dirty="0">
                <a:solidFill>
                  <a:srgbClr val="080808"/>
                </a:solidFill>
                <a:latin typeface="Fira Code Medium"/>
              </a:rPr>
              <a:t>&lt;</a:t>
            </a:r>
            <a:r>
              <a:rPr lang="en-US" altLang="en-US" sz="1600" dirty="0">
                <a:solidFill>
                  <a:srgbClr val="000000"/>
                </a:solidFill>
                <a:latin typeface="Fira Code Medium"/>
              </a:rPr>
              <a:t>Product</a:t>
            </a:r>
            <a:r>
              <a:rPr lang="en-US" altLang="en-US" sz="1600" dirty="0">
                <a:solidFill>
                  <a:srgbClr val="080808"/>
                </a:solidFill>
                <a:latin typeface="Fira Code Medium"/>
              </a:rPr>
              <a:t>&gt; </a:t>
            </a:r>
            <a:r>
              <a:rPr lang="en-US" altLang="en-US" sz="1600" dirty="0" err="1">
                <a:solidFill>
                  <a:srgbClr val="000000"/>
                </a:solidFill>
                <a:latin typeface="Fira Code Medium"/>
              </a:rPr>
              <a:t>productList</a:t>
            </a:r>
            <a:r>
              <a:rPr lang="en-US" altLang="en-US" sz="1600" dirty="0">
                <a:solidFill>
                  <a:srgbClr val="000000"/>
                </a:solidFill>
                <a:latin typeface="Fira Code Medium"/>
              </a:rPr>
              <a:t> </a:t>
            </a:r>
            <a:r>
              <a:rPr lang="en-US" altLang="en-US" sz="1600" dirty="0">
                <a:solidFill>
                  <a:srgbClr val="080808"/>
                </a:solidFill>
                <a:latin typeface="Fira Code Medium"/>
              </a:rPr>
              <a:t>= </a:t>
            </a:r>
            <a:r>
              <a:rPr lang="en-US" altLang="en-US" sz="1600" dirty="0" err="1">
                <a:solidFill>
                  <a:srgbClr val="000000"/>
                </a:solidFill>
                <a:latin typeface="Fira Code Medium"/>
              </a:rPr>
              <a:t>query</a:t>
            </a:r>
            <a:r>
              <a:rPr lang="en-US" altLang="en-US" sz="1600" dirty="0" err="1">
                <a:solidFill>
                  <a:srgbClr val="080808"/>
                </a:solidFill>
                <a:latin typeface="Fira Code Medium"/>
              </a:rPr>
              <a:t>.getResultList</a:t>
            </a:r>
            <a:r>
              <a:rPr lang="en-US" altLang="en-US" sz="1600" dirty="0">
                <a:solidFill>
                  <a:srgbClr val="080808"/>
                </a:solidFill>
                <a:latin typeface="Fira Code Medium"/>
              </a:rPr>
              <a:t>();</a:t>
            </a:r>
            <a:br>
              <a:rPr lang="en-US" altLang="en-US" sz="1600" dirty="0">
                <a:solidFill>
                  <a:srgbClr val="080808"/>
                </a:solidFill>
                <a:latin typeface="Fira Code Medium"/>
              </a:rPr>
            </a:br>
            <a:r>
              <a:rPr lang="en-US" altLang="en-US" sz="1600" dirty="0">
                <a:solidFill>
                  <a:srgbClr val="080808"/>
                </a:solidFill>
                <a:latin typeface="Fira Code Medium"/>
              </a:rPr>
              <a:t>	</a:t>
            </a:r>
            <a:r>
              <a:rPr lang="en-US" altLang="en-US" sz="1600" dirty="0">
                <a:solidFill>
                  <a:srgbClr val="0033B3"/>
                </a:solidFill>
                <a:latin typeface="Fira Code Medium"/>
              </a:rPr>
              <a:t>return </a:t>
            </a:r>
            <a:r>
              <a:rPr lang="en-US" altLang="en-US" sz="1600" dirty="0" err="1">
                <a:solidFill>
                  <a:srgbClr val="000000"/>
                </a:solidFill>
                <a:latin typeface="Fira Code Medium"/>
              </a:rPr>
              <a:t>productList</a:t>
            </a:r>
            <a:r>
              <a:rPr lang="en-US" altLang="en-US" sz="1600" dirty="0">
                <a:solidFill>
                  <a:srgbClr val="080808"/>
                </a:solidFill>
                <a:latin typeface="Fira Code Medium"/>
              </a:rPr>
              <a:t>;</a:t>
            </a:r>
            <a:br>
              <a:rPr lang="en-US" altLang="en-US" sz="1600" dirty="0">
                <a:solidFill>
                  <a:srgbClr val="080808"/>
                </a:solidFill>
                <a:latin typeface="Fira Code Medium"/>
              </a:rPr>
            </a:br>
            <a:r>
              <a:rPr lang="en-US" altLang="en-US" sz="1600" dirty="0">
                <a:solidFill>
                  <a:srgbClr val="080808"/>
                </a:solidFill>
                <a:latin typeface="Fira Code Medium"/>
              </a:rPr>
              <a:t>    }</a:t>
            </a:r>
            <a:br>
              <a:rPr lang="en-US" altLang="en-US" sz="1600" dirty="0">
                <a:solidFill>
                  <a:srgbClr val="080808"/>
                </a:solidFill>
                <a:latin typeface="Fira Code Medium"/>
              </a:rPr>
            </a:br>
            <a:endParaRPr lang="en-US" altLang="en-US" sz="1600" dirty="0">
              <a:solidFill>
                <a:srgbClr val="080808"/>
              </a:solidFill>
              <a:latin typeface="Fira Code Medium"/>
            </a:endParaRPr>
          </a:p>
          <a:p>
            <a:pPr eaLnBrk="0" fontAlgn="base" hangingPunct="0">
              <a:spcBef>
                <a:spcPct val="0"/>
              </a:spcBef>
              <a:spcAft>
                <a:spcPct val="0"/>
              </a:spcAft>
            </a:pPr>
            <a:r>
              <a:rPr kumimoji="0" lang="en-US" altLang="en-US" sz="1600" b="0" i="0" u="none" strike="noStrike" cap="none" normalizeH="0" baseline="0" dirty="0">
                <a:ln>
                  <a:noFill/>
                </a:ln>
                <a:solidFill>
                  <a:srgbClr val="0033B3"/>
                </a:solidFill>
                <a:effectLst/>
                <a:latin typeface="Fira Code Medium"/>
              </a:rPr>
              <a:t>   public int </a:t>
            </a:r>
            <a:r>
              <a:rPr kumimoji="0" lang="en-US" altLang="en-US" sz="1600" b="0" i="0" u="none" strike="noStrike" cap="none" normalizeH="0" baseline="0" dirty="0" err="1">
                <a:ln>
                  <a:noFill/>
                </a:ln>
                <a:solidFill>
                  <a:srgbClr val="00627A"/>
                </a:solidFill>
                <a:effectLst/>
                <a:latin typeface="Fira Code Medium"/>
              </a:rPr>
              <a:t>countAll</a:t>
            </a: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err="1">
                <a:ln>
                  <a:noFill/>
                </a:ln>
                <a:solidFill>
                  <a:srgbClr val="000000"/>
                </a:solidFill>
                <a:effectLst/>
                <a:latin typeface="Fira Code Medium"/>
              </a:rPr>
              <a:t>EntityManager</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err="1">
                <a:ln>
                  <a:noFill/>
                </a:ln>
                <a:solidFill>
                  <a:srgbClr val="000000"/>
                </a:solidFill>
                <a:effectLst/>
                <a:latin typeface="Fira Code Medium"/>
              </a:rPr>
              <a:t>entityManager</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err="1">
                <a:ln>
                  <a:noFill/>
                </a:ln>
                <a:solidFill>
                  <a:srgbClr val="080808"/>
                </a:solidFill>
                <a:effectLst/>
                <a:latin typeface="Fira Code Medium"/>
              </a:rPr>
              <a:t>getEntityManager</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int </a:t>
            </a:r>
            <a:r>
              <a:rPr kumimoji="0" lang="en-US" altLang="en-US" sz="1600" b="0" i="0" u="none" strike="noStrike" cap="none" normalizeH="0" baseline="0" dirty="0">
                <a:ln>
                  <a:noFill/>
                </a:ln>
                <a:solidFill>
                  <a:srgbClr val="000000"/>
                </a:solidFill>
                <a:effectLst/>
                <a:latin typeface="Fira Code Medium"/>
              </a:rPr>
              <a:t>number </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0000"/>
                </a:solidFill>
                <a:effectLst/>
                <a:latin typeface="Fira Code Medium"/>
              </a:rPr>
              <a:t>Number</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err="1">
                <a:ln>
                  <a:noFill/>
                </a:ln>
                <a:solidFill>
                  <a:srgbClr val="000000"/>
                </a:solidFill>
                <a:effectLst/>
                <a:latin typeface="Fira Code Medium"/>
              </a:rPr>
              <a:t>entityManager</a:t>
            </a:r>
            <a:r>
              <a:rPr kumimoji="0" lang="en-US" altLang="en-US" sz="1600" b="0" i="0" u="none" strike="noStrike" cap="none" normalizeH="0" baseline="0" dirty="0" err="1">
                <a:ln>
                  <a:noFill/>
                </a:ln>
                <a:solidFill>
                  <a:srgbClr val="080808"/>
                </a:solidFill>
                <a:effectLst/>
                <a:latin typeface="Fira Code Medium"/>
              </a:rPr>
              <a:t>.createNamedQuery</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Product.count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err="1">
                <a:ln>
                  <a:noFill/>
                </a:ln>
                <a:solidFill>
                  <a:srgbClr val="080808"/>
                </a:solidFill>
                <a:effectLst/>
                <a:latin typeface="Fira Code Medium"/>
              </a:rPr>
              <a:t>getSingleResult</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err="1">
                <a:ln>
                  <a:noFill/>
                </a:ln>
                <a:solidFill>
                  <a:srgbClr val="080808"/>
                </a:solidFill>
                <a:effectLst/>
                <a:latin typeface="Fira Code Medium"/>
              </a:rPr>
              <a:t>intValue</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err="1">
                <a:ln>
                  <a:noFill/>
                </a:ln>
                <a:solidFill>
                  <a:srgbClr val="000000"/>
                </a:solidFill>
                <a:effectLst/>
                <a:latin typeface="Fira Code Medium"/>
              </a:rPr>
              <a:t>entityManager</a:t>
            </a:r>
            <a:r>
              <a:rPr kumimoji="0" lang="en-US" altLang="en-US" sz="1600" b="0" i="0" u="none" strike="noStrike" cap="none" normalizeH="0" baseline="0" dirty="0" err="1">
                <a:ln>
                  <a:noFill/>
                </a:ln>
                <a:solidFill>
                  <a:srgbClr val="080808"/>
                </a:solidFill>
                <a:effectLst/>
                <a:latin typeface="Fira Code Medium"/>
              </a:rPr>
              <a:t>.close</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return </a:t>
            </a:r>
            <a:r>
              <a:rPr kumimoji="0" lang="en-US" altLang="en-US" sz="1600" b="0" i="0" u="none" strike="noStrike" cap="none" normalizeH="0" baseline="0" dirty="0">
                <a:ln>
                  <a:noFill/>
                </a:ln>
                <a:solidFill>
                  <a:srgbClr val="000000"/>
                </a:solidFill>
                <a:effectLst/>
                <a:latin typeface="Fira Code Medium"/>
              </a:rPr>
              <a:t>number</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DABE8CC1-2B2B-46EF-A8F4-D261F592CED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23D03F7A-589E-4DBC-BBDC-3BBEA0CC9C2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45DF0461-D6EA-4A8E-94E5-CC3D8ACBEC8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73CD9745-87CA-4336-9BF8-7B958DC23E3A}"/>
              </a:ext>
            </a:extLst>
          </p:cNvPr>
          <p:cNvSpPr>
            <a:spLocks noChangeArrowheads="1"/>
          </p:cNvSpPr>
          <p:nvPr/>
        </p:nvSpPr>
        <p:spPr bwMode="auto">
          <a:xfrm>
            <a:off x="6102484" y="1330616"/>
            <a:ext cx="4685490" cy="830997"/>
          </a:xfrm>
          <a:prstGeom prst="rect">
            <a:avLst/>
          </a:prstGeom>
          <a:solidFill>
            <a:schemeClr val="bg1">
              <a:lumMod val="95000"/>
            </a:schemeClr>
          </a:solidFill>
          <a:ln>
            <a:solidFill>
              <a:schemeClr val="accent2">
                <a:lumMod val="75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Fira Code Medium"/>
              </a:rPr>
              <a:t>private </a:t>
            </a:r>
            <a:r>
              <a:rPr kumimoji="0" lang="en-US" altLang="en-US" sz="1600" b="0" i="0" u="none" strike="noStrike" cap="none" normalizeH="0" baseline="0" dirty="0" err="1">
                <a:ln>
                  <a:noFill/>
                </a:ln>
                <a:solidFill>
                  <a:srgbClr val="000000"/>
                </a:solidFill>
                <a:effectLst/>
                <a:latin typeface="Fira Code Medium"/>
              </a:rPr>
              <a:t>EntityManager</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err="1">
                <a:ln>
                  <a:noFill/>
                </a:ln>
                <a:solidFill>
                  <a:srgbClr val="00627A"/>
                </a:solidFill>
                <a:effectLst/>
                <a:latin typeface="Fira Code Medium"/>
              </a:rPr>
              <a:t>getEntityManager</a:t>
            </a: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return </a:t>
            </a:r>
            <a:r>
              <a:rPr kumimoji="0" lang="en-US" altLang="en-US" sz="1600" b="0" i="0" u="none" strike="noStrike" cap="none" normalizeH="0" baseline="0" dirty="0" err="1">
                <a:ln>
                  <a:noFill/>
                </a:ln>
                <a:solidFill>
                  <a:srgbClr val="000000"/>
                </a:solidFill>
                <a:effectLst/>
                <a:latin typeface="Fira Code Medium"/>
              </a:rPr>
              <a:t>EntityManagerSerice</a:t>
            </a:r>
            <a:r>
              <a:rPr kumimoji="0" lang="en-US" altLang="en-US" sz="1600" b="0" i="0" u="none" strike="noStrike" cap="none" normalizeH="0" baseline="0" dirty="0" err="1">
                <a:ln>
                  <a:noFill/>
                </a:ln>
                <a:solidFill>
                  <a:srgbClr val="080808"/>
                </a:solidFill>
                <a:effectLst/>
                <a:latin typeface="Fira Code Medium"/>
              </a:rPr>
              <a:t>.</a:t>
            </a:r>
            <a:r>
              <a:rPr kumimoji="0" lang="en-US" altLang="en-US" sz="1600" b="0" i="1" u="none" strike="noStrike" cap="none" normalizeH="0" baseline="0" dirty="0" err="1">
                <a:ln>
                  <a:noFill/>
                </a:ln>
                <a:solidFill>
                  <a:srgbClr val="080808"/>
                </a:solidFill>
                <a:effectLst/>
                <a:latin typeface="Fira Code Medium"/>
              </a:rPr>
              <a:t>getEntityManager</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0699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208A4-94AA-48BD-B638-F65066A5001B}"/>
              </a:ext>
            </a:extLst>
          </p:cNvPr>
          <p:cNvSpPr>
            <a:spLocks noGrp="1"/>
          </p:cNvSpPr>
          <p:nvPr>
            <p:ph type="title"/>
          </p:nvPr>
        </p:nvSpPr>
        <p:spPr>
          <a:xfrm>
            <a:off x="838200" y="296299"/>
            <a:ext cx="10515600" cy="559107"/>
          </a:xfrm>
        </p:spPr>
        <p:txBody>
          <a:bodyPr>
            <a:normAutofit fontScale="90000"/>
          </a:bodyPr>
          <a:lstStyle/>
          <a:p>
            <a:r>
              <a:rPr lang="en-US" dirty="0" err="1"/>
              <a:t>ProductListServlet</a:t>
            </a:r>
            <a:endParaRPr lang="en-US" dirty="0"/>
          </a:p>
        </p:txBody>
      </p:sp>
      <p:sp>
        <p:nvSpPr>
          <p:cNvPr id="4" name="Rectangle 1">
            <a:extLst>
              <a:ext uri="{FF2B5EF4-FFF2-40B4-BE49-F238E27FC236}">
                <a16:creationId xmlns:a16="http://schemas.microsoft.com/office/drawing/2014/main" id="{844EFF4F-8504-4635-B859-6C54E5815356}"/>
              </a:ext>
            </a:extLst>
          </p:cNvPr>
          <p:cNvSpPr>
            <a:spLocks noGrp="1" noChangeArrowheads="1"/>
          </p:cNvSpPr>
          <p:nvPr>
            <p:ph idx="1"/>
          </p:nvPr>
        </p:nvSpPr>
        <p:spPr bwMode="auto">
          <a:xfrm>
            <a:off x="643834" y="1003339"/>
            <a:ext cx="10904332" cy="5509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2200" b="0" i="0" u="none" strike="noStrike" cap="none" normalizeH="0" baseline="0" dirty="0">
                <a:ln>
                  <a:noFill/>
                </a:ln>
                <a:solidFill>
                  <a:srgbClr val="0033B3"/>
                </a:solidFill>
                <a:effectLst/>
                <a:latin typeface="Fira Code Medium"/>
              </a:rPr>
              <a:t>protected void </a:t>
            </a:r>
            <a:r>
              <a:rPr kumimoji="0" lang="en-US" altLang="en-US" sz="2200" b="0" i="0" u="none" strike="noStrike" cap="none" normalizeH="0" baseline="0" dirty="0" err="1">
                <a:ln>
                  <a:noFill/>
                </a:ln>
                <a:solidFill>
                  <a:srgbClr val="00627A"/>
                </a:solidFill>
                <a:effectLst/>
                <a:latin typeface="Fira Code Medium"/>
              </a:rPr>
              <a:t>doGet</a:t>
            </a:r>
            <a:r>
              <a:rPr kumimoji="0" lang="en-US" altLang="en-US" sz="2200" b="0" i="0" u="none" strike="noStrike" cap="none" normalizeH="0" baseline="0" dirty="0">
                <a:ln>
                  <a:noFill/>
                </a:ln>
                <a:solidFill>
                  <a:srgbClr val="080808"/>
                </a:solidFill>
                <a:effectLst/>
                <a:latin typeface="Fira Code Medium"/>
              </a:rPr>
              <a:t>(</a:t>
            </a:r>
            <a:r>
              <a:rPr kumimoji="0" lang="en-US" altLang="en-US" sz="2200" b="0" i="0" u="none" strike="noStrike" cap="none" normalizeH="0" baseline="0" dirty="0" err="1">
                <a:ln>
                  <a:noFill/>
                </a:ln>
                <a:solidFill>
                  <a:srgbClr val="000000"/>
                </a:solidFill>
                <a:effectLst/>
                <a:latin typeface="Fira Code Medium"/>
              </a:rPr>
              <a:t>HttpServletRequest</a:t>
            </a:r>
            <a:r>
              <a:rPr kumimoji="0" lang="en-US" altLang="en-US" sz="2200" b="0" i="0" u="none" strike="noStrike" cap="none" normalizeH="0" baseline="0" dirty="0">
                <a:ln>
                  <a:noFill/>
                </a:ln>
                <a:solidFill>
                  <a:srgbClr val="000000"/>
                </a:solidFill>
                <a:effectLst/>
                <a:latin typeface="Fira Code Medium"/>
              </a:rPr>
              <a:t> </a:t>
            </a:r>
            <a:r>
              <a:rPr kumimoji="0" lang="en-US" altLang="en-US" sz="2200" b="0" i="0" u="none" strike="noStrike" cap="none" normalizeH="0" baseline="0" dirty="0">
                <a:ln>
                  <a:noFill/>
                </a:ln>
                <a:solidFill>
                  <a:srgbClr val="080808"/>
                </a:solidFill>
                <a:effectLst/>
                <a:latin typeface="Fira Code Medium"/>
              </a:rPr>
              <a:t>request, </a:t>
            </a:r>
            <a:r>
              <a:rPr kumimoji="0" lang="en-US" altLang="en-US" sz="2200" b="0" i="0" u="none" strike="noStrike" cap="none" normalizeH="0" baseline="0" dirty="0">
                <a:ln>
                  <a:noFill/>
                </a:ln>
                <a:solidFill>
                  <a:srgbClr val="000000"/>
                </a:solidFill>
                <a:effectLst/>
                <a:latin typeface="Fira Code Medium"/>
              </a:rPr>
              <a:t>… </a:t>
            </a:r>
            <a:r>
              <a:rPr kumimoji="0" lang="en-US" altLang="en-US" sz="2200" b="0" i="0" u="none" strike="noStrike" cap="none" normalizeH="0" baseline="0" dirty="0">
                <a:ln>
                  <a:noFill/>
                </a:ln>
                <a:solidFill>
                  <a:srgbClr val="080808"/>
                </a:solidFill>
                <a:effectLst/>
                <a:latin typeface="Fira Code Medium"/>
              </a:rPr>
              <a:t>{</a:t>
            </a:r>
          </a:p>
          <a:p>
            <a:pPr marL="457200" lvl="1" indent="0" eaLnBrk="0" fontAlgn="base" hangingPunct="0">
              <a:lnSpc>
                <a:spcPct val="100000"/>
              </a:lnSpc>
              <a:spcBef>
                <a:spcPct val="0"/>
              </a:spcBef>
              <a:spcAft>
                <a:spcPct val="0"/>
              </a:spcAft>
              <a:buNone/>
            </a:pPr>
            <a:r>
              <a:rPr lang="en-US" altLang="en-US" sz="2200" dirty="0" err="1">
                <a:solidFill>
                  <a:srgbClr val="000000"/>
                </a:solidFill>
                <a:latin typeface="Fira Code Medium"/>
              </a:rPr>
              <a:t>ProductRepository</a:t>
            </a:r>
            <a:r>
              <a:rPr lang="en-US" altLang="en-US" sz="2200" dirty="0">
                <a:solidFill>
                  <a:srgbClr val="000000"/>
                </a:solidFill>
                <a:latin typeface="Fira Code Medium"/>
              </a:rPr>
              <a:t> </a:t>
            </a:r>
            <a:r>
              <a:rPr lang="en-US" altLang="en-US" sz="2200" dirty="0" err="1">
                <a:solidFill>
                  <a:srgbClr val="000000"/>
                </a:solidFill>
                <a:latin typeface="Fira Code Medium"/>
              </a:rPr>
              <a:t>productRepository</a:t>
            </a:r>
            <a:r>
              <a:rPr lang="en-US" altLang="en-US" sz="2200" dirty="0">
                <a:solidFill>
                  <a:srgbClr val="000000"/>
                </a:solidFill>
                <a:latin typeface="Fira Code Medium"/>
              </a:rPr>
              <a:t> </a:t>
            </a:r>
            <a:r>
              <a:rPr lang="en-US" altLang="en-US" sz="2200" dirty="0">
                <a:solidFill>
                  <a:srgbClr val="080808"/>
                </a:solidFill>
                <a:latin typeface="Fira Code Medium"/>
              </a:rPr>
              <a:t>= </a:t>
            </a:r>
            <a:r>
              <a:rPr lang="en-US" altLang="en-US" sz="2200" dirty="0">
                <a:solidFill>
                  <a:srgbClr val="0033B3"/>
                </a:solidFill>
                <a:latin typeface="Fira Code Medium"/>
              </a:rPr>
              <a:t>new </a:t>
            </a:r>
            <a:r>
              <a:rPr lang="en-US" altLang="en-US" sz="2200" dirty="0" err="1">
                <a:solidFill>
                  <a:srgbClr val="080808"/>
                </a:solidFill>
                <a:latin typeface="Fira Code Medium"/>
              </a:rPr>
              <a:t>ProductRepository</a:t>
            </a:r>
            <a:r>
              <a:rPr lang="en-US" altLang="en-US" sz="2200" dirty="0">
                <a:solidFill>
                  <a:srgbClr val="080808"/>
                </a:solidFill>
                <a:latin typeface="Fira Code Medium"/>
              </a:rPr>
              <a:t>();</a:t>
            </a:r>
            <a:br>
              <a:rPr lang="en-US" altLang="en-US" sz="2200" dirty="0">
                <a:solidFill>
                  <a:srgbClr val="080808"/>
                </a:solidFill>
                <a:latin typeface="Fira Code Medium"/>
              </a:rPr>
            </a:br>
            <a:r>
              <a:rPr lang="en-US" altLang="en-US" sz="2200" dirty="0">
                <a:solidFill>
                  <a:srgbClr val="000000"/>
                </a:solidFill>
                <a:latin typeface="Fira Code Medium"/>
              </a:rPr>
              <a:t>String </a:t>
            </a:r>
            <a:r>
              <a:rPr lang="en-US" altLang="en-US" sz="2200" dirty="0" err="1">
                <a:solidFill>
                  <a:srgbClr val="000000"/>
                </a:solidFill>
                <a:latin typeface="Fira Code Medium"/>
              </a:rPr>
              <a:t>pageParam</a:t>
            </a:r>
            <a:r>
              <a:rPr lang="en-US" altLang="en-US" sz="2200" dirty="0">
                <a:solidFill>
                  <a:srgbClr val="000000"/>
                </a:solidFill>
                <a:latin typeface="Fira Code Medium"/>
              </a:rPr>
              <a:t> </a:t>
            </a:r>
            <a:r>
              <a:rPr lang="en-US" altLang="en-US" sz="2200" dirty="0">
                <a:solidFill>
                  <a:srgbClr val="080808"/>
                </a:solidFill>
                <a:latin typeface="Fira Code Medium"/>
              </a:rPr>
              <a:t>= </a:t>
            </a:r>
            <a:r>
              <a:rPr lang="en-US" altLang="en-US" sz="2200" dirty="0" err="1">
                <a:solidFill>
                  <a:srgbClr val="080808"/>
                </a:solidFill>
                <a:latin typeface="Fira Code Medium"/>
              </a:rPr>
              <a:t>request.getParameter</a:t>
            </a:r>
            <a:r>
              <a:rPr lang="en-US" altLang="en-US" sz="2200" dirty="0">
                <a:solidFill>
                  <a:srgbClr val="080808"/>
                </a:solidFill>
                <a:latin typeface="Fira Code Medium"/>
              </a:rPr>
              <a:t>(</a:t>
            </a:r>
            <a:r>
              <a:rPr lang="en-US" altLang="en-US" sz="2200" dirty="0">
                <a:solidFill>
                  <a:srgbClr val="067D17"/>
                </a:solidFill>
                <a:latin typeface="Fira Code Medium"/>
              </a:rPr>
              <a:t>"page"</a:t>
            </a:r>
            <a:r>
              <a:rPr lang="en-US" altLang="en-US" sz="2200" dirty="0">
                <a:solidFill>
                  <a:srgbClr val="080808"/>
                </a:solidFill>
                <a:latin typeface="Fira Code Medium"/>
              </a:rPr>
              <a:t>);</a:t>
            </a:r>
            <a:br>
              <a:rPr lang="en-US" altLang="en-US" sz="2200" dirty="0">
                <a:solidFill>
                  <a:srgbClr val="080808"/>
                </a:solidFill>
                <a:latin typeface="Fira Code Medium"/>
              </a:rPr>
            </a:br>
            <a:r>
              <a:rPr lang="en-US" altLang="en-US" sz="2200" dirty="0">
                <a:solidFill>
                  <a:srgbClr val="000000"/>
                </a:solidFill>
                <a:latin typeface="Fira Code Medium"/>
              </a:rPr>
              <a:t>String </a:t>
            </a:r>
            <a:r>
              <a:rPr lang="en-US" altLang="en-US" sz="2200" dirty="0" err="1">
                <a:solidFill>
                  <a:srgbClr val="000000"/>
                </a:solidFill>
                <a:latin typeface="Fira Code Medium"/>
              </a:rPr>
              <a:t>pageSizeParam</a:t>
            </a:r>
            <a:r>
              <a:rPr lang="en-US" altLang="en-US" sz="2200" dirty="0">
                <a:solidFill>
                  <a:srgbClr val="000000"/>
                </a:solidFill>
                <a:latin typeface="Fira Code Medium"/>
              </a:rPr>
              <a:t> </a:t>
            </a:r>
            <a:r>
              <a:rPr lang="en-US" altLang="en-US" sz="2200" dirty="0">
                <a:solidFill>
                  <a:srgbClr val="080808"/>
                </a:solidFill>
                <a:latin typeface="Fira Code Medium"/>
              </a:rPr>
              <a:t>= </a:t>
            </a:r>
            <a:r>
              <a:rPr lang="en-US" altLang="en-US" sz="2200" dirty="0" err="1">
                <a:solidFill>
                  <a:srgbClr val="080808"/>
                </a:solidFill>
                <a:latin typeface="Fira Code Medium"/>
              </a:rPr>
              <a:t>request.getParameter</a:t>
            </a:r>
            <a:r>
              <a:rPr lang="en-US" altLang="en-US" sz="2200" dirty="0">
                <a:solidFill>
                  <a:srgbClr val="080808"/>
                </a:solidFill>
                <a:latin typeface="Fira Code Medium"/>
              </a:rPr>
              <a:t>(</a:t>
            </a:r>
            <a:r>
              <a:rPr lang="en-US" altLang="en-US" sz="2200" dirty="0">
                <a:solidFill>
                  <a:srgbClr val="067D17"/>
                </a:solidFill>
                <a:latin typeface="Fira Code Medium"/>
              </a:rPr>
              <a:t>"</a:t>
            </a:r>
            <a:r>
              <a:rPr lang="en-US" altLang="en-US" sz="2200" dirty="0" err="1">
                <a:solidFill>
                  <a:srgbClr val="067D17"/>
                </a:solidFill>
                <a:latin typeface="Fira Code Medium"/>
              </a:rPr>
              <a:t>pageSize</a:t>
            </a:r>
            <a:r>
              <a:rPr lang="en-US" altLang="en-US" sz="2200" dirty="0">
                <a:solidFill>
                  <a:srgbClr val="067D17"/>
                </a:solidFill>
                <a:latin typeface="Fira Code Medium"/>
              </a:rPr>
              <a:t>"</a:t>
            </a:r>
            <a:r>
              <a:rPr lang="en-US" altLang="en-US" sz="2200" dirty="0">
                <a:solidFill>
                  <a:srgbClr val="080808"/>
                </a:solidFill>
                <a:latin typeface="Fira Code Medium"/>
              </a:rPr>
              <a:t>);</a:t>
            </a:r>
            <a:br>
              <a:rPr lang="en-US" altLang="en-US" sz="2200" dirty="0">
                <a:solidFill>
                  <a:srgbClr val="080808"/>
                </a:solidFill>
                <a:latin typeface="Fira Code Medium"/>
              </a:rPr>
            </a:br>
            <a:r>
              <a:rPr lang="en-US" altLang="en-US" sz="2200" dirty="0">
                <a:solidFill>
                  <a:srgbClr val="0033B3"/>
                </a:solidFill>
                <a:latin typeface="Fira Code Medium"/>
              </a:rPr>
              <a:t>int </a:t>
            </a:r>
            <a:r>
              <a:rPr lang="en-US" altLang="en-US" sz="2200" dirty="0">
                <a:solidFill>
                  <a:srgbClr val="000000"/>
                </a:solidFill>
                <a:latin typeface="Fira Code Medium"/>
              </a:rPr>
              <a:t>page </a:t>
            </a:r>
            <a:r>
              <a:rPr lang="en-US" altLang="en-US" sz="2200" dirty="0">
                <a:solidFill>
                  <a:srgbClr val="080808"/>
                </a:solidFill>
                <a:latin typeface="Fira Code Medium"/>
              </a:rPr>
              <a:t>= </a:t>
            </a:r>
            <a:r>
              <a:rPr lang="en-US" altLang="en-US" sz="2200" dirty="0" err="1">
                <a:solidFill>
                  <a:srgbClr val="000000"/>
                </a:solidFill>
                <a:latin typeface="Fira Code Medium"/>
              </a:rPr>
              <a:t>pageParam</a:t>
            </a:r>
            <a:r>
              <a:rPr lang="en-US" altLang="en-US" sz="2200" dirty="0">
                <a:solidFill>
                  <a:srgbClr val="000000"/>
                </a:solidFill>
                <a:latin typeface="Fira Code Medium"/>
              </a:rPr>
              <a:t> </a:t>
            </a:r>
            <a:r>
              <a:rPr lang="en-US" altLang="en-US" sz="2200" dirty="0">
                <a:solidFill>
                  <a:srgbClr val="080808"/>
                </a:solidFill>
                <a:latin typeface="Fira Code Medium"/>
              </a:rPr>
              <a:t>== </a:t>
            </a:r>
            <a:r>
              <a:rPr lang="en-US" altLang="en-US" sz="2200" dirty="0">
                <a:solidFill>
                  <a:srgbClr val="0033B3"/>
                </a:solidFill>
                <a:latin typeface="Fira Code Medium"/>
              </a:rPr>
              <a:t>null </a:t>
            </a:r>
            <a:r>
              <a:rPr lang="en-US" altLang="en-US" sz="2200" dirty="0">
                <a:solidFill>
                  <a:srgbClr val="080808"/>
                </a:solidFill>
                <a:latin typeface="Fira Code Medium"/>
              </a:rPr>
              <a:t>? </a:t>
            </a:r>
            <a:r>
              <a:rPr lang="en-US" altLang="en-US" sz="2200" dirty="0">
                <a:solidFill>
                  <a:srgbClr val="1750EB"/>
                </a:solidFill>
                <a:latin typeface="Fira Code Medium"/>
              </a:rPr>
              <a:t>1 </a:t>
            </a:r>
            <a:r>
              <a:rPr lang="en-US" altLang="en-US" sz="2200" dirty="0">
                <a:solidFill>
                  <a:srgbClr val="080808"/>
                </a:solidFill>
                <a:latin typeface="Fira Code Medium"/>
              </a:rPr>
              <a:t>: </a:t>
            </a:r>
            <a:r>
              <a:rPr lang="en-US" altLang="en-US" sz="2200" dirty="0" err="1">
                <a:solidFill>
                  <a:srgbClr val="000000"/>
                </a:solidFill>
                <a:latin typeface="Fira Code Medium"/>
              </a:rPr>
              <a:t>Integer</a:t>
            </a:r>
            <a:r>
              <a:rPr lang="en-US" altLang="en-US" sz="2200" dirty="0" err="1">
                <a:solidFill>
                  <a:srgbClr val="080808"/>
                </a:solidFill>
                <a:latin typeface="Fira Code Medium"/>
              </a:rPr>
              <a:t>.</a:t>
            </a:r>
            <a:r>
              <a:rPr lang="en-US" altLang="en-US" sz="2200" i="1" dirty="0" err="1">
                <a:solidFill>
                  <a:srgbClr val="080808"/>
                </a:solidFill>
                <a:latin typeface="Fira Code Medium"/>
              </a:rPr>
              <a:t>valueOf</a:t>
            </a:r>
            <a:r>
              <a:rPr lang="en-US" altLang="en-US" sz="2200" dirty="0">
                <a:solidFill>
                  <a:srgbClr val="080808"/>
                </a:solidFill>
                <a:latin typeface="Fira Code Medium"/>
              </a:rPr>
              <a:t>(</a:t>
            </a:r>
            <a:r>
              <a:rPr lang="en-US" altLang="en-US" sz="2200" dirty="0" err="1">
                <a:solidFill>
                  <a:srgbClr val="000000"/>
                </a:solidFill>
                <a:latin typeface="Fira Code Medium"/>
              </a:rPr>
              <a:t>pageParam</a:t>
            </a:r>
            <a:r>
              <a:rPr lang="en-US" altLang="en-US" sz="2200" dirty="0">
                <a:solidFill>
                  <a:srgbClr val="080808"/>
                </a:solidFill>
                <a:latin typeface="Fira Code Medium"/>
              </a:rPr>
              <a:t>);</a:t>
            </a:r>
            <a:br>
              <a:rPr lang="en-US" altLang="en-US" sz="2200" dirty="0">
                <a:solidFill>
                  <a:srgbClr val="080808"/>
                </a:solidFill>
                <a:latin typeface="Fira Code Medium"/>
              </a:rPr>
            </a:br>
            <a:r>
              <a:rPr lang="en-US" altLang="en-US" sz="2200" dirty="0">
                <a:solidFill>
                  <a:srgbClr val="0033B3"/>
                </a:solidFill>
                <a:latin typeface="Fira Code Medium"/>
              </a:rPr>
              <a:t>int </a:t>
            </a:r>
            <a:r>
              <a:rPr lang="en-US" altLang="en-US" sz="2200" dirty="0" err="1">
                <a:solidFill>
                  <a:srgbClr val="000000"/>
                </a:solidFill>
                <a:latin typeface="Fira Code Medium"/>
              </a:rPr>
              <a:t>pageSize</a:t>
            </a:r>
            <a:r>
              <a:rPr lang="en-US" altLang="en-US" sz="2200" dirty="0">
                <a:solidFill>
                  <a:srgbClr val="000000"/>
                </a:solidFill>
                <a:latin typeface="Fira Code Medium"/>
              </a:rPr>
              <a:t> </a:t>
            </a:r>
            <a:r>
              <a:rPr lang="en-US" altLang="en-US" sz="2200" dirty="0">
                <a:solidFill>
                  <a:srgbClr val="080808"/>
                </a:solidFill>
                <a:latin typeface="Fira Code Medium"/>
              </a:rPr>
              <a:t>= </a:t>
            </a:r>
            <a:r>
              <a:rPr lang="en-US" altLang="en-US" sz="2200" dirty="0" err="1">
                <a:solidFill>
                  <a:srgbClr val="000000"/>
                </a:solidFill>
                <a:latin typeface="Fira Code Medium"/>
              </a:rPr>
              <a:t>pageSizeParam</a:t>
            </a:r>
            <a:r>
              <a:rPr lang="en-US" altLang="en-US" sz="2200" dirty="0">
                <a:solidFill>
                  <a:srgbClr val="000000"/>
                </a:solidFill>
                <a:latin typeface="Fira Code Medium"/>
              </a:rPr>
              <a:t> </a:t>
            </a:r>
            <a:r>
              <a:rPr lang="en-US" altLang="en-US" sz="2200" dirty="0">
                <a:solidFill>
                  <a:srgbClr val="080808"/>
                </a:solidFill>
                <a:latin typeface="Fira Code Medium"/>
              </a:rPr>
              <a:t>== </a:t>
            </a:r>
            <a:r>
              <a:rPr lang="en-US" altLang="en-US" sz="2200" dirty="0">
                <a:solidFill>
                  <a:srgbClr val="0033B3"/>
                </a:solidFill>
                <a:latin typeface="Fira Code Medium"/>
              </a:rPr>
              <a:t>null </a:t>
            </a:r>
            <a:r>
              <a:rPr lang="en-US" altLang="en-US" sz="2200" dirty="0">
                <a:solidFill>
                  <a:srgbClr val="080808"/>
                </a:solidFill>
                <a:latin typeface="Fira Code Medium"/>
              </a:rPr>
              <a:t>? </a:t>
            </a:r>
            <a:r>
              <a:rPr lang="en-US" altLang="en-US" sz="2200" dirty="0" err="1">
                <a:solidFill>
                  <a:srgbClr val="000000"/>
                </a:solidFill>
                <a:latin typeface="Fira Code Medium"/>
              </a:rPr>
              <a:t>productRepository</a:t>
            </a:r>
            <a:r>
              <a:rPr lang="en-US" altLang="en-US" sz="2200" dirty="0" err="1">
                <a:solidFill>
                  <a:srgbClr val="080808"/>
                </a:solidFill>
                <a:latin typeface="Fira Code Medium"/>
              </a:rPr>
              <a:t>.getDefaultPageSize</a:t>
            </a:r>
            <a:r>
              <a:rPr lang="en-US" altLang="en-US" sz="2200" dirty="0">
                <a:solidFill>
                  <a:srgbClr val="080808"/>
                </a:solidFill>
                <a:latin typeface="Fira Code Medium"/>
              </a:rPr>
              <a:t>() : </a:t>
            </a:r>
          </a:p>
          <a:p>
            <a:pPr marL="457200" lvl="1" indent="0" eaLnBrk="0" fontAlgn="base" hangingPunct="0">
              <a:lnSpc>
                <a:spcPct val="100000"/>
              </a:lnSpc>
              <a:spcBef>
                <a:spcPct val="0"/>
              </a:spcBef>
              <a:spcAft>
                <a:spcPct val="0"/>
              </a:spcAft>
              <a:buNone/>
            </a:pPr>
            <a:r>
              <a:rPr lang="en-US" altLang="en-US" sz="2200" dirty="0">
                <a:solidFill>
                  <a:srgbClr val="080808"/>
                </a:solidFill>
                <a:latin typeface="Fira Code Medium"/>
              </a:rPr>
              <a:t>	</a:t>
            </a:r>
            <a:r>
              <a:rPr lang="en-US" altLang="en-US" sz="2200" dirty="0" err="1">
                <a:solidFill>
                  <a:srgbClr val="000000"/>
                </a:solidFill>
                <a:latin typeface="Fira Code Medium"/>
              </a:rPr>
              <a:t>Integer</a:t>
            </a:r>
            <a:r>
              <a:rPr lang="en-US" altLang="en-US" sz="2200" dirty="0" err="1">
                <a:solidFill>
                  <a:srgbClr val="080808"/>
                </a:solidFill>
                <a:latin typeface="Fira Code Medium"/>
              </a:rPr>
              <a:t>.</a:t>
            </a:r>
            <a:r>
              <a:rPr lang="en-US" altLang="en-US" sz="2200" i="1" dirty="0" err="1">
                <a:solidFill>
                  <a:srgbClr val="080808"/>
                </a:solidFill>
                <a:latin typeface="Fira Code Medium"/>
              </a:rPr>
              <a:t>valueOf</a:t>
            </a:r>
            <a:r>
              <a:rPr lang="en-US" altLang="en-US" sz="2200" dirty="0">
                <a:solidFill>
                  <a:srgbClr val="080808"/>
                </a:solidFill>
                <a:latin typeface="Fira Code Medium"/>
              </a:rPr>
              <a:t>(</a:t>
            </a:r>
            <a:r>
              <a:rPr lang="en-US" altLang="en-US" sz="2200" dirty="0" err="1">
                <a:solidFill>
                  <a:srgbClr val="000000"/>
                </a:solidFill>
                <a:latin typeface="Fira Code Medium"/>
              </a:rPr>
              <a:t>pageSizeParam</a:t>
            </a:r>
            <a:r>
              <a:rPr lang="en-US" altLang="en-US" sz="2200" dirty="0">
                <a:solidFill>
                  <a:srgbClr val="080808"/>
                </a:solidFill>
                <a:latin typeface="Fira Code Medium"/>
              </a:rPr>
              <a:t>);</a:t>
            </a:r>
            <a:br>
              <a:rPr lang="en-US" altLang="en-US" sz="2200" dirty="0">
                <a:solidFill>
                  <a:srgbClr val="080808"/>
                </a:solidFill>
                <a:latin typeface="Fira Code Medium"/>
              </a:rPr>
            </a:br>
            <a:r>
              <a:rPr lang="en-US" altLang="en-US" sz="2200" dirty="0">
                <a:solidFill>
                  <a:srgbClr val="0033B3"/>
                </a:solidFill>
                <a:latin typeface="Fira Code Medium"/>
              </a:rPr>
              <a:t>int </a:t>
            </a:r>
            <a:r>
              <a:rPr lang="en-US" altLang="en-US" sz="2200" dirty="0" err="1">
                <a:solidFill>
                  <a:srgbClr val="000000"/>
                </a:solidFill>
                <a:latin typeface="Fira Code Medium"/>
              </a:rPr>
              <a:t>itemCount</a:t>
            </a:r>
            <a:r>
              <a:rPr lang="en-US" altLang="en-US" sz="2200" dirty="0">
                <a:solidFill>
                  <a:srgbClr val="000000"/>
                </a:solidFill>
                <a:latin typeface="Fira Code Medium"/>
              </a:rPr>
              <a:t> </a:t>
            </a:r>
            <a:r>
              <a:rPr lang="en-US" altLang="en-US" sz="2200" dirty="0">
                <a:solidFill>
                  <a:srgbClr val="080808"/>
                </a:solidFill>
                <a:latin typeface="Fira Code Medium"/>
              </a:rPr>
              <a:t>=  </a:t>
            </a:r>
            <a:r>
              <a:rPr lang="en-US" altLang="en-US" sz="2200" dirty="0" err="1">
                <a:solidFill>
                  <a:srgbClr val="000000"/>
                </a:solidFill>
                <a:latin typeface="Fira Code Medium"/>
              </a:rPr>
              <a:t>productRepository</a:t>
            </a:r>
            <a:r>
              <a:rPr lang="en-US" altLang="en-US" sz="2200" dirty="0" err="1">
                <a:solidFill>
                  <a:srgbClr val="080808"/>
                </a:solidFill>
                <a:latin typeface="Fira Code Medium"/>
              </a:rPr>
              <a:t>.countAll</a:t>
            </a:r>
            <a:r>
              <a:rPr lang="en-US" altLang="en-US" sz="2200" dirty="0">
                <a:solidFill>
                  <a:srgbClr val="080808"/>
                </a:solidFill>
                <a:latin typeface="Fira Code Medium"/>
              </a:rPr>
              <a:t>();</a:t>
            </a:r>
            <a:br>
              <a:rPr lang="en-US" altLang="en-US" sz="2200" dirty="0">
                <a:solidFill>
                  <a:srgbClr val="080808"/>
                </a:solidFill>
                <a:latin typeface="Fira Code Medium"/>
              </a:rPr>
            </a:br>
            <a:r>
              <a:rPr lang="en-US" altLang="en-US" sz="2200" dirty="0">
                <a:solidFill>
                  <a:srgbClr val="0033B3"/>
                </a:solidFill>
                <a:latin typeface="Fira Code Medium"/>
              </a:rPr>
              <a:t>int </a:t>
            </a:r>
            <a:r>
              <a:rPr lang="en-US" altLang="en-US" sz="2200" dirty="0" err="1">
                <a:solidFill>
                  <a:srgbClr val="000000"/>
                </a:solidFill>
                <a:latin typeface="Fira Code Medium"/>
              </a:rPr>
              <a:t>totalPage</a:t>
            </a:r>
            <a:r>
              <a:rPr lang="en-US" altLang="en-US" sz="2200" dirty="0">
                <a:solidFill>
                  <a:srgbClr val="000000"/>
                </a:solidFill>
                <a:latin typeface="Fira Code Medium"/>
              </a:rPr>
              <a:t> </a:t>
            </a:r>
            <a:r>
              <a:rPr lang="en-US" altLang="en-US" sz="2200" dirty="0">
                <a:solidFill>
                  <a:srgbClr val="080808"/>
                </a:solidFill>
                <a:latin typeface="Fira Code Medium"/>
              </a:rPr>
              <a:t>= </a:t>
            </a:r>
            <a:r>
              <a:rPr lang="en-US" altLang="en-US" sz="2200" dirty="0" err="1">
                <a:solidFill>
                  <a:srgbClr val="000000"/>
                </a:solidFill>
                <a:latin typeface="Fira Code Medium"/>
              </a:rPr>
              <a:t>itemCount</a:t>
            </a:r>
            <a:r>
              <a:rPr lang="en-US" altLang="en-US" sz="2200" dirty="0">
                <a:solidFill>
                  <a:srgbClr val="080808"/>
                </a:solidFill>
                <a:latin typeface="Fira Code Medium"/>
              </a:rPr>
              <a:t>/</a:t>
            </a:r>
            <a:r>
              <a:rPr lang="en-US" altLang="en-US" sz="2200" dirty="0" err="1">
                <a:solidFill>
                  <a:srgbClr val="000000"/>
                </a:solidFill>
                <a:latin typeface="Fira Code Medium"/>
              </a:rPr>
              <a:t>pageSize</a:t>
            </a:r>
            <a:r>
              <a:rPr lang="en-US" altLang="en-US" sz="2200" dirty="0">
                <a:solidFill>
                  <a:srgbClr val="000000"/>
                </a:solidFill>
                <a:latin typeface="Fira Code Medium"/>
              </a:rPr>
              <a:t> </a:t>
            </a:r>
            <a:r>
              <a:rPr lang="en-US" altLang="en-US" sz="2200" dirty="0">
                <a:solidFill>
                  <a:srgbClr val="080808"/>
                </a:solidFill>
                <a:latin typeface="Fira Code Medium"/>
              </a:rPr>
              <a:t>+ (</a:t>
            </a:r>
            <a:r>
              <a:rPr lang="en-US" altLang="en-US" sz="2200" dirty="0" err="1">
                <a:solidFill>
                  <a:srgbClr val="000000"/>
                </a:solidFill>
                <a:latin typeface="Fira Code Medium"/>
              </a:rPr>
              <a:t>itemCount</a:t>
            </a:r>
            <a:r>
              <a:rPr lang="en-US" altLang="en-US" sz="2200" dirty="0" err="1">
                <a:solidFill>
                  <a:srgbClr val="080808"/>
                </a:solidFill>
                <a:latin typeface="Fira Code Medium"/>
              </a:rPr>
              <a:t>%</a:t>
            </a:r>
            <a:r>
              <a:rPr lang="en-US" altLang="en-US" sz="2200" dirty="0" err="1">
                <a:solidFill>
                  <a:srgbClr val="000000"/>
                </a:solidFill>
                <a:latin typeface="Fira Code Medium"/>
              </a:rPr>
              <a:t>pageSize</a:t>
            </a:r>
            <a:r>
              <a:rPr lang="en-US" altLang="en-US" sz="2200" dirty="0">
                <a:solidFill>
                  <a:srgbClr val="080808"/>
                </a:solidFill>
                <a:latin typeface="Fira Code Medium"/>
              </a:rPr>
              <a:t>==</a:t>
            </a:r>
            <a:r>
              <a:rPr lang="en-US" altLang="en-US" sz="2200" dirty="0">
                <a:solidFill>
                  <a:srgbClr val="1750EB"/>
                </a:solidFill>
                <a:latin typeface="Fira Code Medium"/>
              </a:rPr>
              <a:t>0 </a:t>
            </a:r>
            <a:r>
              <a:rPr lang="en-US" altLang="en-US" sz="2200" dirty="0">
                <a:solidFill>
                  <a:srgbClr val="080808"/>
                </a:solidFill>
                <a:latin typeface="Fira Code Medium"/>
              </a:rPr>
              <a:t>? </a:t>
            </a:r>
            <a:r>
              <a:rPr lang="en-US" altLang="en-US" sz="2200" dirty="0">
                <a:solidFill>
                  <a:srgbClr val="1750EB"/>
                </a:solidFill>
                <a:latin typeface="Fira Code Medium"/>
              </a:rPr>
              <a:t>0 </a:t>
            </a:r>
            <a:r>
              <a:rPr lang="en-US" altLang="en-US" sz="2200" dirty="0">
                <a:solidFill>
                  <a:srgbClr val="080808"/>
                </a:solidFill>
                <a:latin typeface="Fira Code Medium"/>
              </a:rPr>
              <a:t>: </a:t>
            </a:r>
            <a:r>
              <a:rPr lang="en-US" altLang="en-US" sz="2200" dirty="0">
                <a:solidFill>
                  <a:srgbClr val="1750EB"/>
                </a:solidFill>
                <a:latin typeface="Fira Code Medium"/>
              </a:rPr>
              <a:t>1</a:t>
            </a:r>
            <a:r>
              <a:rPr lang="en-US" altLang="en-US" sz="2200" dirty="0">
                <a:solidFill>
                  <a:srgbClr val="080808"/>
                </a:solidFill>
                <a:latin typeface="Fira Code Medium"/>
              </a:rPr>
              <a:t>) ;</a:t>
            </a:r>
            <a:br>
              <a:rPr lang="en-US" altLang="en-US" sz="2200" dirty="0">
                <a:solidFill>
                  <a:srgbClr val="080808"/>
                </a:solidFill>
                <a:latin typeface="Fira Code Medium"/>
              </a:rPr>
            </a:br>
            <a:r>
              <a:rPr lang="en-US" altLang="en-US" sz="2200" dirty="0">
                <a:solidFill>
                  <a:srgbClr val="000000"/>
                </a:solidFill>
                <a:latin typeface="Fira Code Medium"/>
              </a:rPr>
              <a:t>List</a:t>
            </a:r>
            <a:r>
              <a:rPr lang="en-US" altLang="en-US" sz="2200" dirty="0">
                <a:solidFill>
                  <a:srgbClr val="080808"/>
                </a:solidFill>
                <a:latin typeface="Fira Code Medium"/>
              </a:rPr>
              <a:t>&lt;</a:t>
            </a:r>
            <a:r>
              <a:rPr lang="en-US" altLang="en-US" sz="2200" dirty="0">
                <a:solidFill>
                  <a:srgbClr val="000000"/>
                </a:solidFill>
                <a:latin typeface="Fira Code Medium"/>
              </a:rPr>
              <a:t>Product</a:t>
            </a:r>
            <a:r>
              <a:rPr lang="en-US" altLang="en-US" sz="2200" dirty="0">
                <a:solidFill>
                  <a:srgbClr val="080808"/>
                </a:solidFill>
                <a:latin typeface="Fira Code Medium"/>
              </a:rPr>
              <a:t>&gt; </a:t>
            </a:r>
            <a:r>
              <a:rPr lang="en-US" altLang="en-US" sz="2200" dirty="0" err="1">
                <a:solidFill>
                  <a:srgbClr val="000000"/>
                </a:solidFill>
                <a:latin typeface="Fira Code Medium"/>
              </a:rPr>
              <a:t>productList</a:t>
            </a:r>
            <a:r>
              <a:rPr lang="en-US" altLang="en-US" sz="2200" dirty="0">
                <a:solidFill>
                  <a:srgbClr val="000000"/>
                </a:solidFill>
                <a:latin typeface="Fira Code Medium"/>
              </a:rPr>
              <a:t> </a:t>
            </a:r>
            <a:r>
              <a:rPr lang="en-US" altLang="en-US" sz="2200" dirty="0">
                <a:solidFill>
                  <a:srgbClr val="080808"/>
                </a:solidFill>
                <a:latin typeface="Fira Code Medium"/>
              </a:rPr>
              <a:t>= </a:t>
            </a:r>
            <a:r>
              <a:rPr lang="en-US" altLang="en-US" sz="2200" dirty="0" err="1">
                <a:solidFill>
                  <a:srgbClr val="000000"/>
                </a:solidFill>
                <a:latin typeface="Fira Code Medium"/>
              </a:rPr>
              <a:t>productRepository</a:t>
            </a:r>
            <a:r>
              <a:rPr lang="en-US" altLang="en-US" sz="2200" dirty="0" err="1">
                <a:solidFill>
                  <a:srgbClr val="080808"/>
                </a:solidFill>
                <a:latin typeface="Fira Code Medium"/>
              </a:rPr>
              <a:t>.findAll</a:t>
            </a:r>
            <a:r>
              <a:rPr lang="en-US" altLang="en-US" sz="2200" dirty="0">
                <a:solidFill>
                  <a:srgbClr val="080808"/>
                </a:solidFill>
                <a:latin typeface="Fira Code Medium"/>
              </a:rPr>
              <a:t>(</a:t>
            </a:r>
            <a:r>
              <a:rPr lang="en-US" altLang="en-US" sz="2200" dirty="0">
                <a:solidFill>
                  <a:srgbClr val="000000"/>
                </a:solidFill>
                <a:latin typeface="Fira Code Medium"/>
              </a:rPr>
              <a:t>page</a:t>
            </a:r>
            <a:r>
              <a:rPr lang="en-US" altLang="en-US" sz="2200" dirty="0">
                <a:solidFill>
                  <a:srgbClr val="080808"/>
                </a:solidFill>
                <a:latin typeface="Fira Code Medium"/>
              </a:rPr>
              <a:t>, </a:t>
            </a:r>
            <a:r>
              <a:rPr lang="en-US" altLang="en-US" sz="2200" dirty="0" err="1">
                <a:solidFill>
                  <a:srgbClr val="000000"/>
                </a:solidFill>
                <a:latin typeface="Fira Code Medium"/>
              </a:rPr>
              <a:t>pageSize</a:t>
            </a:r>
            <a:r>
              <a:rPr lang="en-US" altLang="en-US" sz="2200" dirty="0">
                <a:solidFill>
                  <a:srgbClr val="080808"/>
                </a:solidFill>
                <a:latin typeface="Fira Code Medium"/>
              </a:rPr>
              <a:t>);</a:t>
            </a:r>
            <a:br>
              <a:rPr lang="en-US" altLang="en-US" sz="2200" dirty="0">
                <a:solidFill>
                  <a:srgbClr val="080808"/>
                </a:solidFill>
                <a:latin typeface="Fira Code Medium"/>
              </a:rPr>
            </a:br>
            <a:r>
              <a:rPr lang="en-US" altLang="en-US" sz="2200" dirty="0" err="1">
                <a:solidFill>
                  <a:srgbClr val="080808"/>
                </a:solidFill>
                <a:latin typeface="Fira Code Medium"/>
              </a:rPr>
              <a:t>request.setAttribute</a:t>
            </a:r>
            <a:r>
              <a:rPr lang="en-US" altLang="en-US" sz="2200" dirty="0">
                <a:solidFill>
                  <a:srgbClr val="080808"/>
                </a:solidFill>
                <a:latin typeface="Fira Code Medium"/>
              </a:rPr>
              <a:t>(</a:t>
            </a:r>
            <a:r>
              <a:rPr lang="en-US" altLang="en-US" sz="2200" dirty="0">
                <a:solidFill>
                  <a:srgbClr val="067D17"/>
                </a:solidFill>
                <a:latin typeface="Fira Code Medium"/>
              </a:rPr>
              <a:t>"products"</a:t>
            </a:r>
            <a:r>
              <a:rPr lang="en-US" altLang="en-US" sz="2200" dirty="0">
                <a:solidFill>
                  <a:srgbClr val="080808"/>
                </a:solidFill>
                <a:latin typeface="Fira Code Medium"/>
              </a:rPr>
              <a:t>, </a:t>
            </a:r>
            <a:r>
              <a:rPr lang="en-US" altLang="en-US" sz="2200" dirty="0" err="1">
                <a:solidFill>
                  <a:srgbClr val="000000"/>
                </a:solidFill>
                <a:latin typeface="Fira Code Medium"/>
              </a:rPr>
              <a:t>productList</a:t>
            </a:r>
            <a:r>
              <a:rPr lang="en-US" altLang="en-US" sz="2200" dirty="0">
                <a:solidFill>
                  <a:srgbClr val="080808"/>
                </a:solidFill>
                <a:latin typeface="Fira Code Medium"/>
              </a:rPr>
              <a:t>);</a:t>
            </a:r>
            <a:br>
              <a:rPr lang="en-US" altLang="en-US" sz="2200" dirty="0">
                <a:solidFill>
                  <a:srgbClr val="080808"/>
                </a:solidFill>
                <a:latin typeface="Fira Code Medium"/>
              </a:rPr>
            </a:br>
            <a:r>
              <a:rPr lang="en-US" altLang="en-US" sz="2200" dirty="0" err="1">
                <a:solidFill>
                  <a:srgbClr val="080808"/>
                </a:solidFill>
                <a:latin typeface="Fira Code Medium"/>
              </a:rPr>
              <a:t>request.setAttribute</a:t>
            </a:r>
            <a:r>
              <a:rPr lang="en-US" altLang="en-US" sz="2200" dirty="0">
                <a:solidFill>
                  <a:srgbClr val="080808"/>
                </a:solidFill>
                <a:latin typeface="Fira Code Medium"/>
              </a:rPr>
              <a:t>(</a:t>
            </a:r>
            <a:r>
              <a:rPr lang="en-US" altLang="en-US" sz="2200" dirty="0">
                <a:solidFill>
                  <a:srgbClr val="067D17"/>
                </a:solidFill>
                <a:latin typeface="Fira Code Medium"/>
              </a:rPr>
              <a:t>"page"</a:t>
            </a:r>
            <a:r>
              <a:rPr lang="en-US" altLang="en-US" sz="2200" dirty="0">
                <a:solidFill>
                  <a:srgbClr val="080808"/>
                </a:solidFill>
                <a:latin typeface="Fira Code Medium"/>
              </a:rPr>
              <a:t>, </a:t>
            </a:r>
            <a:r>
              <a:rPr lang="en-US" altLang="en-US" sz="2200" dirty="0">
                <a:solidFill>
                  <a:srgbClr val="000000"/>
                </a:solidFill>
                <a:latin typeface="Fira Code Medium"/>
              </a:rPr>
              <a:t>page</a:t>
            </a:r>
            <a:r>
              <a:rPr lang="en-US" altLang="en-US" sz="2200" dirty="0">
                <a:solidFill>
                  <a:srgbClr val="080808"/>
                </a:solidFill>
                <a:latin typeface="Fira Code Medium"/>
              </a:rPr>
              <a:t>);</a:t>
            </a:r>
            <a:br>
              <a:rPr lang="en-US" altLang="en-US" sz="2200" dirty="0">
                <a:solidFill>
                  <a:srgbClr val="080808"/>
                </a:solidFill>
                <a:latin typeface="Fira Code Medium"/>
              </a:rPr>
            </a:br>
            <a:r>
              <a:rPr lang="en-US" altLang="en-US" sz="2200" dirty="0" err="1">
                <a:solidFill>
                  <a:srgbClr val="080808"/>
                </a:solidFill>
                <a:latin typeface="Fira Code Medium"/>
              </a:rPr>
              <a:t>request.setAttribute</a:t>
            </a:r>
            <a:r>
              <a:rPr lang="en-US" altLang="en-US" sz="2200" dirty="0">
                <a:solidFill>
                  <a:srgbClr val="080808"/>
                </a:solidFill>
                <a:latin typeface="Fira Code Medium"/>
              </a:rPr>
              <a:t>(</a:t>
            </a:r>
            <a:r>
              <a:rPr lang="en-US" altLang="en-US" sz="2200" dirty="0">
                <a:solidFill>
                  <a:srgbClr val="067D17"/>
                </a:solidFill>
                <a:latin typeface="Fira Code Medium"/>
              </a:rPr>
              <a:t>"</a:t>
            </a:r>
            <a:r>
              <a:rPr lang="en-US" altLang="en-US" sz="2200" dirty="0" err="1">
                <a:solidFill>
                  <a:srgbClr val="067D17"/>
                </a:solidFill>
                <a:latin typeface="Fira Code Medium"/>
              </a:rPr>
              <a:t>pageSize</a:t>
            </a:r>
            <a:r>
              <a:rPr lang="en-US" altLang="en-US" sz="2200" dirty="0">
                <a:solidFill>
                  <a:srgbClr val="067D17"/>
                </a:solidFill>
                <a:latin typeface="Fira Code Medium"/>
              </a:rPr>
              <a:t>"</a:t>
            </a:r>
            <a:r>
              <a:rPr lang="en-US" altLang="en-US" sz="2200" dirty="0">
                <a:solidFill>
                  <a:srgbClr val="080808"/>
                </a:solidFill>
                <a:latin typeface="Fira Code Medium"/>
              </a:rPr>
              <a:t>, </a:t>
            </a:r>
            <a:r>
              <a:rPr lang="en-US" altLang="en-US" sz="2200" dirty="0" err="1">
                <a:solidFill>
                  <a:srgbClr val="000000"/>
                </a:solidFill>
                <a:latin typeface="Fira Code Medium"/>
              </a:rPr>
              <a:t>pageSize</a:t>
            </a:r>
            <a:r>
              <a:rPr lang="en-US" altLang="en-US" sz="2200" dirty="0">
                <a:solidFill>
                  <a:srgbClr val="080808"/>
                </a:solidFill>
                <a:latin typeface="Fira Code Medium"/>
              </a:rPr>
              <a:t>);</a:t>
            </a:r>
            <a:br>
              <a:rPr lang="en-US" altLang="en-US" sz="2200" dirty="0">
                <a:solidFill>
                  <a:srgbClr val="080808"/>
                </a:solidFill>
                <a:latin typeface="Fira Code Medium"/>
              </a:rPr>
            </a:br>
            <a:r>
              <a:rPr lang="en-US" altLang="en-US" sz="2200" dirty="0" err="1">
                <a:solidFill>
                  <a:srgbClr val="080808"/>
                </a:solidFill>
                <a:latin typeface="Fira Code Medium"/>
              </a:rPr>
              <a:t>request.setAttribute</a:t>
            </a:r>
            <a:r>
              <a:rPr lang="en-US" altLang="en-US" sz="2200" dirty="0">
                <a:solidFill>
                  <a:srgbClr val="080808"/>
                </a:solidFill>
                <a:latin typeface="Fira Code Medium"/>
              </a:rPr>
              <a:t>(</a:t>
            </a:r>
            <a:r>
              <a:rPr lang="en-US" altLang="en-US" sz="2200" dirty="0">
                <a:solidFill>
                  <a:srgbClr val="067D17"/>
                </a:solidFill>
                <a:latin typeface="Fira Code Medium"/>
              </a:rPr>
              <a:t>"</a:t>
            </a:r>
            <a:r>
              <a:rPr lang="en-US" altLang="en-US" sz="2200" dirty="0" err="1">
                <a:solidFill>
                  <a:srgbClr val="067D17"/>
                </a:solidFill>
                <a:latin typeface="Fira Code Medium"/>
              </a:rPr>
              <a:t>totalPage</a:t>
            </a:r>
            <a:r>
              <a:rPr lang="en-US" altLang="en-US" sz="2200" dirty="0">
                <a:solidFill>
                  <a:srgbClr val="067D17"/>
                </a:solidFill>
                <a:latin typeface="Fira Code Medium"/>
              </a:rPr>
              <a:t>"</a:t>
            </a:r>
            <a:r>
              <a:rPr lang="en-US" altLang="en-US" sz="2200" dirty="0">
                <a:solidFill>
                  <a:srgbClr val="080808"/>
                </a:solidFill>
                <a:latin typeface="Fira Code Medium"/>
              </a:rPr>
              <a:t>,</a:t>
            </a:r>
            <a:r>
              <a:rPr lang="en-US" altLang="en-US" sz="2200" dirty="0" err="1">
                <a:solidFill>
                  <a:srgbClr val="000000"/>
                </a:solidFill>
                <a:latin typeface="Fira Code Medium"/>
              </a:rPr>
              <a:t>totalPage</a:t>
            </a:r>
            <a:r>
              <a:rPr lang="en-US" altLang="en-US" sz="2200" dirty="0">
                <a:solidFill>
                  <a:srgbClr val="080808"/>
                </a:solidFill>
                <a:latin typeface="Fira Code Medium"/>
              </a:rPr>
              <a:t>);</a:t>
            </a:r>
            <a:br>
              <a:rPr lang="en-US" altLang="en-US" sz="2200" dirty="0">
                <a:solidFill>
                  <a:srgbClr val="080808"/>
                </a:solidFill>
                <a:latin typeface="Fira Code Medium"/>
              </a:rPr>
            </a:br>
            <a:r>
              <a:rPr lang="en-US" altLang="en-US" sz="2200" dirty="0" err="1">
                <a:solidFill>
                  <a:srgbClr val="080808"/>
                </a:solidFill>
                <a:latin typeface="Fira Code Medium"/>
              </a:rPr>
              <a:t>getServletContext</a:t>
            </a:r>
            <a:r>
              <a:rPr lang="en-US" altLang="en-US" sz="2200" dirty="0">
                <a:solidFill>
                  <a:srgbClr val="080808"/>
                </a:solidFill>
                <a:latin typeface="Fira Code Medium"/>
              </a:rPr>
              <a:t>().</a:t>
            </a:r>
            <a:r>
              <a:rPr lang="en-US" altLang="en-US" sz="2200" dirty="0" err="1">
                <a:solidFill>
                  <a:srgbClr val="080808"/>
                </a:solidFill>
                <a:latin typeface="Fira Code Medium"/>
              </a:rPr>
              <a:t>getRequestDispatcher</a:t>
            </a:r>
            <a:r>
              <a:rPr lang="en-US" altLang="en-US" sz="2200" dirty="0">
                <a:solidFill>
                  <a:srgbClr val="080808"/>
                </a:solidFill>
                <a:latin typeface="Fira Code Medium"/>
              </a:rPr>
              <a:t>(</a:t>
            </a:r>
            <a:r>
              <a:rPr lang="en-US" altLang="en-US" sz="2200" dirty="0">
                <a:solidFill>
                  <a:srgbClr val="067D17"/>
                </a:solidFill>
                <a:latin typeface="Fira Code Medium"/>
              </a:rPr>
              <a:t>"/</a:t>
            </a:r>
            <a:r>
              <a:rPr lang="en-US" altLang="en-US" sz="2200" dirty="0" err="1">
                <a:solidFill>
                  <a:srgbClr val="067D17"/>
                </a:solidFill>
                <a:latin typeface="Fira Code Medium"/>
              </a:rPr>
              <a:t>ProductList.jsp</a:t>
            </a:r>
            <a:r>
              <a:rPr lang="en-US" altLang="en-US" sz="2200" dirty="0">
                <a:solidFill>
                  <a:srgbClr val="067D17"/>
                </a:solidFill>
                <a:latin typeface="Fira Code Medium"/>
              </a:rPr>
              <a:t>"</a:t>
            </a:r>
            <a:r>
              <a:rPr lang="en-US" altLang="en-US" sz="2200" dirty="0">
                <a:solidFill>
                  <a:srgbClr val="080808"/>
                </a:solidFill>
                <a:latin typeface="Fira Code Medium"/>
              </a:rPr>
              <a:t>).forward(request, response);</a:t>
            </a:r>
            <a:endParaRPr lang="en-US" altLang="en-US" sz="2200" dirty="0">
              <a:latin typeface="Arial" panose="020B0604020202020204" pitchFamily="34" charset="0"/>
            </a:endParaRPr>
          </a:p>
          <a:p>
            <a:pPr marL="0" lvl="1" indent="0" eaLnBrk="0" fontAlgn="base" hangingPunct="0">
              <a:lnSpc>
                <a:spcPct val="100000"/>
              </a:lnSpc>
              <a:spcBef>
                <a:spcPct val="0"/>
              </a:spcBef>
              <a:spcAft>
                <a:spcPct val="0"/>
              </a:spcAft>
              <a:buNone/>
            </a:pPr>
            <a:r>
              <a:rPr kumimoji="0" lang="en-US" altLang="en-US" sz="2200" b="0" i="0" u="none" strike="noStrike" cap="none" normalizeH="0" baseline="0" dirty="0">
                <a:ln>
                  <a:noFill/>
                </a:ln>
                <a:solidFill>
                  <a:srgbClr val="080808"/>
                </a:solidFill>
                <a:effectLst/>
                <a:latin typeface="Fira Code Medium"/>
              </a:rPr>
              <a:t>}</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CB9DE6DB-5F1C-4575-AC73-14B43781826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962190C2-A050-4A4E-952D-5487085BB19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532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BF342-7D8E-4776-844D-E11C1259150C}"/>
              </a:ext>
            </a:extLst>
          </p:cNvPr>
          <p:cNvSpPr>
            <a:spLocks noGrp="1"/>
          </p:cNvSpPr>
          <p:nvPr>
            <p:ph type="title"/>
          </p:nvPr>
        </p:nvSpPr>
        <p:spPr>
          <a:xfrm>
            <a:off x="838200" y="365126"/>
            <a:ext cx="10515600" cy="608910"/>
          </a:xfrm>
        </p:spPr>
        <p:txBody>
          <a:bodyPr>
            <a:normAutofit fontScale="90000"/>
          </a:bodyPr>
          <a:lstStyle/>
          <a:p>
            <a:r>
              <a:rPr lang="en-US" dirty="0" err="1"/>
              <a:t>ProductList.jsp</a:t>
            </a:r>
            <a:r>
              <a:rPr lang="en-US" dirty="0"/>
              <a:t> (1)</a:t>
            </a:r>
          </a:p>
        </p:txBody>
      </p:sp>
      <p:sp>
        <p:nvSpPr>
          <p:cNvPr id="4" name="Rectangle 1">
            <a:extLst>
              <a:ext uri="{FF2B5EF4-FFF2-40B4-BE49-F238E27FC236}">
                <a16:creationId xmlns:a16="http://schemas.microsoft.com/office/drawing/2014/main" id="{595854D4-2902-4586-AF62-3F27898E77B4}"/>
              </a:ext>
            </a:extLst>
          </p:cNvPr>
          <p:cNvSpPr>
            <a:spLocks noGrp="1" noChangeArrowheads="1"/>
          </p:cNvSpPr>
          <p:nvPr>
            <p:ph idx="1"/>
          </p:nvPr>
        </p:nvSpPr>
        <p:spPr bwMode="auto">
          <a:xfrm>
            <a:off x="947530" y="1661534"/>
            <a:ext cx="8621591" cy="3924151"/>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none" lIns="274320" tIns="45720" rIns="91440" bIns="18288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en-US" sz="2400" dirty="0">
                <a:solidFill>
                  <a:srgbClr val="080808"/>
                </a:solidFill>
                <a:latin typeface="Fira Code Medium"/>
              </a:rPr>
              <a:t>&lt;</a:t>
            </a:r>
            <a:r>
              <a:rPr lang="en-US" altLang="en-US" sz="2400" dirty="0">
                <a:solidFill>
                  <a:srgbClr val="0033B3"/>
                </a:solidFill>
                <a:latin typeface="Fira Code Medium"/>
              </a:rPr>
              <a:t>div </a:t>
            </a:r>
            <a:r>
              <a:rPr lang="en-US" altLang="en-US" sz="2400" dirty="0">
                <a:solidFill>
                  <a:srgbClr val="174AD4"/>
                </a:solidFill>
                <a:latin typeface="Fira Code Medium"/>
              </a:rPr>
              <a:t>class</a:t>
            </a:r>
            <a:r>
              <a:rPr lang="en-US" altLang="en-US" sz="2400" dirty="0">
                <a:solidFill>
                  <a:srgbClr val="067D17"/>
                </a:solidFill>
                <a:latin typeface="Fira Code Medium"/>
              </a:rPr>
              <a:t>="row pt-4 align-items-center"</a:t>
            </a:r>
            <a:r>
              <a:rPr lang="en-US" altLang="en-US" sz="2400" dirty="0">
                <a:solidFill>
                  <a:srgbClr val="080808"/>
                </a:solidFill>
                <a:latin typeface="Fira Code Medium"/>
              </a:rPr>
              <a:t>&gt;</a:t>
            </a:r>
            <a:br>
              <a:rPr lang="en-US" altLang="en-US" sz="2400" dirty="0">
                <a:solidFill>
                  <a:srgbClr val="080808"/>
                </a:solidFill>
                <a:latin typeface="Fira Code Medium"/>
              </a:rPr>
            </a:br>
            <a:r>
              <a:rPr lang="en-US" altLang="en-US" sz="2400" dirty="0">
                <a:solidFill>
                  <a:srgbClr val="080808"/>
                </a:solidFill>
                <a:latin typeface="Fira Code Medium"/>
              </a:rPr>
              <a:t>    &lt;</a:t>
            </a:r>
            <a:r>
              <a:rPr lang="en-US" altLang="en-US" sz="2400" dirty="0" err="1">
                <a:solidFill>
                  <a:srgbClr val="871094"/>
                </a:solidFill>
                <a:latin typeface="Fira Code Medium"/>
              </a:rPr>
              <a:t>c</a:t>
            </a:r>
            <a:r>
              <a:rPr lang="en-US" altLang="en-US" sz="2400" dirty="0" err="1">
                <a:solidFill>
                  <a:srgbClr val="0033B3"/>
                </a:solidFill>
                <a:latin typeface="Fira Code Medium"/>
              </a:rPr>
              <a:t>:forEach</a:t>
            </a:r>
            <a:r>
              <a:rPr lang="en-US" altLang="en-US" sz="2400" dirty="0">
                <a:solidFill>
                  <a:srgbClr val="0033B3"/>
                </a:solidFill>
                <a:latin typeface="Fira Code Medium"/>
              </a:rPr>
              <a:t> </a:t>
            </a:r>
            <a:r>
              <a:rPr lang="en-US" altLang="en-US" sz="2400" dirty="0">
                <a:solidFill>
                  <a:srgbClr val="174AD4"/>
                </a:solidFill>
                <a:latin typeface="Fira Code Medium"/>
              </a:rPr>
              <a:t>items</a:t>
            </a:r>
            <a:r>
              <a:rPr lang="en-US" altLang="en-US" sz="2400" dirty="0">
                <a:solidFill>
                  <a:srgbClr val="067D17"/>
                </a:solidFill>
                <a:latin typeface="Fira Code Medium"/>
              </a:rPr>
              <a:t>="</a:t>
            </a:r>
            <a:r>
              <a:rPr lang="en-US" altLang="en-US" sz="2400" dirty="0">
                <a:solidFill>
                  <a:srgbClr val="0033B3"/>
                </a:solidFill>
                <a:latin typeface="Fira Code Medium"/>
              </a:rPr>
              <a:t>${</a:t>
            </a:r>
            <a:r>
              <a:rPr lang="en-US" altLang="en-US" sz="2400" dirty="0">
                <a:solidFill>
                  <a:srgbClr val="000000"/>
                </a:solidFill>
                <a:latin typeface="Fira Code Medium"/>
              </a:rPr>
              <a:t>products</a:t>
            </a:r>
            <a:r>
              <a:rPr lang="en-US" altLang="en-US" sz="2400" dirty="0">
                <a:solidFill>
                  <a:srgbClr val="0033B3"/>
                </a:solidFill>
                <a:latin typeface="Fira Code Medium"/>
              </a:rPr>
              <a:t>}</a:t>
            </a:r>
            <a:r>
              <a:rPr lang="en-US" altLang="en-US" sz="2400" dirty="0">
                <a:solidFill>
                  <a:srgbClr val="067D17"/>
                </a:solidFill>
                <a:latin typeface="Fira Code Medium"/>
              </a:rPr>
              <a:t>" </a:t>
            </a:r>
            <a:r>
              <a:rPr lang="en-US" altLang="en-US" sz="2400" dirty="0">
                <a:solidFill>
                  <a:srgbClr val="174AD4"/>
                </a:solidFill>
                <a:latin typeface="Fira Code Medium"/>
              </a:rPr>
              <a:t>var</a:t>
            </a:r>
            <a:r>
              <a:rPr lang="en-US" altLang="en-US" sz="2400" dirty="0">
                <a:solidFill>
                  <a:srgbClr val="067D17"/>
                </a:solidFill>
                <a:latin typeface="Fira Code Medium"/>
              </a:rPr>
              <a:t>="p" </a:t>
            </a:r>
            <a:r>
              <a:rPr lang="en-US" altLang="en-US" sz="2400" dirty="0" err="1">
                <a:solidFill>
                  <a:srgbClr val="174AD4"/>
                </a:solidFill>
                <a:latin typeface="Fira Code Medium"/>
              </a:rPr>
              <a:t>varStatus</a:t>
            </a:r>
            <a:r>
              <a:rPr lang="en-US" altLang="en-US" sz="2400" dirty="0">
                <a:solidFill>
                  <a:srgbClr val="067D17"/>
                </a:solidFill>
                <a:latin typeface="Fira Code Medium"/>
              </a:rPr>
              <a:t>="vs"</a:t>
            </a:r>
            <a:r>
              <a:rPr lang="en-US" altLang="en-US" sz="2400" dirty="0">
                <a:solidFill>
                  <a:srgbClr val="080808"/>
                </a:solidFill>
                <a:latin typeface="Fira Code Medium"/>
              </a:rPr>
              <a:t>&gt;</a:t>
            </a:r>
            <a:br>
              <a:rPr lang="en-US" altLang="en-US" sz="2400" dirty="0">
                <a:solidFill>
                  <a:srgbClr val="080808"/>
                </a:solidFill>
                <a:latin typeface="Fira Code Medium"/>
              </a:rPr>
            </a:br>
            <a:r>
              <a:rPr lang="en-US" altLang="en-US" sz="2400" dirty="0">
                <a:solidFill>
                  <a:srgbClr val="080808"/>
                </a:solidFill>
                <a:latin typeface="Fira Code Medium"/>
              </a:rPr>
              <a:t>         &lt;</a:t>
            </a:r>
            <a:r>
              <a:rPr lang="en-US" altLang="en-US" sz="2400" dirty="0">
                <a:solidFill>
                  <a:srgbClr val="0033B3"/>
                </a:solidFill>
                <a:latin typeface="Fira Code Medium"/>
              </a:rPr>
              <a:t>div </a:t>
            </a:r>
            <a:r>
              <a:rPr lang="en-US" altLang="en-US" sz="2400" dirty="0">
                <a:solidFill>
                  <a:srgbClr val="174AD4"/>
                </a:solidFill>
                <a:latin typeface="Fira Code Medium"/>
              </a:rPr>
              <a:t>class</a:t>
            </a:r>
            <a:r>
              <a:rPr lang="en-US" altLang="en-US" sz="2400" dirty="0">
                <a:solidFill>
                  <a:srgbClr val="067D17"/>
                </a:solidFill>
                <a:latin typeface="Fira Code Medium"/>
              </a:rPr>
              <a:t>="row"</a:t>
            </a:r>
            <a:r>
              <a:rPr lang="en-US" altLang="en-US" sz="2400" dirty="0">
                <a:solidFill>
                  <a:srgbClr val="080808"/>
                </a:solidFill>
                <a:latin typeface="Fira Code Medium"/>
              </a:rPr>
              <a:t>&gt;</a:t>
            </a:r>
            <a:br>
              <a:rPr lang="en-US" altLang="en-US" sz="2400" dirty="0">
                <a:solidFill>
                  <a:srgbClr val="080808"/>
                </a:solidFill>
                <a:latin typeface="Fira Code Medium"/>
              </a:rPr>
            </a:br>
            <a:r>
              <a:rPr lang="en-US" altLang="en-US" sz="2400" dirty="0">
                <a:solidFill>
                  <a:srgbClr val="080808"/>
                </a:solidFill>
                <a:latin typeface="Fira Code Medium"/>
              </a:rPr>
              <a:t>    	&lt;</a:t>
            </a:r>
            <a:r>
              <a:rPr lang="en-US" altLang="en-US" sz="2400" dirty="0">
                <a:solidFill>
                  <a:srgbClr val="0033B3"/>
                </a:solidFill>
                <a:latin typeface="Fira Code Medium"/>
              </a:rPr>
              <a:t>div </a:t>
            </a:r>
            <a:r>
              <a:rPr lang="en-US" altLang="en-US" sz="2400" dirty="0">
                <a:solidFill>
                  <a:srgbClr val="174AD4"/>
                </a:solidFill>
                <a:latin typeface="Fira Code Medium"/>
              </a:rPr>
              <a:t>class</a:t>
            </a:r>
            <a:r>
              <a:rPr lang="en-US" altLang="en-US" sz="2400" dirty="0">
                <a:solidFill>
                  <a:srgbClr val="067D17"/>
                </a:solidFill>
                <a:latin typeface="Fira Code Medium"/>
              </a:rPr>
              <a:t>="col-1"</a:t>
            </a:r>
            <a:r>
              <a:rPr lang="en-US" altLang="en-US" sz="2400" dirty="0">
                <a:solidFill>
                  <a:srgbClr val="080808"/>
                </a:solidFill>
                <a:latin typeface="Fira Code Medium"/>
              </a:rPr>
              <a:t>&gt;</a:t>
            </a:r>
            <a:r>
              <a:rPr lang="en-US" altLang="en-US" sz="2400" dirty="0">
                <a:solidFill>
                  <a:srgbClr val="0033B3"/>
                </a:solidFill>
                <a:latin typeface="Fira Code Medium"/>
              </a:rPr>
              <a:t>${</a:t>
            </a:r>
            <a:r>
              <a:rPr lang="en-US" altLang="en-US" sz="2400" dirty="0" err="1">
                <a:solidFill>
                  <a:srgbClr val="000000"/>
                </a:solidFill>
                <a:latin typeface="Fira Code Medium"/>
              </a:rPr>
              <a:t>vs</a:t>
            </a:r>
            <a:r>
              <a:rPr lang="en-US" altLang="en-US" sz="2400" dirty="0" err="1">
                <a:solidFill>
                  <a:srgbClr val="080808"/>
                </a:solidFill>
                <a:latin typeface="Fira Code Medium"/>
              </a:rPr>
              <a:t>.</a:t>
            </a:r>
            <a:r>
              <a:rPr lang="en-US" altLang="en-US" sz="2400" dirty="0" err="1">
                <a:solidFill>
                  <a:srgbClr val="000000"/>
                </a:solidFill>
                <a:latin typeface="Fira Code Medium"/>
              </a:rPr>
              <a:t>count</a:t>
            </a:r>
            <a:r>
              <a:rPr lang="en-US" altLang="en-US" sz="2400" dirty="0">
                <a:solidFill>
                  <a:srgbClr val="000000"/>
                </a:solidFill>
                <a:latin typeface="Fira Code Medium"/>
              </a:rPr>
              <a:t> </a:t>
            </a:r>
            <a:r>
              <a:rPr lang="en-US" altLang="en-US" sz="2400" dirty="0">
                <a:solidFill>
                  <a:srgbClr val="080808"/>
                </a:solidFill>
                <a:latin typeface="Fira Code Medium"/>
              </a:rPr>
              <a:t>+ (</a:t>
            </a:r>
            <a:r>
              <a:rPr lang="en-US" altLang="en-US" sz="2400" dirty="0">
                <a:solidFill>
                  <a:srgbClr val="000000"/>
                </a:solidFill>
                <a:latin typeface="Fira Code Medium"/>
              </a:rPr>
              <a:t>page</a:t>
            </a:r>
            <a:r>
              <a:rPr lang="en-US" altLang="en-US" sz="2400" dirty="0">
                <a:solidFill>
                  <a:srgbClr val="080808"/>
                </a:solidFill>
                <a:latin typeface="Fira Code Medium"/>
              </a:rPr>
              <a:t>-</a:t>
            </a:r>
            <a:r>
              <a:rPr lang="en-US" altLang="en-US" sz="2400" dirty="0">
                <a:solidFill>
                  <a:srgbClr val="1750EB"/>
                </a:solidFill>
                <a:latin typeface="Fira Code Medium"/>
              </a:rPr>
              <a:t>1</a:t>
            </a:r>
            <a:r>
              <a:rPr lang="en-US" altLang="en-US" sz="2400" dirty="0">
                <a:solidFill>
                  <a:srgbClr val="080808"/>
                </a:solidFill>
                <a:latin typeface="Fira Code Medium"/>
              </a:rPr>
              <a:t>)*</a:t>
            </a:r>
            <a:r>
              <a:rPr lang="en-US" altLang="en-US" sz="2400" dirty="0" err="1">
                <a:solidFill>
                  <a:srgbClr val="000000"/>
                </a:solidFill>
                <a:latin typeface="Fira Code Medium"/>
              </a:rPr>
              <a:t>pageSize</a:t>
            </a:r>
            <a:r>
              <a:rPr lang="en-US" altLang="en-US" sz="2400" dirty="0">
                <a:solidFill>
                  <a:srgbClr val="0033B3"/>
                </a:solidFill>
                <a:latin typeface="Fira Code Medium"/>
              </a:rPr>
              <a:t>}</a:t>
            </a:r>
            <a:r>
              <a:rPr lang="en-US" altLang="en-US" sz="2400" dirty="0">
                <a:solidFill>
                  <a:srgbClr val="080808"/>
                </a:solidFill>
                <a:latin typeface="Fira Code Medium"/>
              </a:rPr>
              <a:t>)&lt;/</a:t>
            </a:r>
            <a:r>
              <a:rPr lang="en-US" altLang="en-US" sz="2400" dirty="0">
                <a:solidFill>
                  <a:srgbClr val="0033B3"/>
                </a:solidFill>
                <a:latin typeface="Fira Code Medium"/>
              </a:rPr>
              <a:t>div</a:t>
            </a:r>
            <a:r>
              <a:rPr lang="en-US" altLang="en-US" sz="2400" dirty="0">
                <a:solidFill>
                  <a:srgbClr val="080808"/>
                </a:solidFill>
                <a:latin typeface="Fira Code Medium"/>
              </a:rPr>
              <a:t>&gt;</a:t>
            </a:r>
            <a:br>
              <a:rPr lang="en-US" altLang="en-US" sz="2400" dirty="0">
                <a:solidFill>
                  <a:srgbClr val="080808"/>
                </a:solidFill>
                <a:latin typeface="Fira Code Medium"/>
              </a:rPr>
            </a:br>
            <a:r>
              <a:rPr lang="en-US" altLang="en-US" sz="2400" dirty="0">
                <a:solidFill>
                  <a:srgbClr val="080808"/>
                </a:solidFill>
                <a:latin typeface="Fira Code Medium"/>
              </a:rPr>
              <a:t>   	&lt;</a:t>
            </a:r>
            <a:r>
              <a:rPr lang="en-US" altLang="en-US" sz="2400" dirty="0">
                <a:solidFill>
                  <a:srgbClr val="0033B3"/>
                </a:solidFill>
                <a:latin typeface="Fira Code Medium"/>
              </a:rPr>
              <a:t>div </a:t>
            </a:r>
            <a:r>
              <a:rPr lang="en-US" altLang="en-US" sz="2400" dirty="0">
                <a:solidFill>
                  <a:srgbClr val="174AD4"/>
                </a:solidFill>
                <a:latin typeface="Fira Code Medium"/>
              </a:rPr>
              <a:t>class</a:t>
            </a:r>
            <a:r>
              <a:rPr lang="en-US" altLang="en-US" sz="2400" dirty="0">
                <a:solidFill>
                  <a:srgbClr val="067D17"/>
                </a:solidFill>
                <a:latin typeface="Fira Code Medium"/>
              </a:rPr>
              <a:t>="col-1"</a:t>
            </a:r>
            <a:r>
              <a:rPr lang="en-US" altLang="en-US" sz="2400" dirty="0">
                <a:solidFill>
                  <a:srgbClr val="080808"/>
                </a:solidFill>
                <a:latin typeface="Fira Code Medium"/>
              </a:rPr>
              <a:t>&gt;</a:t>
            </a:r>
            <a:r>
              <a:rPr lang="en-US" altLang="en-US" sz="2400" dirty="0">
                <a:solidFill>
                  <a:srgbClr val="0033B3"/>
                </a:solidFill>
                <a:latin typeface="Fira Code Medium"/>
              </a:rPr>
              <a:t>${</a:t>
            </a:r>
            <a:r>
              <a:rPr lang="en-US" altLang="en-US" sz="2400" dirty="0">
                <a:solidFill>
                  <a:srgbClr val="000000"/>
                </a:solidFill>
                <a:latin typeface="Fira Code Medium"/>
              </a:rPr>
              <a:t>p</a:t>
            </a:r>
            <a:r>
              <a:rPr lang="en-US" altLang="en-US" sz="2400" dirty="0">
                <a:solidFill>
                  <a:srgbClr val="080808"/>
                </a:solidFill>
                <a:latin typeface="Fira Code Medium"/>
              </a:rPr>
              <a:t>.</a:t>
            </a:r>
            <a:r>
              <a:rPr lang="en-US" altLang="en-US" sz="2400" dirty="0">
                <a:solidFill>
                  <a:srgbClr val="000000"/>
                </a:solidFill>
                <a:latin typeface="Fira Code Medium"/>
              </a:rPr>
              <a:t>id</a:t>
            </a:r>
            <a:r>
              <a:rPr lang="en-US" altLang="en-US" sz="2400" dirty="0">
                <a:solidFill>
                  <a:srgbClr val="0033B3"/>
                </a:solidFill>
                <a:latin typeface="Fira Code Medium"/>
              </a:rPr>
              <a:t>}</a:t>
            </a:r>
            <a:r>
              <a:rPr lang="en-US" altLang="en-US" sz="2400" dirty="0">
                <a:solidFill>
                  <a:srgbClr val="080808"/>
                </a:solidFill>
                <a:latin typeface="Fira Code Medium"/>
              </a:rPr>
              <a:t>&lt;/</a:t>
            </a:r>
            <a:r>
              <a:rPr lang="en-US" altLang="en-US" sz="2400" dirty="0">
                <a:solidFill>
                  <a:srgbClr val="0033B3"/>
                </a:solidFill>
                <a:latin typeface="Fira Code Medium"/>
              </a:rPr>
              <a:t>div</a:t>
            </a:r>
            <a:r>
              <a:rPr lang="en-US" altLang="en-US" sz="2400" dirty="0">
                <a:solidFill>
                  <a:srgbClr val="080808"/>
                </a:solidFill>
                <a:latin typeface="Fira Code Medium"/>
              </a:rPr>
              <a:t>&gt;</a:t>
            </a:r>
            <a:br>
              <a:rPr lang="en-US" altLang="en-US" sz="2400" dirty="0">
                <a:solidFill>
                  <a:srgbClr val="080808"/>
                </a:solidFill>
                <a:latin typeface="Fira Code Medium"/>
              </a:rPr>
            </a:br>
            <a:r>
              <a:rPr lang="en-US" altLang="en-US" sz="2400" dirty="0">
                <a:solidFill>
                  <a:srgbClr val="080808"/>
                </a:solidFill>
                <a:latin typeface="Fira Code Medium"/>
              </a:rPr>
              <a:t>    	&lt;</a:t>
            </a:r>
            <a:r>
              <a:rPr lang="en-US" altLang="en-US" sz="2400" dirty="0">
                <a:solidFill>
                  <a:srgbClr val="0033B3"/>
                </a:solidFill>
                <a:latin typeface="Fira Code Medium"/>
              </a:rPr>
              <a:t>div </a:t>
            </a:r>
            <a:r>
              <a:rPr lang="en-US" altLang="en-US" sz="2400" dirty="0">
                <a:solidFill>
                  <a:srgbClr val="174AD4"/>
                </a:solidFill>
                <a:latin typeface="Fira Code Medium"/>
              </a:rPr>
              <a:t>class</a:t>
            </a:r>
            <a:r>
              <a:rPr lang="en-US" altLang="en-US" sz="2400" dirty="0">
                <a:solidFill>
                  <a:srgbClr val="067D17"/>
                </a:solidFill>
                <a:latin typeface="Fira Code Medium"/>
              </a:rPr>
              <a:t>="col-4"</a:t>
            </a:r>
            <a:r>
              <a:rPr lang="en-US" altLang="en-US" sz="2400" dirty="0">
                <a:solidFill>
                  <a:srgbClr val="080808"/>
                </a:solidFill>
                <a:latin typeface="Fira Code Medium"/>
              </a:rPr>
              <a:t>&gt;</a:t>
            </a:r>
            <a:r>
              <a:rPr lang="en-US" altLang="en-US" sz="2400" dirty="0">
                <a:solidFill>
                  <a:srgbClr val="0033B3"/>
                </a:solidFill>
                <a:latin typeface="Fira Code Medium"/>
              </a:rPr>
              <a:t>${</a:t>
            </a:r>
            <a:r>
              <a:rPr lang="en-US" altLang="en-US" sz="2400" dirty="0" err="1">
                <a:solidFill>
                  <a:srgbClr val="000000"/>
                </a:solidFill>
                <a:latin typeface="Fira Code Medium"/>
              </a:rPr>
              <a:t>p</a:t>
            </a:r>
            <a:r>
              <a:rPr lang="en-US" altLang="en-US" sz="2400" dirty="0" err="1">
                <a:solidFill>
                  <a:srgbClr val="080808"/>
                </a:solidFill>
                <a:latin typeface="Fira Code Medium"/>
              </a:rPr>
              <a:t>.</a:t>
            </a:r>
            <a:r>
              <a:rPr lang="en-US" altLang="en-US" sz="2400" dirty="0" err="1">
                <a:solidFill>
                  <a:srgbClr val="000000"/>
                </a:solidFill>
                <a:latin typeface="Fira Code Medium"/>
              </a:rPr>
              <a:t>productName</a:t>
            </a:r>
            <a:r>
              <a:rPr lang="en-US" altLang="en-US" sz="2400" dirty="0">
                <a:solidFill>
                  <a:srgbClr val="0033B3"/>
                </a:solidFill>
                <a:latin typeface="Fira Code Medium"/>
              </a:rPr>
              <a:t>}</a:t>
            </a:r>
            <a:r>
              <a:rPr lang="en-US" altLang="en-US" sz="2400" dirty="0">
                <a:solidFill>
                  <a:srgbClr val="080808"/>
                </a:solidFill>
                <a:latin typeface="Fira Code Medium"/>
              </a:rPr>
              <a:t>&lt;/</a:t>
            </a:r>
            <a:r>
              <a:rPr lang="en-US" altLang="en-US" sz="2400" dirty="0">
                <a:solidFill>
                  <a:srgbClr val="0033B3"/>
                </a:solidFill>
                <a:latin typeface="Fira Code Medium"/>
              </a:rPr>
              <a:t>div</a:t>
            </a:r>
            <a:r>
              <a:rPr lang="en-US" altLang="en-US" sz="2400" dirty="0">
                <a:solidFill>
                  <a:srgbClr val="080808"/>
                </a:solidFill>
                <a:latin typeface="Fira Code Medium"/>
              </a:rPr>
              <a:t>&gt;</a:t>
            </a:r>
            <a:br>
              <a:rPr lang="en-US" altLang="en-US" sz="2400" dirty="0">
                <a:solidFill>
                  <a:srgbClr val="080808"/>
                </a:solidFill>
                <a:latin typeface="Fira Code Medium"/>
              </a:rPr>
            </a:br>
            <a:r>
              <a:rPr lang="en-US" altLang="en-US" sz="2400" dirty="0">
                <a:solidFill>
                  <a:srgbClr val="080808"/>
                </a:solidFill>
                <a:latin typeface="Fira Code Medium"/>
              </a:rPr>
              <a:t>    	&lt;</a:t>
            </a:r>
            <a:r>
              <a:rPr lang="en-US" altLang="en-US" sz="2400" dirty="0">
                <a:solidFill>
                  <a:srgbClr val="0033B3"/>
                </a:solidFill>
                <a:latin typeface="Fira Code Medium"/>
              </a:rPr>
              <a:t>div </a:t>
            </a:r>
            <a:r>
              <a:rPr lang="en-US" altLang="en-US" sz="2400" dirty="0">
                <a:solidFill>
                  <a:srgbClr val="174AD4"/>
                </a:solidFill>
                <a:latin typeface="Fira Code Medium"/>
              </a:rPr>
              <a:t>class</a:t>
            </a:r>
            <a:r>
              <a:rPr lang="en-US" altLang="en-US" sz="2400" dirty="0">
                <a:solidFill>
                  <a:srgbClr val="067D17"/>
                </a:solidFill>
                <a:latin typeface="Fira Code Medium"/>
              </a:rPr>
              <a:t>="col-1"</a:t>
            </a:r>
            <a:r>
              <a:rPr lang="en-US" altLang="en-US" sz="2400" dirty="0">
                <a:solidFill>
                  <a:srgbClr val="080808"/>
                </a:solidFill>
                <a:latin typeface="Fira Code Medium"/>
              </a:rPr>
              <a:t>&gt;</a:t>
            </a:r>
            <a:r>
              <a:rPr lang="en-US" altLang="en-US" sz="2400" dirty="0">
                <a:solidFill>
                  <a:srgbClr val="0033B3"/>
                </a:solidFill>
                <a:latin typeface="Fira Code Medium"/>
              </a:rPr>
              <a:t>${</a:t>
            </a:r>
            <a:r>
              <a:rPr lang="en-US" altLang="en-US" sz="2400" dirty="0" err="1">
                <a:solidFill>
                  <a:srgbClr val="000000"/>
                </a:solidFill>
                <a:latin typeface="Fira Code Medium"/>
              </a:rPr>
              <a:t>p</a:t>
            </a:r>
            <a:r>
              <a:rPr lang="en-US" altLang="en-US" sz="2400" dirty="0" err="1">
                <a:solidFill>
                  <a:srgbClr val="080808"/>
                </a:solidFill>
                <a:latin typeface="Fira Code Medium"/>
              </a:rPr>
              <a:t>.</a:t>
            </a:r>
            <a:r>
              <a:rPr lang="en-US" altLang="en-US" sz="2400" dirty="0" err="1">
                <a:solidFill>
                  <a:srgbClr val="000000"/>
                </a:solidFill>
                <a:latin typeface="Fira Code Medium"/>
              </a:rPr>
              <a:t>productScale</a:t>
            </a:r>
            <a:r>
              <a:rPr lang="en-US" altLang="en-US" sz="2400" dirty="0">
                <a:solidFill>
                  <a:srgbClr val="0033B3"/>
                </a:solidFill>
                <a:latin typeface="Fira Code Medium"/>
              </a:rPr>
              <a:t>}</a:t>
            </a:r>
            <a:r>
              <a:rPr lang="en-US" altLang="en-US" sz="2400" dirty="0">
                <a:solidFill>
                  <a:srgbClr val="080808"/>
                </a:solidFill>
                <a:latin typeface="Fira Code Medium"/>
              </a:rPr>
              <a:t>&lt;/</a:t>
            </a:r>
            <a:r>
              <a:rPr lang="en-US" altLang="en-US" sz="2400" dirty="0">
                <a:solidFill>
                  <a:srgbClr val="0033B3"/>
                </a:solidFill>
                <a:latin typeface="Fira Code Medium"/>
              </a:rPr>
              <a:t>div</a:t>
            </a:r>
            <a:r>
              <a:rPr lang="en-US" altLang="en-US" sz="2400" dirty="0">
                <a:solidFill>
                  <a:srgbClr val="080808"/>
                </a:solidFill>
                <a:latin typeface="Fira Code Medium"/>
              </a:rPr>
              <a:t>&gt;</a:t>
            </a:r>
            <a:br>
              <a:rPr lang="en-US" altLang="en-US" sz="2400" dirty="0">
                <a:solidFill>
                  <a:srgbClr val="080808"/>
                </a:solidFill>
                <a:latin typeface="Fira Code Medium"/>
              </a:rPr>
            </a:br>
            <a:r>
              <a:rPr lang="en-US" altLang="en-US" sz="2400" dirty="0">
                <a:solidFill>
                  <a:srgbClr val="080808"/>
                </a:solidFill>
                <a:latin typeface="Fira Code Medium"/>
              </a:rPr>
              <a:t>    	&lt;</a:t>
            </a:r>
            <a:r>
              <a:rPr lang="en-US" altLang="en-US" sz="2400" dirty="0">
                <a:solidFill>
                  <a:srgbClr val="0033B3"/>
                </a:solidFill>
                <a:latin typeface="Fira Code Medium"/>
              </a:rPr>
              <a:t>div </a:t>
            </a:r>
            <a:r>
              <a:rPr lang="en-US" altLang="en-US" sz="2400" dirty="0">
                <a:solidFill>
                  <a:srgbClr val="174AD4"/>
                </a:solidFill>
                <a:latin typeface="Fira Code Medium"/>
              </a:rPr>
              <a:t>class</a:t>
            </a:r>
            <a:r>
              <a:rPr lang="en-US" altLang="en-US" sz="2400" dirty="0">
                <a:solidFill>
                  <a:srgbClr val="067D17"/>
                </a:solidFill>
                <a:latin typeface="Fira Code Medium"/>
              </a:rPr>
              <a:t>="col-1" </a:t>
            </a:r>
            <a:r>
              <a:rPr lang="en-US" altLang="en-US" sz="2400" dirty="0">
                <a:solidFill>
                  <a:srgbClr val="174AD4"/>
                </a:solidFill>
                <a:latin typeface="Fira Code Medium"/>
              </a:rPr>
              <a:t>style</a:t>
            </a:r>
            <a:r>
              <a:rPr lang="en-US" altLang="en-US" sz="2400" dirty="0">
                <a:solidFill>
                  <a:srgbClr val="067D17"/>
                </a:solidFill>
                <a:latin typeface="Fira Code Medium"/>
              </a:rPr>
              <a:t>="</a:t>
            </a:r>
            <a:r>
              <a:rPr lang="en-US" altLang="en-US" sz="2400" dirty="0">
                <a:solidFill>
                  <a:srgbClr val="174AD4"/>
                </a:solidFill>
                <a:latin typeface="Fira Code Medium"/>
              </a:rPr>
              <a:t>text-align</a:t>
            </a:r>
            <a:r>
              <a:rPr lang="en-US" altLang="en-US" sz="2400" dirty="0">
                <a:solidFill>
                  <a:srgbClr val="080808"/>
                </a:solidFill>
                <a:latin typeface="Fira Code Medium"/>
              </a:rPr>
              <a:t>: </a:t>
            </a:r>
            <a:r>
              <a:rPr lang="en-US" altLang="en-US" sz="2400" dirty="0">
                <a:solidFill>
                  <a:srgbClr val="067D17"/>
                </a:solidFill>
                <a:latin typeface="Fira Code Medium"/>
              </a:rPr>
              <a:t>right"</a:t>
            </a:r>
            <a:r>
              <a:rPr lang="en-US" altLang="en-US" sz="2400" dirty="0">
                <a:solidFill>
                  <a:srgbClr val="080808"/>
                </a:solidFill>
                <a:latin typeface="Fira Code Medium"/>
              </a:rPr>
              <a:t>&gt;</a:t>
            </a:r>
            <a:r>
              <a:rPr lang="en-US" altLang="en-US" sz="2400" dirty="0">
                <a:solidFill>
                  <a:srgbClr val="0033B3"/>
                </a:solidFill>
                <a:latin typeface="Fira Code Medium"/>
              </a:rPr>
              <a:t>${</a:t>
            </a:r>
            <a:r>
              <a:rPr lang="en-US" altLang="en-US" sz="2400" dirty="0" err="1">
                <a:solidFill>
                  <a:srgbClr val="000000"/>
                </a:solidFill>
                <a:latin typeface="Fira Code Medium"/>
              </a:rPr>
              <a:t>p</a:t>
            </a:r>
            <a:r>
              <a:rPr lang="en-US" altLang="en-US" sz="2400" dirty="0" err="1">
                <a:solidFill>
                  <a:srgbClr val="080808"/>
                </a:solidFill>
                <a:latin typeface="Fira Code Medium"/>
              </a:rPr>
              <a:t>.</a:t>
            </a:r>
            <a:r>
              <a:rPr lang="en-US" altLang="en-US" sz="2400" dirty="0" err="1">
                <a:solidFill>
                  <a:srgbClr val="000000"/>
                </a:solidFill>
                <a:latin typeface="Fira Code Medium"/>
              </a:rPr>
              <a:t>msrp</a:t>
            </a:r>
            <a:r>
              <a:rPr lang="en-US" altLang="en-US" sz="2400" dirty="0">
                <a:solidFill>
                  <a:srgbClr val="0033B3"/>
                </a:solidFill>
                <a:latin typeface="Fira Code Medium"/>
              </a:rPr>
              <a:t>}</a:t>
            </a:r>
            <a:r>
              <a:rPr lang="en-US" altLang="en-US" sz="2400" dirty="0">
                <a:solidFill>
                  <a:srgbClr val="080808"/>
                </a:solidFill>
                <a:latin typeface="Fira Code Medium"/>
              </a:rPr>
              <a:t>&lt;/</a:t>
            </a:r>
            <a:r>
              <a:rPr lang="en-US" altLang="en-US" sz="2400" dirty="0">
                <a:solidFill>
                  <a:srgbClr val="0033B3"/>
                </a:solidFill>
                <a:latin typeface="Fira Code Medium"/>
              </a:rPr>
              <a:t>div</a:t>
            </a:r>
            <a:r>
              <a:rPr lang="en-US" altLang="en-US" sz="2400" dirty="0">
                <a:solidFill>
                  <a:srgbClr val="080808"/>
                </a:solidFill>
                <a:latin typeface="Fira Code Medium"/>
              </a:rPr>
              <a:t>&gt;</a:t>
            </a:r>
            <a:br>
              <a:rPr lang="en-US" altLang="en-US" sz="2400" dirty="0">
                <a:solidFill>
                  <a:srgbClr val="080808"/>
                </a:solidFill>
                <a:latin typeface="Fira Code Medium"/>
              </a:rPr>
            </a:br>
            <a:r>
              <a:rPr lang="en-US" altLang="en-US" sz="2400" dirty="0">
                <a:solidFill>
                  <a:srgbClr val="080808"/>
                </a:solidFill>
                <a:latin typeface="Fira Code Medium"/>
              </a:rPr>
              <a:t>         &lt;/</a:t>
            </a:r>
            <a:r>
              <a:rPr lang="en-US" altLang="en-US" sz="2400" dirty="0">
                <a:solidFill>
                  <a:srgbClr val="0033B3"/>
                </a:solidFill>
                <a:latin typeface="Fira Code Medium"/>
              </a:rPr>
              <a:t>div</a:t>
            </a:r>
            <a:r>
              <a:rPr lang="en-US" altLang="en-US" sz="2400" dirty="0">
                <a:solidFill>
                  <a:srgbClr val="080808"/>
                </a:solidFill>
                <a:latin typeface="Fira Code Medium"/>
              </a:rPr>
              <a:t>&gt;</a:t>
            </a:r>
            <a:endParaRPr lang="en-US" altLang="en-US" sz="32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400" dirty="0">
                <a:solidFill>
                  <a:srgbClr val="080808"/>
                </a:solidFill>
                <a:latin typeface="Fira Code Medium"/>
              </a:rPr>
              <a:t>   &lt;/</a:t>
            </a:r>
            <a:r>
              <a:rPr lang="en-US" altLang="en-US" sz="2400" dirty="0" err="1">
                <a:solidFill>
                  <a:srgbClr val="871094"/>
                </a:solidFill>
                <a:latin typeface="Fira Code Medium"/>
              </a:rPr>
              <a:t>c</a:t>
            </a:r>
            <a:r>
              <a:rPr lang="en-US" altLang="en-US" sz="2400" dirty="0" err="1">
                <a:solidFill>
                  <a:srgbClr val="0033B3"/>
                </a:solidFill>
                <a:latin typeface="Fira Code Medium"/>
              </a:rPr>
              <a:t>:forEach</a:t>
            </a:r>
            <a:r>
              <a:rPr lang="en-US" altLang="en-US" sz="2400" dirty="0">
                <a:solidFill>
                  <a:srgbClr val="080808"/>
                </a:solidFill>
                <a:latin typeface="Fira Code Medium"/>
              </a:rPr>
              <a:t>&gt;</a:t>
            </a:r>
            <a:endParaRPr lang="en-US" altLang="en-US" sz="3200" dirty="0">
              <a:solidFill>
                <a:schemeClr val="tx1"/>
              </a:solidFill>
              <a:latin typeface="Arial" panose="020B0604020202020204" pitchFamily="34" charset="0"/>
            </a:endParaRPr>
          </a:p>
        </p:txBody>
      </p:sp>
      <p:sp>
        <p:nvSpPr>
          <p:cNvPr id="3" name="Rectangle 1">
            <a:extLst>
              <a:ext uri="{FF2B5EF4-FFF2-40B4-BE49-F238E27FC236}">
                <a16:creationId xmlns:a16="http://schemas.microsoft.com/office/drawing/2014/main" id="{A8679546-154B-4B00-9DCA-F4ADC99D945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5B27989-16E0-4C6A-987D-F9F8492E3C5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6969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BF342-7D8E-4776-844D-E11C1259150C}"/>
              </a:ext>
            </a:extLst>
          </p:cNvPr>
          <p:cNvSpPr>
            <a:spLocks noGrp="1"/>
          </p:cNvSpPr>
          <p:nvPr>
            <p:ph type="title"/>
          </p:nvPr>
        </p:nvSpPr>
        <p:spPr>
          <a:xfrm>
            <a:off x="838200" y="365126"/>
            <a:ext cx="10515600" cy="608910"/>
          </a:xfrm>
        </p:spPr>
        <p:txBody>
          <a:bodyPr>
            <a:normAutofit fontScale="90000"/>
          </a:bodyPr>
          <a:lstStyle/>
          <a:p>
            <a:r>
              <a:rPr lang="en-US" dirty="0" err="1"/>
              <a:t>ProductList.jsp</a:t>
            </a:r>
            <a:r>
              <a:rPr lang="en-US" dirty="0"/>
              <a:t> (2)</a:t>
            </a:r>
          </a:p>
        </p:txBody>
      </p:sp>
      <p:sp>
        <p:nvSpPr>
          <p:cNvPr id="7" name="Rectangle 2">
            <a:extLst>
              <a:ext uri="{FF2B5EF4-FFF2-40B4-BE49-F238E27FC236}">
                <a16:creationId xmlns:a16="http://schemas.microsoft.com/office/drawing/2014/main" id="{15B7167F-F0CB-4C5B-82D3-65A88ABEAC43}"/>
              </a:ext>
            </a:extLst>
          </p:cNvPr>
          <p:cNvSpPr>
            <a:spLocks noGrp="1" noChangeArrowheads="1"/>
          </p:cNvSpPr>
          <p:nvPr>
            <p:ph idx="1"/>
          </p:nvPr>
        </p:nvSpPr>
        <p:spPr bwMode="auto">
          <a:xfrm>
            <a:off x="838200" y="1120511"/>
            <a:ext cx="10052047" cy="5509200"/>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none" lIns="91440" tIns="182880" rIns="91440" bIns="91440" numCol="1" anchor="ctr" anchorCtr="0" compatLnSpc="1">
            <a:prstTxWarp prst="textNoShape">
              <a:avLst/>
            </a:prstTxWarp>
            <a:spAutoFit/>
          </a:bodyPr>
          <a:lstStyle/>
          <a:p>
            <a:pPr marL="0" lvl="2" indent="0" eaLnBrk="0" fontAlgn="base" hangingPunct="0">
              <a:lnSpc>
                <a:spcPct val="100000"/>
              </a:lnSpc>
              <a:spcBef>
                <a:spcPct val="0"/>
              </a:spcBef>
              <a:spcAft>
                <a:spcPct val="0"/>
              </a:spcAft>
              <a:buNone/>
            </a:pPr>
            <a:r>
              <a:rPr lang="en-US" altLang="en-US" dirty="0">
                <a:solidFill>
                  <a:srgbClr val="080808"/>
                </a:solidFill>
                <a:latin typeface="Fira Code Medium"/>
              </a:rPr>
              <a:t>&lt;</a:t>
            </a:r>
            <a:r>
              <a:rPr lang="en-US" altLang="en-US" dirty="0">
                <a:solidFill>
                  <a:srgbClr val="0033B3"/>
                </a:solidFill>
                <a:latin typeface="Fira Code Medium"/>
              </a:rPr>
              <a:t>div </a:t>
            </a:r>
            <a:r>
              <a:rPr lang="en-US" altLang="en-US" dirty="0">
                <a:solidFill>
                  <a:srgbClr val="174AD4"/>
                </a:solidFill>
                <a:latin typeface="Fira Code Medium"/>
              </a:rPr>
              <a:t>class</a:t>
            </a:r>
            <a:r>
              <a:rPr lang="en-US" altLang="en-US" dirty="0">
                <a:solidFill>
                  <a:srgbClr val="067D17"/>
                </a:solidFill>
                <a:latin typeface="Fira Code Medium"/>
              </a:rPr>
              <a:t>="d-flex flex-row"</a:t>
            </a:r>
            <a:r>
              <a:rPr lang="en-US" altLang="en-US" dirty="0">
                <a:solidFill>
                  <a:srgbClr val="080808"/>
                </a:solidFill>
                <a:latin typeface="Fira Code Medium"/>
              </a:rPr>
              <a:t>&gt;</a:t>
            </a:r>
            <a:br>
              <a:rPr lang="en-US" altLang="en-US" dirty="0">
                <a:solidFill>
                  <a:srgbClr val="080808"/>
                </a:solidFill>
                <a:latin typeface="Fira Code Medium"/>
              </a:rPr>
            </a:br>
            <a:r>
              <a:rPr lang="en-US" altLang="en-US" dirty="0">
                <a:solidFill>
                  <a:srgbClr val="080808"/>
                </a:solidFill>
                <a:latin typeface="Fira Code Medium"/>
              </a:rPr>
              <a:t>    &lt;</a:t>
            </a:r>
            <a:r>
              <a:rPr lang="en-US" altLang="en-US" dirty="0">
                <a:solidFill>
                  <a:srgbClr val="0033B3"/>
                </a:solidFill>
                <a:latin typeface="Fira Code Medium"/>
              </a:rPr>
              <a:t>div </a:t>
            </a:r>
            <a:r>
              <a:rPr lang="en-US" altLang="en-US" dirty="0">
                <a:solidFill>
                  <a:srgbClr val="174AD4"/>
                </a:solidFill>
                <a:latin typeface="Fira Code Medium"/>
              </a:rPr>
              <a:t>class</a:t>
            </a:r>
            <a:r>
              <a:rPr lang="en-US" altLang="en-US" dirty="0">
                <a:solidFill>
                  <a:srgbClr val="067D17"/>
                </a:solidFill>
                <a:latin typeface="Fira Code Medium"/>
              </a:rPr>
              <a:t>="px-1"</a:t>
            </a:r>
            <a:r>
              <a:rPr lang="en-US" altLang="en-US" dirty="0">
                <a:solidFill>
                  <a:srgbClr val="080808"/>
                </a:solidFill>
                <a:latin typeface="Fira Code Medium"/>
              </a:rPr>
              <a:t>&gt;page:&lt;/</a:t>
            </a:r>
            <a:r>
              <a:rPr lang="en-US" altLang="en-US" dirty="0">
                <a:solidFill>
                  <a:srgbClr val="0033B3"/>
                </a:solidFill>
                <a:latin typeface="Fira Code Medium"/>
              </a:rPr>
              <a:t>div</a:t>
            </a:r>
            <a:r>
              <a:rPr lang="en-US" altLang="en-US" dirty="0">
                <a:solidFill>
                  <a:srgbClr val="080808"/>
                </a:solidFill>
                <a:latin typeface="Fira Code Medium"/>
              </a:rPr>
              <a:t>&gt;</a:t>
            </a:r>
            <a:br>
              <a:rPr lang="en-US" altLang="en-US" dirty="0">
                <a:solidFill>
                  <a:srgbClr val="080808"/>
                </a:solidFill>
                <a:latin typeface="Fira Code Medium"/>
              </a:rPr>
            </a:br>
            <a:r>
              <a:rPr lang="en-US" altLang="en-US" dirty="0">
                <a:solidFill>
                  <a:srgbClr val="080808"/>
                </a:solidFill>
                <a:latin typeface="Fira Code Medium"/>
              </a:rPr>
              <a:t>    &lt;</a:t>
            </a:r>
            <a:r>
              <a:rPr lang="en-US" altLang="en-US" dirty="0">
                <a:solidFill>
                  <a:srgbClr val="0033B3"/>
                </a:solidFill>
                <a:latin typeface="Fira Code Medium"/>
              </a:rPr>
              <a:t>div </a:t>
            </a:r>
            <a:r>
              <a:rPr lang="en-US" altLang="en-US" dirty="0">
                <a:solidFill>
                  <a:srgbClr val="174AD4"/>
                </a:solidFill>
                <a:latin typeface="Fira Code Medium"/>
              </a:rPr>
              <a:t>class</a:t>
            </a:r>
            <a:r>
              <a:rPr lang="en-US" altLang="en-US" dirty="0">
                <a:solidFill>
                  <a:srgbClr val="067D17"/>
                </a:solidFill>
                <a:latin typeface="Fira Code Medium"/>
              </a:rPr>
              <a:t>="px-1 mx-1 div-link"</a:t>
            </a:r>
            <a:br>
              <a:rPr lang="en-US" altLang="en-US" dirty="0">
                <a:solidFill>
                  <a:srgbClr val="067D17"/>
                </a:solidFill>
                <a:latin typeface="Fira Code Medium"/>
              </a:rPr>
            </a:br>
            <a:r>
              <a:rPr lang="en-US" altLang="en-US" dirty="0">
                <a:solidFill>
                  <a:srgbClr val="067D17"/>
                </a:solidFill>
                <a:latin typeface="Fira Code Medium"/>
              </a:rPr>
              <a:t>         </a:t>
            </a:r>
            <a:r>
              <a:rPr lang="en-US" altLang="en-US" dirty="0">
                <a:solidFill>
                  <a:srgbClr val="174AD4"/>
                </a:solidFill>
                <a:latin typeface="Fira Code Medium"/>
              </a:rPr>
              <a:t>onclick</a:t>
            </a:r>
            <a:r>
              <a:rPr lang="en-US" altLang="en-US" dirty="0">
                <a:solidFill>
                  <a:srgbClr val="067D17"/>
                </a:solidFill>
                <a:latin typeface="Fira Code Medium"/>
              </a:rPr>
              <a:t>="</a:t>
            </a:r>
            <a:r>
              <a:rPr lang="en-US" altLang="en-US" i="1" dirty="0" err="1">
                <a:solidFill>
                  <a:srgbClr val="080808"/>
                </a:solidFill>
                <a:latin typeface="Fira Code Medium"/>
              </a:rPr>
              <a:t>loadProduct</a:t>
            </a:r>
            <a:r>
              <a:rPr lang="en-US" altLang="en-US" dirty="0">
                <a:solidFill>
                  <a:srgbClr val="080808"/>
                </a:solidFill>
                <a:latin typeface="Fira Code Medium"/>
              </a:rPr>
              <a:t>(</a:t>
            </a:r>
            <a:r>
              <a:rPr lang="en-US" altLang="en-US" dirty="0">
                <a:solidFill>
                  <a:srgbClr val="871094"/>
                </a:solidFill>
                <a:latin typeface="Fira Code Medium"/>
              </a:rPr>
              <a:t>page</a:t>
            </a:r>
            <a:r>
              <a:rPr lang="en-US" altLang="en-US" dirty="0">
                <a:solidFill>
                  <a:srgbClr val="080808"/>
                </a:solidFill>
                <a:latin typeface="Fira Code Medium"/>
              </a:rPr>
              <a:t>=</a:t>
            </a:r>
            <a:r>
              <a:rPr lang="en-US" altLang="en-US" dirty="0">
                <a:solidFill>
                  <a:srgbClr val="0033B3"/>
                </a:solidFill>
                <a:latin typeface="Fira Code Medium"/>
              </a:rPr>
              <a:t>${</a:t>
            </a:r>
            <a:r>
              <a:rPr lang="en-US" altLang="en-US" dirty="0">
                <a:solidFill>
                  <a:srgbClr val="000000"/>
                </a:solidFill>
                <a:latin typeface="Fira Code Medium"/>
              </a:rPr>
              <a:t>page</a:t>
            </a:r>
            <a:r>
              <a:rPr lang="en-US" altLang="en-US" dirty="0">
                <a:solidFill>
                  <a:srgbClr val="080808"/>
                </a:solidFill>
                <a:latin typeface="Fira Code Medium"/>
              </a:rPr>
              <a:t>&lt;=</a:t>
            </a:r>
            <a:r>
              <a:rPr lang="en-US" altLang="en-US" dirty="0">
                <a:solidFill>
                  <a:srgbClr val="1750EB"/>
                </a:solidFill>
                <a:latin typeface="Fira Code Medium"/>
              </a:rPr>
              <a:t>1</a:t>
            </a:r>
            <a:r>
              <a:rPr lang="en-US" altLang="en-US" dirty="0">
                <a:solidFill>
                  <a:srgbClr val="080808"/>
                </a:solidFill>
                <a:latin typeface="Fira Code Medium"/>
              </a:rPr>
              <a:t>?</a:t>
            </a:r>
            <a:r>
              <a:rPr lang="en-US" altLang="en-US" dirty="0">
                <a:solidFill>
                  <a:srgbClr val="000000"/>
                </a:solidFill>
                <a:latin typeface="Fira Code Medium"/>
              </a:rPr>
              <a:t>totalPage</a:t>
            </a:r>
            <a:r>
              <a:rPr lang="en-US" altLang="en-US" dirty="0">
                <a:solidFill>
                  <a:srgbClr val="080808"/>
                </a:solidFill>
                <a:latin typeface="Fira Code Medium"/>
              </a:rPr>
              <a:t>:</a:t>
            </a:r>
            <a:r>
              <a:rPr lang="en-US" altLang="en-US" dirty="0">
                <a:solidFill>
                  <a:srgbClr val="000000"/>
                </a:solidFill>
                <a:latin typeface="Fira Code Medium"/>
              </a:rPr>
              <a:t>page</a:t>
            </a:r>
            <a:r>
              <a:rPr lang="en-US" altLang="en-US" dirty="0">
                <a:solidFill>
                  <a:srgbClr val="080808"/>
                </a:solidFill>
                <a:latin typeface="Fira Code Medium"/>
              </a:rPr>
              <a:t>-</a:t>
            </a:r>
            <a:r>
              <a:rPr lang="en-US" altLang="en-US" dirty="0">
                <a:solidFill>
                  <a:srgbClr val="1750EB"/>
                </a:solidFill>
                <a:latin typeface="Fira Code Medium"/>
              </a:rPr>
              <a:t>1</a:t>
            </a:r>
            <a:r>
              <a:rPr lang="en-US" altLang="en-US" dirty="0">
                <a:solidFill>
                  <a:srgbClr val="0033B3"/>
                </a:solidFill>
                <a:latin typeface="Fira Code Medium"/>
              </a:rPr>
              <a:t>}</a:t>
            </a:r>
            <a:r>
              <a:rPr lang="en-US" altLang="en-US" dirty="0">
                <a:solidFill>
                  <a:srgbClr val="080808"/>
                </a:solidFill>
                <a:latin typeface="Fira Code Medium"/>
              </a:rPr>
              <a:t>, </a:t>
            </a:r>
            <a:r>
              <a:rPr lang="en-US" altLang="en-US" dirty="0">
                <a:solidFill>
                  <a:srgbClr val="0033B3"/>
                </a:solidFill>
                <a:latin typeface="Fira Code Medium"/>
              </a:rPr>
              <a:t>${</a:t>
            </a:r>
            <a:r>
              <a:rPr lang="en-US" altLang="en-US" dirty="0" err="1">
                <a:solidFill>
                  <a:srgbClr val="000000"/>
                </a:solidFill>
                <a:latin typeface="Fira Code Medium"/>
              </a:rPr>
              <a:t>pageSize</a:t>
            </a:r>
            <a:r>
              <a:rPr lang="en-US" altLang="en-US" dirty="0">
                <a:solidFill>
                  <a:srgbClr val="0033B3"/>
                </a:solidFill>
                <a:latin typeface="Fira Code Medium"/>
              </a:rPr>
              <a:t>}</a:t>
            </a:r>
            <a:r>
              <a:rPr lang="en-US" altLang="en-US" dirty="0">
                <a:solidFill>
                  <a:srgbClr val="080808"/>
                </a:solidFill>
                <a:latin typeface="Fira Code Medium"/>
              </a:rPr>
              <a:t>)</a:t>
            </a:r>
            <a:r>
              <a:rPr lang="en-US" altLang="en-US" dirty="0">
                <a:solidFill>
                  <a:srgbClr val="067D17"/>
                </a:solidFill>
                <a:latin typeface="Fira Code Medium"/>
              </a:rPr>
              <a:t>"</a:t>
            </a:r>
            <a:r>
              <a:rPr lang="en-US" altLang="en-US" dirty="0">
                <a:solidFill>
                  <a:srgbClr val="080808"/>
                </a:solidFill>
                <a:latin typeface="Fira Code Medium"/>
              </a:rPr>
              <a:t>&gt; </a:t>
            </a:r>
            <a:r>
              <a:rPr lang="en-US" altLang="en-US" dirty="0">
                <a:solidFill>
                  <a:srgbClr val="174BE6"/>
                </a:solidFill>
                <a:latin typeface="Fira Code Medium"/>
              </a:rPr>
              <a:t>&amp;</a:t>
            </a:r>
            <a:r>
              <a:rPr lang="en-US" altLang="en-US" dirty="0" err="1">
                <a:solidFill>
                  <a:srgbClr val="174BE6"/>
                </a:solidFill>
                <a:latin typeface="Fira Code Medium"/>
              </a:rPr>
              <a:t>lt</a:t>
            </a:r>
            <a:r>
              <a:rPr lang="en-US" altLang="en-US" dirty="0">
                <a:solidFill>
                  <a:srgbClr val="174BE6"/>
                </a:solidFill>
                <a:latin typeface="Fira Code Medium"/>
              </a:rPr>
              <a:t>;</a:t>
            </a:r>
            <a:br>
              <a:rPr lang="en-US" altLang="en-US" dirty="0">
                <a:solidFill>
                  <a:srgbClr val="174BE6"/>
                </a:solidFill>
                <a:latin typeface="Fira Code Medium"/>
              </a:rPr>
            </a:br>
            <a:r>
              <a:rPr lang="en-US" altLang="en-US" dirty="0">
                <a:solidFill>
                  <a:srgbClr val="174BE6"/>
                </a:solidFill>
                <a:latin typeface="Fira Code Medium"/>
              </a:rPr>
              <a:t>    </a:t>
            </a:r>
            <a:r>
              <a:rPr lang="en-US" altLang="en-US" dirty="0">
                <a:solidFill>
                  <a:srgbClr val="080808"/>
                </a:solidFill>
                <a:latin typeface="Fira Code Medium"/>
              </a:rPr>
              <a:t>&lt;/</a:t>
            </a:r>
            <a:r>
              <a:rPr lang="en-US" altLang="en-US" dirty="0">
                <a:solidFill>
                  <a:srgbClr val="0033B3"/>
                </a:solidFill>
                <a:latin typeface="Fira Code Medium"/>
              </a:rPr>
              <a:t>div</a:t>
            </a:r>
            <a:r>
              <a:rPr lang="en-US" altLang="en-US" dirty="0">
                <a:solidFill>
                  <a:srgbClr val="080808"/>
                </a:solidFill>
                <a:latin typeface="Fira Code Medium"/>
              </a:rPr>
              <a:t>&gt;</a:t>
            </a:r>
            <a:br>
              <a:rPr lang="en-US" altLang="en-US" dirty="0">
                <a:solidFill>
                  <a:srgbClr val="080808"/>
                </a:solidFill>
                <a:latin typeface="Fira Code Medium"/>
              </a:rPr>
            </a:br>
            <a:r>
              <a:rPr lang="en-US" altLang="en-US" dirty="0">
                <a:solidFill>
                  <a:srgbClr val="080808"/>
                </a:solidFill>
                <a:latin typeface="Fira Code Medium"/>
              </a:rPr>
              <a:t>    &lt;</a:t>
            </a:r>
            <a:r>
              <a:rPr lang="en-US" altLang="en-US" dirty="0" err="1">
                <a:solidFill>
                  <a:srgbClr val="871094"/>
                </a:solidFill>
                <a:latin typeface="Fira Code Medium"/>
              </a:rPr>
              <a:t>c</a:t>
            </a:r>
            <a:r>
              <a:rPr lang="en-US" altLang="en-US" dirty="0" err="1">
                <a:solidFill>
                  <a:srgbClr val="0033B3"/>
                </a:solidFill>
                <a:latin typeface="Fira Code Medium"/>
              </a:rPr>
              <a:t>:forEach</a:t>
            </a:r>
            <a:r>
              <a:rPr lang="en-US" altLang="en-US" dirty="0">
                <a:solidFill>
                  <a:srgbClr val="0033B3"/>
                </a:solidFill>
                <a:latin typeface="Fira Code Medium"/>
              </a:rPr>
              <a:t> </a:t>
            </a:r>
            <a:r>
              <a:rPr lang="en-US" altLang="en-US" dirty="0">
                <a:solidFill>
                  <a:srgbClr val="174AD4"/>
                </a:solidFill>
                <a:latin typeface="Fira Code Medium"/>
              </a:rPr>
              <a:t>begin</a:t>
            </a:r>
            <a:r>
              <a:rPr lang="en-US" altLang="en-US" dirty="0">
                <a:solidFill>
                  <a:srgbClr val="067D17"/>
                </a:solidFill>
                <a:latin typeface="Fira Code Medium"/>
              </a:rPr>
              <a:t>="1" </a:t>
            </a:r>
            <a:r>
              <a:rPr lang="en-US" altLang="en-US" dirty="0">
                <a:solidFill>
                  <a:srgbClr val="174AD4"/>
                </a:solidFill>
                <a:latin typeface="Fira Code Medium"/>
              </a:rPr>
              <a:t>end</a:t>
            </a:r>
            <a:r>
              <a:rPr lang="en-US" altLang="en-US" dirty="0">
                <a:solidFill>
                  <a:srgbClr val="067D17"/>
                </a:solidFill>
                <a:latin typeface="Fira Code Medium"/>
              </a:rPr>
              <a:t>="</a:t>
            </a:r>
            <a:r>
              <a:rPr lang="en-US" altLang="en-US" dirty="0">
                <a:solidFill>
                  <a:srgbClr val="0033B3"/>
                </a:solidFill>
                <a:latin typeface="Fira Code Medium"/>
              </a:rPr>
              <a:t>${</a:t>
            </a:r>
            <a:r>
              <a:rPr lang="en-US" altLang="en-US" dirty="0" err="1">
                <a:solidFill>
                  <a:srgbClr val="000000"/>
                </a:solidFill>
                <a:latin typeface="Fira Code Medium"/>
              </a:rPr>
              <a:t>totalPage</a:t>
            </a:r>
            <a:r>
              <a:rPr lang="en-US" altLang="en-US" dirty="0">
                <a:solidFill>
                  <a:srgbClr val="0033B3"/>
                </a:solidFill>
                <a:latin typeface="Fira Code Medium"/>
              </a:rPr>
              <a:t>}</a:t>
            </a:r>
            <a:r>
              <a:rPr lang="en-US" altLang="en-US" dirty="0">
                <a:solidFill>
                  <a:srgbClr val="067D17"/>
                </a:solidFill>
                <a:latin typeface="Fira Code Medium"/>
              </a:rPr>
              <a:t>" </a:t>
            </a:r>
            <a:r>
              <a:rPr lang="en-US" altLang="en-US" dirty="0" err="1">
                <a:solidFill>
                  <a:srgbClr val="174AD4"/>
                </a:solidFill>
                <a:latin typeface="Fira Code Medium"/>
              </a:rPr>
              <a:t>varStatus</a:t>
            </a:r>
            <a:r>
              <a:rPr lang="en-US" altLang="en-US" dirty="0">
                <a:solidFill>
                  <a:srgbClr val="067D17"/>
                </a:solidFill>
                <a:latin typeface="Fira Code Medium"/>
              </a:rPr>
              <a:t>="vs"</a:t>
            </a:r>
            <a:r>
              <a:rPr lang="en-US" altLang="en-US" dirty="0">
                <a:solidFill>
                  <a:srgbClr val="080808"/>
                </a:solidFill>
                <a:latin typeface="Fira Code Medium"/>
              </a:rPr>
              <a:t>&gt;</a:t>
            </a:r>
            <a:br>
              <a:rPr lang="en-US" altLang="en-US" dirty="0">
                <a:solidFill>
                  <a:srgbClr val="080808"/>
                </a:solidFill>
                <a:latin typeface="Fira Code Medium"/>
              </a:rPr>
            </a:br>
            <a:r>
              <a:rPr lang="en-US" altLang="en-US" dirty="0">
                <a:solidFill>
                  <a:srgbClr val="080808"/>
                </a:solidFill>
                <a:latin typeface="Fira Code Medium"/>
              </a:rPr>
              <a:t>        &lt;</a:t>
            </a:r>
            <a:r>
              <a:rPr lang="en-US" altLang="en-US" dirty="0" err="1">
                <a:solidFill>
                  <a:srgbClr val="871094"/>
                </a:solidFill>
                <a:latin typeface="Fira Code Medium"/>
              </a:rPr>
              <a:t>c</a:t>
            </a:r>
            <a:r>
              <a:rPr lang="en-US" altLang="en-US" dirty="0" err="1">
                <a:solidFill>
                  <a:srgbClr val="0033B3"/>
                </a:solidFill>
                <a:latin typeface="Fira Code Medium"/>
              </a:rPr>
              <a:t>:choose</a:t>
            </a:r>
            <a:r>
              <a:rPr lang="en-US" altLang="en-US" dirty="0">
                <a:solidFill>
                  <a:srgbClr val="080808"/>
                </a:solidFill>
                <a:latin typeface="Fira Code Medium"/>
              </a:rPr>
              <a:t>&gt;</a:t>
            </a:r>
            <a:br>
              <a:rPr lang="en-US" altLang="en-US" dirty="0">
                <a:solidFill>
                  <a:srgbClr val="080808"/>
                </a:solidFill>
                <a:latin typeface="Fira Code Medium"/>
              </a:rPr>
            </a:br>
            <a:r>
              <a:rPr lang="en-US" altLang="en-US" dirty="0">
                <a:solidFill>
                  <a:srgbClr val="080808"/>
                </a:solidFill>
                <a:latin typeface="Fira Code Medium"/>
              </a:rPr>
              <a:t>            &lt;</a:t>
            </a:r>
            <a:r>
              <a:rPr lang="en-US" altLang="en-US" dirty="0" err="1">
                <a:solidFill>
                  <a:srgbClr val="871094"/>
                </a:solidFill>
                <a:latin typeface="Fira Code Medium"/>
              </a:rPr>
              <a:t>c</a:t>
            </a:r>
            <a:r>
              <a:rPr lang="en-US" altLang="en-US" dirty="0" err="1">
                <a:solidFill>
                  <a:srgbClr val="0033B3"/>
                </a:solidFill>
                <a:latin typeface="Fira Code Medium"/>
              </a:rPr>
              <a:t>:when</a:t>
            </a:r>
            <a:r>
              <a:rPr lang="en-US" altLang="en-US" dirty="0">
                <a:solidFill>
                  <a:srgbClr val="0033B3"/>
                </a:solidFill>
                <a:latin typeface="Fira Code Medium"/>
              </a:rPr>
              <a:t> </a:t>
            </a:r>
            <a:r>
              <a:rPr lang="en-US" altLang="en-US" dirty="0">
                <a:solidFill>
                  <a:srgbClr val="174AD4"/>
                </a:solidFill>
                <a:latin typeface="Fira Code Medium"/>
              </a:rPr>
              <a:t>test</a:t>
            </a:r>
            <a:r>
              <a:rPr lang="en-US" altLang="en-US" dirty="0">
                <a:solidFill>
                  <a:srgbClr val="067D17"/>
                </a:solidFill>
                <a:latin typeface="Fira Code Medium"/>
              </a:rPr>
              <a:t>="</a:t>
            </a:r>
            <a:r>
              <a:rPr lang="en-US" altLang="en-US" dirty="0">
                <a:solidFill>
                  <a:srgbClr val="0033B3"/>
                </a:solidFill>
                <a:latin typeface="Fira Code Medium"/>
              </a:rPr>
              <a:t>${</a:t>
            </a:r>
            <a:r>
              <a:rPr lang="en-US" altLang="en-US" dirty="0" err="1">
                <a:solidFill>
                  <a:srgbClr val="000000"/>
                </a:solidFill>
                <a:latin typeface="Fira Code Medium"/>
              </a:rPr>
              <a:t>vs</a:t>
            </a:r>
            <a:r>
              <a:rPr lang="en-US" altLang="en-US" dirty="0" err="1">
                <a:solidFill>
                  <a:srgbClr val="080808"/>
                </a:solidFill>
                <a:latin typeface="Fira Code Medium"/>
              </a:rPr>
              <a:t>.</a:t>
            </a:r>
            <a:r>
              <a:rPr lang="en-US" altLang="en-US" dirty="0" err="1">
                <a:solidFill>
                  <a:srgbClr val="000000"/>
                </a:solidFill>
                <a:latin typeface="Fira Code Medium"/>
              </a:rPr>
              <a:t>count</a:t>
            </a:r>
            <a:r>
              <a:rPr lang="en-US" altLang="en-US" dirty="0">
                <a:solidFill>
                  <a:srgbClr val="080808"/>
                </a:solidFill>
                <a:latin typeface="Fira Code Medium"/>
              </a:rPr>
              <a:t>==</a:t>
            </a:r>
            <a:r>
              <a:rPr lang="en-US" altLang="en-US" dirty="0">
                <a:solidFill>
                  <a:srgbClr val="000000"/>
                </a:solidFill>
                <a:latin typeface="Fira Code Medium"/>
              </a:rPr>
              <a:t>page</a:t>
            </a:r>
            <a:r>
              <a:rPr lang="en-US" altLang="en-US" dirty="0">
                <a:solidFill>
                  <a:srgbClr val="0033B3"/>
                </a:solidFill>
                <a:latin typeface="Fira Code Medium"/>
              </a:rPr>
              <a:t>}</a:t>
            </a:r>
            <a:r>
              <a:rPr lang="en-US" altLang="en-US" dirty="0">
                <a:solidFill>
                  <a:srgbClr val="067D17"/>
                </a:solidFill>
                <a:latin typeface="Fira Code Medium"/>
              </a:rPr>
              <a:t>"</a:t>
            </a:r>
            <a:r>
              <a:rPr lang="en-US" altLang="en-US" dirty="0">
                <a:solidFill>
                  <a:srgbClr val="080808"/>
                </a:solidFill>
                <a:latin typeface="Fira Code Medium"/>
              </a:rPr>
              <a:t>&gt;</a:t>
            </a:r>
            <a:br>
              <a:rPr lang="en-US" altLang="en-US" dirty="0">
                <a:solidFill>
                  <a:srgbClr val="080808"/>
                </a:solidFill>
                <a:latin typeface="Fira Code Medium"/>
              </a:rPr>
            </a:br>
            <a:r>
              <a:rPr lang="en-US" altLang="en-US" dirty="0">
                <a:solidFill>
                  <a:srgbClr val="080808"/>
                </a:solidFill>
                <a:latin typeface="Fira Code Medium"/>
              </a:rPr>
              <a:t>                &lt;</a:t>
            </a:r>
            <a:r>
              <a:rPr lang="en-US" altLang="en-US" dirty="0">
                <a:solidFill>
                  <a:srgbClr val="0033B3"/>
                </a:solidFill>
                <a:latin typeface="Fira Code Medium"/>
              </a:rPr>
              <a:t>div </a:t>
            </a:r>
            <a:r>
              <a:rPr lang="en-US" altLang="en-US" dirty="0">
                <a:solidFill>
                  <a:srgbClr val="174AD4"/>
                </a:solidFill>
                <a:latin typeface="Fira Code Medium"/>
              </a:rPr>
              <a:t>class</a:t>
            </a:r>
            <a:r>
              <a:rPr lang="en-US" altLang="en-US" dirty="0">
                <a:solidFill>
                  <a:srgbClr val="067D17"/>
                </a:solidFill>
                <a:latin typeface="Fira Code Medium"/>
              </a:rPr>
              <a:t>="px-1 mx-1 div-link text-light </a:t>
            </a:r>
            <a:r>
              <a:rPr lang="en-US" altLang="en-US" dirty="0" err="1">
                <a:solidFill>
                  <a:srgbClr val="067D17"/>
                </a:solidFill>
                <a:latin typeface="Fira Code Medium"/>
              </a:rPr>
              <a:t>bg</a:t>
            </a:r>
            <a:r>
              <a:rPr lang="en-US" altLang="en-US" dirty="0">
                <a:solidFill>
                  <a:srgbClr val="067D17"/>
                </a:solidFill>
                <a:latin typeface="Fira Code Medium"/>
              </a:rPr>
              <a:t>-dark"</a:t>
            </a:r>
            <a:r>
              <a:rPr lang="en-US" altLang="en-US" dirty="0">
                <a:solidFill>
                  <a:srgbClr val="080808"/>
                </a:solidFill>
                <a:latin typeface="Fira Code Medium"/>
              </a:rPr>
              <a:t>&gt; </a:t>
            </a:r>
            <a:r>
              <a:rPr lang="en-US" altLang="en-US" dirty="0">
                <a:solidFill>
                  <a:srgbClr val="0033B3"/>
                </a:solidFill>
                <a:latin typeface="Fira Code Medium"/>
              </a:rPr>
              <a:t>${</a:t>
            </a:r>
            <a:r>
              <a:rPr lang="en-US" altLang="en-US" dirty="0" err="1">
                <a:solidFill>
                  <a:srgbClr val="000000"/>
                </a:solidFill>
                <a:latin typeface="Fira Code Medium"/>
              </a:rPr>
              <a:t>vs</a:t>
            </a:r>
            <a:r>
              <a:rPr lang="en-US" altLang="en-US" dirty="0" err="1">
                <a:solidFill>
                  <a:srgbClr val="080808"/>
                </a:solidFill>
                <a:latin typeface="Fira Code Medium"/>
              </a:rPr>
              <a:t>.</a:t>
            </a:r>
            <a:r>
              <a:rPr lang="en-US" altLang="en-US" dirty="0" err="1">
                <a:solidFill>
                  <a:srgbClr val="000000"/>
                </a:solidFill>
                <a:latin typeface="Fira Code Medium"/>
              </a:rPr>
              <a:t>count</a:t>
            </a:r>
            <a:r>
              <a:rPr lang="en-US" altLang="en-US" dirty="0">
                <a:solidFill>
                  <a:srgbClr val="0033B3"/>
                </a:solidFill>
                <a:latin typeface="Fira Code Medium"/>
              </a:rPr>
              <a:t>} </a:t>
            </a:r>
            <a:r>
              <a:rPr lang="en-US" altLang="en-US" dirty="0">
                <a:solidFill>
                  <a:srgbClr val="080808"/>
                </a:solidFill>
                <a:latin typeface="Fira Code Medium"/>
              </a:rPr>
              <a:t>&lt;/</a:t>
            </a:r>
            <a:r>
              <a:rPr lang="en-US" altLang="en-US" dirty="0">
                <a:solidFill>
                  <a:srgbClr val="0033B3"/>
                </a:solidFill>
                <a:latin typeface="Fira Code Medium"/>
              </a:rPr>
              <a:t>div</a:t>
            </a:r>
            <a:r>
              <a:rPr lang="en-US" altLang="en-US" dirty="0">
                <a:solidFill>
                  <a:srgbClr val="080808"/>
                </a:solidFill>
                <a:latin typeface="Fira Code Medium"/>
              </a:rPr>
              <a:t>&gt;</a:t>
            </a:r>
            <a:br>
              <a:rPr lang="en-US" altLang="en-US" dirty="0">
                <a:solidFill>
                  <a:srgbClr val="080808"/>
                </a:solidFill>
                <a:latin typeface="Fira Code Medium"/>
              </a:rPr>
            </a:br>
            <a:r>
              <a:rPr lang="en-US" altLang="en-US" dirty="0">
                <a:solidFill>
                  <a:srgbClr val="080808"/>
                </a:solidFill>
                <a:latin typeface="Fira Code Medium"/>
              </a:rPr>
              <a:t>            &lt;/</a:t>
            </a:r>
            <a:r>
              <a:rPr lang="en-US" altLang="en-US" dirty="0" err="1">
                <a:solidFill>
                  <a:srgbClr val="871094"/>
                </a:solidFill>
                <a:latin typeface="Fira Code Medium"/>
              </a:rPr>
              <a:t>c</a:t>
            </a:r>
            <a:r>
              <a:rPr lang="en-US" altLang="en-US" dirty="0" err="1">
                <a:solidFill>
                  <a:srgbClr val="0033B3"/>
                </a:solidFill>
                <a:latin typeface="Fira Code Medium"/>
              </a:rPr>
              <a:t>:when</a:t>
            </a:r>
            <a:r>
              <a:rPr lang="en-US" altLang="en-US" dirty="0">
                <a:solidFill>
                  <a:srgbClr val="080808"/>
                </a:solidFill>
                <a:latin typeface="Fira Code Medium"/>
              </a:rPr>
              <a:t>&gt;</a:t>
            </a:r>
            <a:br>
              <a:rPr lang="en-US" altLang="en-US" dirty="0">
                <a:solidFill>
                  <a:srgbClr val="080808"/>
                </a:solidFill>
                <a:latin typeface="Fira Code Medium"/>
              </a:rPr>
            </a:br>
            <a:r>
              <a:rPr lang="en-US" altLang="en-US" dirty="0">
                <a:solidFill>
                  <a:srgbClr val="080808"/>
                </a:solidFill>
                <a:latin typeface="Fira Code Medium"/>
              </a:rPr>
              <a:t>            &lt;</a:t>
            </a:r>
            <a:r>
              <a:rPr lang="en-US" altLang="en-US" dirty="0" err="1">
                <a:solidFill>
                  <a:srgbClr val="871094"/>
                </a:solidFill>
                <a:latin typeface="Fira Code Medium"/>
              </a:rPr>
              <a:t>c</a:t>
            </a:r>
            <a:r>
              <a:rPr lang="en-US" altLang="en-US" dirty="0" err="1">
                <a:solidFill>
                  <a:srgbClr val="0033B3"/>
                </a:solidFill>
                <a:latin typeface="Fira Code Medium"/>
              </a:rPr>
              <a:t>:otherwise</a:t>
            </a:r>
            <a:r>
              <a:rPr lang="en-US" altLang="en-US" dirty="0">
                <a:solidFill>
                  <a:srgbClr val="080808"/>
                </a:solidFill>
                <a:latin typeface="Fira Code Medium"/>
              </a:rPr>
              <a:t>&gt;</a:t>
            </a:r>
            <a:br>
              <a:rPr lang="en-US" altLang="en-US" dirty="0">
                <a:solidFill>
                  <a:srgbClr val="080808"/>
                </a:solidFill>
                <a:latin typeface="Fira Code Medium"/>
              </a:rPr>
            </a:br>
            <a:r>
              <a:rPr lang="en-US" altLang="en-US" dirty="0">
                <a:solidFill>
                  <a:srgbClr val="080808"/>
                </a:solidFill>
                <a:latin typeface="Fira Code Medium"/>
              </a:rPr>
              <a:t>                &lt;</a:t>
            </a:r>
            <a:r>
              <a:rPr lang="en-US" altLang="en-US" dirty="0">
                <a:solidFill>
                  <a:srgbClr val="0033B3"/>
                </a:solidFill>
                <a:latin typeface="Fira Code Medium"/>
              </a:rPr>
              <a:t>div </a:t>
            </a:r>
            <a:r>
              <a:rPr lang="en-US" altLang="en-US" dirty="0">
                <a:solidFill>
                  <a:srgbClr val="174AD4"/>
                </a:solidFill>
                <a:latin typeface="Fira Code Medium"/>
              </a:rPr>
              <a:t>class</a:t>
            </a:r>
            <a:r>
              <a:rPr lang="en-US" altLang="en-US" dirty="0">
                <a:solidFill>
                  <a:srgbClr val="067D17"/>
                </a:solidFill>
                <a:latin typeface="Fira Code Medium"/>
              </a:rPr>
              <a:t>="px-1 mx-1 div-link" </a:t>
            </a:r>
            <a:r>
              <a:rPr lang="en-US" altLang="en-US" dirty="0">
                <a:solidFill>
                  <a:srgbClr val="174AD4"/>
                </a:solidFill>
                <a:latin typeface="Fira Code Medium"/>
              </a:rPr>
              <a:t>onclick</a:t>
            </a:r>
            <a:r>
              <a:rPr lang="en-US" altLang="en-US" dirty="0">
                <a:solidFill>
                  <a:srgbClr val="067D17"/>
                </a:solidFill>
                <a:latin typeface="Fira Code Medium"/>
              </a:rPr>
              <a:t>="</a:t>
            </a:r>
            <a:r>
              <a:rPr lang="en-US" altLang="en-US" i="1" dirty="0" err="1">
                <a:solidFill>
                  <a:srgbClr val="080808"/>
                </a:solidFill>
                <a:latin typeface="Fira Code Medium"/>
              </a:rPr>
              <a:t>loadProduct</a:t>
            </a:r>
            <a:r>
              <a:rPr lang="en-US" altLang="en-US" dirty="0">
                <a:solidFill>
                  <a:srgbClr val="080808"/>
                </a:solidFill>
                <a:latin typeface="Fira Code Medium"/>
              </a:rPr>
              <a:t>(</a:t>
            </a:r>
            <a:r>
              <a:rPr lang="en-US" altLang="en-US" dirty="0">
                <a:solidFill>
                  <a:srgbClr val="871094"/>
                </a:solidFill>
                <a:latin typeface="Fira Code Medium"/>
              </a:rPr>
              <a:t>page</a:t>
            </a:r>
            <a:r>
              <a:rPr lang="en-US" altLang="en-US" dirty="0">
                <a:solidFill>
                  <a:srgbClr val="080808"/>
                </a:solidFill>
                <a:latin typeface="Fira Code Medium"/>
              </a:rPr>
              <a:t>=</a:t>
            </a:r>
            <a:r>
              <a:rPr lang="en-US" altLang="en-US" dirty="0">
                <a:solidFill>
                  <a:srgbClr val="0033B3"/>
                </a:solidFill>
                <a:latin typeface="Fira Code Medium"/>
              </a:rPr>
              <a:t>${</a:t>
            </a:r>
            <a:r>
              <a:rPr lang="en-US" altLang="en-US" dirty="0" err="1">
                <a:solidFill>
                  <a:srgbClr val="000000"/>
                </a:solidFill>
                <a:latin typeface="Fira Code Medium"/>
              </a:rPr>
              <a:t>vs</a:t>
            </a:r>
            <a:r>
              <a:rPr lang="en-US" altLang="en-US" dirty="0" err="1">
                <a:solidFill>
                  <a:srgbClr val="080808"/>
                </a:solidFill>
                <a:latin typeface="Fira Code Medium"/>
              </a:rPr>
              <a:t>.</a:t>
            </a:r>
            <a:r>
              <a:rPr lang="en-US" altLang="en-US" dirty="0" err="1">
                <a:solidFill>
                  <a:srgbClr val="000000"/>
                </a:solidFill>
                <a:latin typeface="Fira Code Medium"/>
              </a:rPr>
              <a:t>count</a:t>
            </a:r>
            <a:r>
              <a:rPr lang="en-US" altLang="en-US" dirty="0">
                <a:solidFill>
                  <a:srgbClr val="0033B3"/>
                </a:solidFill>
                <a:latin typeface="Fira Code Medium"/>
              </a:rPr>
              <a:t>}</a:t>
            </a:r>
            <a:r>
              <a:rPr lang="en-US" altLang="en-US" dirty="0">
                <a:solidFill>
                  <a:srgbClr val="080808"/>
                </a:solidFill>
                <a:latin typeface="Fira Code Medium"/>
              </a:rPr>
              <a:t>, </a:t>
            </a:r>
            <a:r>
              <a:rPr lang="en-US" altLang="en-US" dirty="0">
                <a:solidFill>
                  <a:srgbClr val="0033B3"/>
                </a:solidFill>
                <a:latin typeface="Fira Code Medium"/>
              </a:rPr>
              <a:t>${</a:t>
            </a:r>
            <a:r>
              <a:rPr lang="en-US" altLang="en-US" dirty="0" err="1">
                <a:solidFill>
                  <a:srgbClr val="000000"/>
                </a:solidFill>
                <a:latin typeface="Fira Code Medium"/>
              </a:rPr>
              <a:t>pageSize</a:t>
            </a:r>
            <a:r>
              <a:rPr lang="en-US" altLang="en-US" dirty="0">
                <a:solidFill>
                  <a:srgbClr val="0033B3"/>
                </a:solidFill>
                <a:latin typeface="Fira Code Medium"/>
              </a:rPr>
              <a:t>}</a:t>
            </a:r>
            <a:r>
              <a:rPr lang="en-US" altLang="en-US" dirty="0">
                <a:solidFill>
                  <a:srgbClr val="080808"/>
                </a:solidFill>
                <a:latin typeface="Fira Code Medium"/>
              </a:rPr>
              <a:t>)</a:t>
            </a:r>
            <a:r>
              <a:rPr lang="en-US" altLang="en-US" dirty="0">
                <a:solidFill>
                  <a:srgbClr val="067D17"/>
                </a:solidFill>
                <a:latin typeface="Fira Code Medium"/>
              </a:rPr>
              <a:t>"</a:t>
            </a:r>
            <a:r>
              <a:rPr lang="en-US" altLang="en-US" dirty="0">
                <a:solidFill>
                  <a:srgbClr val="080808"/>
                </a:solidFill>
                <a:latin typeface="Fira Code Medium"/>
              </a:rPr>
              <a:t>&gt;</a:t>
            </a:r>
            <a:br>
              <a:rPr lang="en-US" altLang="en-US" dirty="0">
                <a:solidFill>
                  <a:srgbClr val="080808"/>
                </a:solidFill>
                <a:latin typeface="Fira Code Medium"/>
              </a:rPr>
            </a:br>
            <a:r>
              <a:rPr lang="en-US" altLang="en-US" dirty="0">
                <a:solidFill>
                  <a:srgbClr val="080808"/>
                </a:solidFill>
                <a:latin typeface="Fira Code Medium"/>
              </a:rPr>
              <a:t>                        </a:t>
            </a:r>
            <a:r>
              <a:rPr lang="en-US" altLang="en-US" dirty="0">
                <a:solidFill>
                  <a:srgbClr val="0033B3"/>
                </a:solidFill>
                <a:latin typeface="Fira Code Medium"/>
              </a:rPr>
              <a:t>${</a:t>
            </a:r>
            <a:r>
              <a:rPr lang="en-US" altLang="en-US" dirty="0" err="1">
                <a:solidFill>
                  <a:srgbClr val="000000"/>
                </a:solidFill>
                <a:latin typeface="Fira Code Medium"/>
              </a:rPr>
              <a:t>vs</a:t>
            </a:r>
            <a:r>
              <a:rPr lang="en-US" altLang="en-US" dirty="0" err="1">
                <a:solidFill>
                  <a:srgbClr val="080808"/>
                </a:solidFill>
                <a:latin typeface="Fira Code Medium"/>
              </a:rPr>
              <a:t>.</a:t>
            </a:r>
            <a:r>
              <a:rPr lang="en-US" altLang="en-US" dirty="0" err="1">
                <a:solidFill>
                  <a:srgbClr val="000000"/>
                </a:solidFill>
                <a:latin typeface="Fira Code Medium"/>
              </a:rPr>
              <a:t>count</a:t>
            </a:r>
            <a:r>
              <a:rPr lang="en-US" altLang="en-US" dirty="0">
                <a:solidFill>
                  <a:srgbClr val="0033B3"/>
                </a:solidFill>
                <a:latin typeface="Fira Code Medium"/>
              </a:rPr>
              <a:t>}</a:t>
            </a:r>
            <a:br>
              <a:rPr lang="en-US" altLang="en-US" dirty="0">
                <a:solidFill>
                  <a:srgbClr val="0033B3"/>
                </a:solidFill>
                <a:latin typeface="Fira Code Medium"/>
              </a:rPr>
            </a:br>
            <a:r>
              <a:rPr lang="en-US" altLang="en-US" dirty="0">
                <a:solidFill>
                  <a:srgbClr val="0033B3"/>
                </a:solidFill>
                <a:latin typeface="Fira Code Medium"/>
              </a:rPr>
              <a:t>                </a:t>
            </a:r>
            <a:r>
              <a:rPr lang="en-US" altLang="en-US" dirty="0">
                <a:solidFill>
                  <a:srgbClr val="080808"/>
                </a:solidFill>
                <a:latin typeface="Fira Code Medium"/>
              </a:rPr>
              <a:t>&lt;/</a:t>
            </a:r>
            <a:r>
              <a:rPr lang="en-US" altLang="en-US" dirty="0">
                <a:solidFill>
                  <a:srgbClr val="0033B3"/>
                </a:solidFill>
                <a:latin typeface="Fira Code Medium"/>
              </a:rPr>
              <a:t>div</a:t>
            </a:r>
            <a:r>
              <a:rPr lang="en-US" altLang="en-US" dirty="0">
                <a:solidFill>
                  <a:srgbClr val="080808"/>
                </a:solidFill>
                <a:latin typeface="Fira Code Medium"/>
              </a:rPr>
              <a:t>&gt;</a:t>
            </a:r>
            <a:br>
              <a:rPr lang="en-US" altLang="en-US" dirty="0">
                <a:solidFill>
                  <a:srgbClr val="080808"/>
                </a:solidFill>
                <a:latin typeface="Fira Code Medium"/>
              </a:rPr>
            </a:br>
            <a:r>
              <a:rPr lang="en-US" altLang="en-US" dirty="0">
                <a:solidFill>
                  <a:srgbClr val="080808"/>
                </a:solidFill>
                <a:latin typeface="Fira Code Medium"/>
              </a:rPr>
              <a:t>            &lt;/</a:t>
            </a:r>
            <a:r>
              <a:rPr lang="en-US" altLang="en-US" dirty="0" err="1">
                <a:solidFill>
                  <a:srgbClr val="871094"/>
                </a:solidFill>
                <a:latin typeface="Fira Code Medium"/>
              </a:rPr>
              <a:t>c</a:t>
            </a:r>
            <a:r>
              <a:rPr lang="en-US" altLang="en-US" dirty="0" err="1">
                <a:solidFill>
                  <a:srgbClr val="0033B3"/>
                </a:solidFill>
                <a:latin typeface="Fira Code Medium"/>
              </a:rPr>
              <a:t>:otherwise</a:t>
            </a:r>
            <a:r>
              <a:rPr lang="en-US" altLang="en-US" dirty="0">
                <a:solidFill>
                  <a:srgbClr val="080808"/>
                </a:solidFill>
                <a:latin typeface="Fira Code Medium"/>
              </a:rPr>
              <a:t>&gt;</a:t>
            </a:r>
            <a:br>
              <a:rPr lang="en-US" altLang="en-US" dirty="0">
                <a:solidFill>
                  <a:srgbClr val="080808"/>
                </a:solidFill>
                <a:latin typeface="Fira Code Medium"/>
              </a:rPr>
            </a:br>
            <a:r>
              <a:rPr lang="en-US" altLang="en-US" dirty="0">
                <a:solidFill>
                  <a:srgbClr val="080808"/>
                </a:solidFill>
                <a:latin typeface="Fira Code Medium"/>
              </a:rPr>
              <a:t>        &lt;/</a:t>
            </a:r>
            <a:r>
              <a:rPr lang="en-US" altLang="en-US" dirty="0" err="1">
                <a:solidFill>
                  <a:srgbClr val="871094"/>
                </a:solidFill>
                <a:latin typeface="Fira Code Medium"/>
              </a:rPr>
              <a:t>c</a:t>
            </a:r>
            <a:r>
              <a:rPr lang="en-US" altLang="en-US" dirty="0" err="1">
                <a:solidFill>
                  <a:srgbClr val="0033B3"/>
                </a:solidFill>
                <a:latin typeface="Fira Code Medium"/>
              </a:rPr>
              <a:t>:choose</a:t>
            </a:r>
            <a:r>
              <a:rPr lang="en-US" altLang="en-US" dirty="0">
                <a:solidFill>
                  <a:srgbClr val="080808"/>
                </a:solidFill>
                <a:latin typeface="Fira Code Medium"/>
              </a:rPr>
              <a:t>&gt;</a:t>
            </a:r>
            <a:br>
              <a:rPr lang="en-US" altLang="en-US" dirty="0">
                <a:solidFill>
                  <a:srgbClr val="080808"/>
                </a:solidFill>
                <a:latin typeface="Fira Code Medium"/>
              </a:rPr>
            </a:br>
            <a:r>
              <a:rPr lang="en-US" altLang="en-US" dirty="0">
                <a:solidFill>
                  <a:srgbClr val="080808"/>
                </a:solidFill>
                <a:latin typeface="Fira Code Medium"/>
              </a:rPr>
              <a:t>    &lt;/</a:t>
            </a:r>
            <a:r>
              <a:rPr lang="en-US" altLang="en-US" dirty="0" err="1">
                <a:solidFill>
                  <a:srgbClr val="871094"/>
                </a:solidFill>
                <a:latin typeface="Fira Code Medium"/>
              </a:rPr>
              <a:t>c</a:t>
            </a:r>
            <a:r>
              <a:rPr lang="en-US" altLang="en-US" dirty="0" err="1">
                <a:solidFill>
                  <a:srgbClr val="0033B3"/>
                </a:solidFill>
                <a:latin typeface="Fira Code Medium"/>
              </a:rPr>
              <a:t>:forEach</a:t>
            </a:r>
            <a:r>
              <a:rPr lang="en-US" altLang="en-US" dirty="0">
                <a:solidFill>
                  <a:srgbClr val="080808"/>
                </a:solidFill>
                <a:latin typeface="Fira Code Medium"/>
              </a:rPr>
              <a:t>&gt;</a:t>
            </a:r>
            <a:endParaRPr lang="en-US" altLang="en-US" sz="4000" dirty="0">
              <a:solidFill>
                <a:schemeClr val="tx1"/>
              </a:solidFill>
              <a:latin typeface="Arial" panose="020B0604020202020204" pitchFamily="34" charset="0"/>
            </a:endParaRPr>
          </a:p>
        </p:txBody>
      </p:sp>
      <p:sp>
        <p:nvSpPr>
          <p:cNvPr id="3" name="Rectangle 1">
            <a:extLst>
              <a:ext uri="{FF2B5EF4-FFF2-40B4-BE49-F238E27FC236}">
                <a16:creationId xmlns:a16="http://schemas.microsoft.com/office/drawing/2014/main" id="{CCC56516-78B4-414B-B8E2-7C16C6E6D47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0019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BF342-7D8E-4776-844D-E11C1259150C}"/>
              </a:ext>
            </a:extLst>
          </p:cNvPr>
          <p:cNvSpPr>
            <a:spLocks noGrp="1"/>
          </p:cNvSpPr>
          <p:nvPr>
            <p:ph type="title"/>
          </p:nvPr>
        </p:nvSpPr>
        <p:spPr>
          <a:xfrm>
            <a:off x="838200" y="365126"/>
            <a:ext cx="10515600" cy="608910"/>
          </a:xfrm>
        </p:spPr>
        <p:txBody>
          <a:bodyPr>
            <a:normAutofit fontScale="90000"/>
          </a:bodyPr>
          <a:lstStyle/>
          <a:p>
            <a:r>
              <a:rPr lang="en-US" dirty="0" err="1"/>
              <a:t>ProductList.jsp</a:t>
            </a:r>
            <a:r>
              <a:rPr lang="en-US" dirty="0"/>
              <a:t> (2)</a:t>
            </a:r>
          </a:p>
        </p:txBody>
      </p:sp>
      <p:sp>
        <p:nvSpPr>
          <p:cNvPr id="7" name="Rectangle 2">
            <a:extLst>
              <a:ext uri="{FF2B5EF4-FFF2-40B4-BE49-F238E27FC236}">
                <a16:creationId xmlns:a16="http://schemas.microsoft.com/office/drawing/2014/main" id="{15B7167F-F0CB-4C5B-82D3-65A88ABEAC43}"/>
              </a:ext>
            </a:extLst>
          </p:cNvPr>
          <p:cNvSpPr>
            <a:spLocks noGrp="1" noChangeArrowheads="1"/>
          </p:cNvSpPr>
          <p:nvPr>
            <p:ph idx="1"/>
          </p:nvPr>
        </p:nvSpPr>
        <p:spPr bwMode="auto">
          <a:xfrm>
            <a:off x="929640" y="1130971"/>
            <a:ext cx="10596812" cy="5447645"/>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none" lIns="91440" tIns="182880" rIns="91440" bIns="9144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2400" dirty="0">
                <a:solidFill>
                  <a:srgbClr val="080808"/>
                </a:solidFill>
                <a:latin typeface="Fira Code Medium"/>
              </a:rPr>
              <a:t>    &lt;</a:t>
            </a:r>
            <a:r>
              <a:rPr lang="en-US" altLang="en-US" sz="2400" dirty="0">
                <a:solidFill>
                  <a:srgbClr val="0033B3"/>
                </a:solidFill>
                <a:latin typeface="Fira Code Medium"/>
              </a:rPr>
              <a:t>div </a:t>
            </a:r>
            <a:r>
              <a:rPr lang="en-US" altLang="en-US" sz="2400" dirty="0">
                <a:solidFill>
                  <a:srgbClr val="174AD4"/>
                </a:solidFill>
                <a:latin typeface="Fira Code Medium"/>
              </a:rPr>
              <a:t>class</a:t>
            </a:r>
            <a:r>
              <a:rPr lang="en-US" altLang="en-US" sz="2400" dirty="0">
                <a:solidFill>
                  <a:srgbClr val="067D17"/>
                </a:solidFill>
                <a:latin typeface="Fira Code Medium"/>
              </a:rPr>
              <a:t>="px-1 mx-2 div-link"</a:t>
            </a:r>
            <a:br>
              <a:rPr lang="en-US" altLang="en-US" sz="2400" dirty="0">
                <a:solidFill>
                  <a:srgbClr val="067D17"/>
                </a:solidFill>
                <a:latin typeface="Fira Code Medium"/>
              </a:rPr>
            </a:br>
            <a:r>
              <a:rPr lang="en-US" altLang="en-US" sz="2400" dirty="0">
                <a:solidFill>
                  <a:srgbClr val="067D17"/>
                </a:solidFill>
                <a:latin typeface="Fira Code Medium"/>
              </a:rPr>
              <a:t>         </a:t>
            </a:r>
            <a:r>
              <a:rPr lang="en-US" altLang="en-US" sz="2400" dirty="0">
                <a:solidFill>
                  <a:srgbClr val="174AD4"/>
                </a:solidFill>
                <a:latin typeface="Fira Code Medium"/>
              </a:rPr>
              <a:t>onclick</a:t>
            </a:r>
            <a:r>
              <a:rPr lang="en-US" altLang="en-US" sz="2400" dirty="0">
                <a:solidFill>
                  <a:srgbClr val="067D17"/>
                </a:solidFill>
                <a:latin typeface="Fira Code Medium"/>
              </a:rPr>
              <a:t>="</a:t>
            </a:r>
            <a:r>
              <a:rPr lang="en-US" altLang="en-US" sz="2400" i="1" dirty="0" err="1">
                <a:solidFill>
                  <a:srgbClr val="080808"/>
                </a:solidFill>
                <a:latin typeface="Fira Code Medium"/>
              </a:rPr>
              <a:t>loadProduct</a:t>
            </a:r>
            <a:r>
              <a:rPr lang="en-US" altLang="en-US" sz="2400" dirty="0">
                <a:solidFill>
                  <a:srgbClr val="080808"/>
                </a:solidFill>
                <a:latin typeface="Fira Code Medium"/>
              </a:rPr>
              <a:t>(</a:t>
            </a:r>
            <a:r>
              <a:rPr lang="en-US" altLang="en-US" sz="2400" dirty="0">
                <a:solidFill>
                  <a:srgbClr val="871094"/>
                </a:solidFill>
                <a:latin typeface="Fira Code Medium"/>
              </a:rPr>
              <a:t>page</a:t>
            </a:r>
            <a:r>
              <a:rPr lang="en-US" altLang="en-US" sz="2400" dirty="0">
                <a:solidFill>
                  <a:srgbClr val="080808"/>
                </a:solidFill>
                <a:latin typeface="Fira Code Medium"/>
              </a:rPr>
              <a:t>=</a:t>
            </a:r>
            <a:r>
              <a:rPr lang="en-US" altLang="en-US" sz="2400" dirty="0">
                <a:solidFill>
                  <a:srgbClr val="0033B3"/>
                </a:solidFill>
                <a:latin typeface="Fira Code Medium"/>
              </a:rPr>
              <a:t>${</a:t>
            </a:r>
            <a:r>
              <a:rPr lang="en-US" altLang="en-US" sz="2400" dirty="0">
                <a:solidFill>
                  <a:srgbClr val="000000"/>
                </a:solidFill>
                <a:latin typeface="Fira Code Medium"/>
              </a:rPr>
              <a:t>page</a:t>
            </a:r>
            <a:r>
              <a:rPr lang="en-US" altLang="en-US" sz="2400" dirty="0">
                <a:solidFill>
                  <a:srgbClr val="080808"/>
                </a:solidFill>
                <a:latin typeface="Fira Code Medium"/>
              </a:rPr>
              <a:t>&gt;=</a:t>
            </a:r>
            <a:r>
              <a:rPr lang="en-US" altLang="en-US" sz="2400" dirty="0">
                <a:solidFill>
                  <a:srgbClr val="000000"/>
                </a:solidFill>
                <a:latin typeface="Fira Code Medium"/>
              </a:rPr>
              <a:t>totalPage</a:t>
            </a:r>
            <a:r>
              <a:rPr lang="en-US" altLang="en-US" sz="2400" dirty="0">
                <a:solidFill>
                  <a:srgbClr val="080808"/>
                </a:solidFill>
                <a:latin typeface="Fira Code Medium"/>
              </a:rPr>
              <a:t>?</a:t>
            </a:r>
            <a:r>
              <a:rPr lang="en-US" altLang="en-US" sz="2400" dirty="0">
                <a:solidFill>
                  <a:srgbClr val="1750EB"/>
                </a:solidFill>
                <a:latin typeface="Fira Code Medium"/>
              </a:rPr>
              <a:t>1</a:t>
            </a:r>
            <a:r>
              <a:rPr lang="en-US" altLang="en-US" sz="2400" dirty="0">
                <a:solidFill>
                  <a:srgbClr val="080808"/>
                </a:solidFill>
                <a:latin typeface="Fira Code Medium"/>
              </a:rPr>
              <a:t>:</a:t>
            </a:r>
            <a:r>
              <a:rPr lang="en-US" altLang="en-US" sz="2400" dirty="0">
                <a:solidFill>
                  <a:srgbClr val="000000"/>
                </a:solidFill>
                <a:latin typeface="Fira Code Medium"/>
              </a:rPr>
              <a:t>page</a:t>
            </a:r>
            <a:r>
              <a:rPr lang="en-US" altLang="en-US" sz="2400" dirty="0">
                <a:solidFill>
                  <a:srgbClr val="080808"/>
                </a:solidFill>
                <a:latin typeface="Fira Code Medium"/>
              </a:rPr>
              <a:t>+</a:t>
            </a:r>
            <a:r>
              <a:rPr lang="en-US" altLang="en-US" sz="2400" dirty="0">
                <a:solidFill>
                  <a:srgbClr val="1750EB"/>
                </a:solidFill>
                <a:latin typeface="Fira Code Medium"/>
              </a:rPr>
              <a:t>1</a:t>
            </a:r>
            <a:r>
              <a:rPr lang="en-US" altLang="en-US" sz="2400" dirty="0">
                <a:solidFill>
                  <a:srgbClr val="0033B3"/>
                </a:solidFill>
                <a:latin typeface="Fira Code Medium"/>
              </a:rPr>
              <a:t>}</a:t>
            </a:r>
            <a:r>
              <a:rPr lang="en-US" altLang="en-US" sz="2400" dirty="0">
                <a:solidFill>
                  <a:srgbClr val="080808"/>
                </a:solidFill>
                <a:latin typeface="Fira Code Medium"/>
              </a:rPr>
              <a:t>, </a:t>
            </a:r>
            <a:r>
              <a:rPr lang="en-US" altLang="en-US" sz="2400" dirty="0">
                <a:solidFill>
                  <a:srgbClr val="0033B3"/>
                </a:solidFill>
                <a:latin typeface="Fira Code Medium"/>
              </a:rPr>
              <a:t>${</a:t>
            </a:r>
            <a:r>
              <a:rPr lang="en-US" altLang="en-US" sz="2400" dirty="0" err="1">
                <a:solidFill>
                  <a:srgbClr val="000000"/>
                </a:solidFill>
                <a:latin typeface="Fira Code Medium"/>
              </a:rPr>
              <a:t>pageSize</a:t>
            </a:r>
            <a:r>
              <a:rPr lang="en-US" altLang="en-US" sz="2400" dirty="0">
                <a:solidFill>
                  <a:srgbClr val="0033B3"/>
                </a:solidFill>
                <a:latin typeface="Fira Code Medium"/>
              </a:rPr>
              <a:t>}</a:t>
            </a:r>
            <a:r>
              <a:rPr lang="en-US" altLang="en-US" sz="2400" dirty="0">
                <a:solidFill>
                  <a:srgbClr val="080808"/>
                </a:solidFill>
                <a:latin typeface="Fira Code Medium"/>
              </a:rPr>
              <a:t>)</a:t>
            </a:r>
            <a:r>
              <a:rPr lang="en-US" altLang="en-US" sz="2400" dirty="0">
                <a:solidFill>
                  <a:srgbClr val="067D17"/>
                </a:solidFill>
                <a:latin typeface="Fira Code Medium"/>
              </a:rPr>
              <a:t>"</a:t>
            </a:r>
            <a:r>
              <a:rPr lang="en-US" altLang="en-US" sz="2400" dirty="0">
                <a:solidFill>
                  <a:srgbClr val="080808"/>
                </a:solidFill>
                <a:latin typeface="Fira Code Medium"/>
              </a:rPr>
              <a:t>&gt; </a:t>
            </a:r>
            <a:r>
              <a:rPr lang="en-US" altLang="en-US" sz="2400" dirty="0">
                <a:solidFill>
                  <a:srgbClr val="174BE6"/>
                </a:solidFill>
                <a:latin typeface="Fira Code Medium"/>
              </a:rPr>
              <a:t>&amp;</a:t>
            </a:r>
            <a:r>
              <a:rPr lang="en-US" altLang="en-US" sz="2400" dirty="0" err="1">
                <a:solidFill>
                  <a:srgbClr val="174BE6"/>
                </a:solidFill>
                <a:latin typeface="Fira Code Medium"/>
              </a:rPr>
              <a:t>gt</a:t>
            </a:r>
            <a:r>
              <a:rPr lang="en-US" altLang="en-US" sz="2400" dirty="0">
                <a:solidFill>
                  <a:srgbClr val="174BE6"/>
                </a:solidFill>
                <a:latin typeface="Fira Code Medium"/>
              </a:rPr>
              <a:t>;</a:t>
            </a:r>
            <a:br>
              <a:rPr lang="en-US" altLang="en-US" sz="2400" dirty="0">
                <a:solidFill>
                  <a:srgbClr val="174BE6"/>
                </a:solidFill>
                <a:latin typeface="Fira Code Medium"/>
              </a:rPr>
            </a:br>
            <a:r>
              <a:rPr lang="en-US" altLang="en-US" sz="2400" dirty="0">
                <a:solidFill>
                  <a:srgbClr val="174BE6"/>
                </a:solidFill>
                <a:latin typeface="Fira Code Medium"/>
              </a:rPr>
              <a:t>    </a:t>
            </a:r>
            <a:r>
              <a:rPr lang="en-US" altLang="en-US" sz="2400" dirty="0">
                <a:solidFill>
                  <a:srgbClr val="080808"/>
                </a:solidFill>
                <a:latin typeface="Fira Code Medium"/>
              </a:rPr>
              <a:t>&lt;/</a:t>
            </a:r>
            <a:r>
              <a:rPr lang="en-US" altLang="en-US" sz="2400" dirty="0">
                <a:solidFill>
                  <a:srgbClr val="0033B3"/>
                </a:solidFill>
                <a:latin typeface="Fira Code Medium"/>
              </a:rPr>
              <a:t>div</a:t>
            </a:r>
            <a:r>
              <a:rPr lang="en-US" altLang="en-US" sz="2400" dirty="0">
                <a:solidFill>
                  <a:srgbClr val="080808"/>
                </a:solidFill>
                <a:latin typeface="Fira Code Medium"/>
              </a:rPr>
              <a:t>&gt;</a:t>
            </a:r>
            <a:br>
              <a:rPr lang="en-US" altLang="en-US" sz="2400" dirty="0">
                <a:solidFill>
                  <a:srgbClr val="080808"/>
                </a:solidFill>
                <a:latin typeface="Fira Code Medium"/>
              </a:rPr>
            </a:br>
            <a:r>
              <a:rPr lang="en-US" altLang="en-US" sz="2400" dirty="0">
                <a:solidFill>
                  <a:srgbClr val="080808"/>
                </a:solidFill>
                <a:latin typeface="Fira Code Medium"/>
              </a:rPr>
              <a:t>    &lt;</a:t>
            </a:r>
            <a:r>
              <a:rPr lang="en-US" altLang="en-US" sz="2400" dirty="0">
                <a:solidFill>
                  <a:srgbClr val="0033B3"/>
                </a:solidFill>
                <a:latin typeface="Fira Code Medium"/>
              </a:rPr>
              <a:t>div </a:t>
            </a:r>
            <a:r>
              <a:rPr lang="en-US" altLang="en-US" sz="2400" dirty="0">
                <a:solidFill>
                  <a:srgbClr val="174AD4"/>
                </a:solidFill>
                <a:latin typeface="Fira Code Medium"/>
              </a:rPr>
              <a:t>class</a:t>
            </a:r>
            <a:r>
              <a:rPr lang="en-US" altLang="en-US" sz="2400" dirty="0">
                <a:solidFill>
                  <a:srgbClr val="067D17"/>
                </a:solidFill>
                <a:latin typeface="Fira Code Medium"/>
              </a:rPr>
              <a:t>="px-4 mx-1"</a:t>
            </a:r>
            <a:r>
              <a:rPr lang="en-US" altLang="en-US" sz="2400" dirty="0">
                <a:solidFill>
                  <a:srgbClr val="080808"/>
                </a:solidFill>
                <a:latin typeface="Fira Code Medium"/>
              </a:rPr>
              <a:t>&gt;</a:t>
            </a:r>
            <a:br>
              <a:rPr lang="en-US" altLang="en-US" sz="2400" dirty="0">
                <a:solidFill>
                  <a:srgbClr val="080808"/>
                </a:solidFill>
                <a:latin typeface="Fira Code Medium"/>
              </a:rPr>
            </a:br>
            <a:r>
              <a:rPr lang="en-US" altLang="en-US" sz="2400" dirty="0">
                <a:solidFill>
                  <a:srgbClr val="080808"/>
                </a:solidFill>
                <a:latin typeface="Fira Code Medium"/>
              </a:rPr>
              <a:t>        items per page:</a:t>
            </a:r>
            <a:br>
              <a:rPr lang="en-US" altLang="en-US" sz="2400" dirty="0">
                <a:solidFill>
                  <a:srgbClr val="080808"/>
                </a:solidFill>
                <a:latin typeface="Fira Code Medium"/>
              </a:rPr>
            </a:br>
            <a:r>
              <a:rPr lang="en-US" altLang="en-US" sz="2400" dirty="0">
                <a:solidFill>
                  <a:srgbClr val="080808"/>
                </a:solidFill>
                <a:latin typeface="Fira Code Medium"/>
              </a:rPr>
              <a:t>        &lt;</a:t>
            </a:r>
            <a:r>
              <a:rPr lang="en-US" altLang="en-US" sz="2400" dirty="0">
                <a:solidFill>
                  <a:srgbClr val="0033B3"/>
                </a:solidFill>
                <a:latin typeface="Fira Code Medium"/>
              </a:rPr>
              <a:t>select </a:t>
            </a:r>
            <a:r>
              <a:rPr lang="en-US" altLang="en-US" sz="2400" dirty="0">
                <a:solidFill>
                  <a:srgbClr val="174AD4"/>
                </a:solidFill>
                <a:latin typeface="Fira Code Medium"/>
              </a:rPr>
              <a:t>id</a:t>
            </a:r>
            <a:r>
              <a:rPr lang="en-US" altLang="en-US" sz="2400" dirty="0">
                <a:solidFill>
                  <a:srgbClr val="067D17"/>
                </a:solidFill>
                <a:latin typeface="Fira Code Medium"/>
              </a:rPr>
              <a:t>="</a:t>
            </a:r>
            <a:r>
              <a:rPr lang="en-US" altLang="en-US" sz="2400" dirty="0" err="1">
                <a:solidFill>
                  <a:srgbClr val="067D17"/>
                </a:solidFill>
                <a:latin typeface="Fira Code Medium"/>
              </a:rPr>
              <a:t>itemsPage</a:t>
            </a:r>
            <a:r>
              <a:rPr lang="en-US" altLang="en-US" sz="2400" dirty="0">
                <a:solidFill>
                  <a:srgbClr val="067D17"/>
                </a:solidFill>
                <a:latin typeface="Fira Code Medium"/>
              </a:rPr>
              <a:t>" </a:t>
            </a:r>
            <a:r>
              <a:rPr lang="en-US" altLang="en-US" sz="2400" dirty="0" err="1">
                <a:solidFill>
                  <a:srgbClr val="174AD4"/>
                </a:solidFill>
                <a:latin typeface="Fira Code Medium"/>
              </a:rPr>
              <a:t>onchange</a:t>
            </a:r>
            <a:r>
              <a:rPr lang="en-US" altLang="en-US" sz="2400" dirty="0">
                <a:solidFill>
                  <a:srgbClr val="067D17"/>
                </a:solidFill>
                <a:latin typeface="Fira Code Medium"/>
              </a:rPr>
              <a:t>="</a:t>
            </a:r>
            <a:r>
              <a:rPr lang="en-US" altLang="en-US" sz="2400" i="1" dirty="0" err="1">
                <a:solidFill>
                  <a:srgbClr val="080808"/>
                </a:solidFill>
                <a:latin typeface="Fira Code Medium"/>
              </a:rPr>
              <a:t>loadProduct</a:t>
            </a:r>
            <a:r>
              <a:rPr lang="en-US" altLang="en-US" sz="2400" dirty="0">
                <a:solidFill>
                  <a:srgbClr val="080808"/>
                </a:solidFill>
                <a:latin typeface="Fira Code Medium"/>
              </a:rPr>
              <a:t>(</a:t>
            </a:r>
            <a:r>
              <a:rPr lang="en-US" altLang="en-US" sz="2400" dirty="0">
                <a:solidFill>
                  <a:srgbClr val="1750EB"/>
                </a:solidFill>
                <a:latin typeface="Fira Code Medium"/>
              </a:rPr>
              <a:t>1</a:t>
            </a:r>
            <a:r>
              <a:rPr lang="en-US" altLang="en-US" sz="2400" dirty="0">
                <a:solidFill>
                  <a:srgbClr val="080808"/>
                </a:solidFill>
                <a:latin typeface="Fira Code Medium"/>
              </a:rPr>
              <a:t>)</a:t>
            </a:r>
            <a:r>
              <a:rPr lang="en-US" altLang="en-US" sz="2400" dirty="0">
                <a:solidFill>
                  <a:srgbClr val="067D17"/>
                </a:solidFill>
                <a:latin typeface="Fira Code Medium"/>
              </a:rPr>
              <a:t>"</a:t>
            </a:r>
            <a:r>
              <a:rPr lang="en-US" altLang="en-US" sz="2400" dirty="0">
                <a:solidFill>
                  <a:srgbClr val="080808"/>
                </a:solidFill>
                <a:latin typeface="Fira Code Medium"/>
              </a:rPr>
              <a:t>&gt;</a:t>
            </a:r>
            <a:br>
              <a:rPr lang="en-US" altLang="en-US" sz="2400" dirty="0">
                <a:solidFill>
                  <a:srgbClr val="080808"/>
                </a:solidFill>
                <a:latin typeface="Fira Code Medium"/>
              </a:rPr>
            </a:br>
            <a:r>
              <a:rPr lang="en-US" altLang="en-US" sz="2400" dirty="0">
                <a:solidFill>
                  <a:srgbClr val="080808"/>
                </a:solidFill>
                <a:latin typeface="Fira Code Medium"/>
              </a:rPr>
              <a:t>            &lt;</a:t>
            </a:r>
            <a:r>
              <a:rPr lang="en-US" altLang="en-US" sz="2400" dirty="0">
                <a:solidFill>
                  <a:srgbClr val="0033B3"/>
                </a:solidFill>
                <a:latin typeface="Fira Code Medium"/>
              </a:rPr>
              <a:t>option </a:t>
            </a:r>
            <a:r>
              <a:rPr lang="en-US" altLang="en-US" sz="2400" dirty="0">
                <a:solidFill>
                  <a:srgbClr val="174AD4"/>
                </a:solidFill>
                <a:latin typeface="Fira Code Medium"/>
              </a:rPr>
              <a:t>value</a:t>
            </a:r>
            <a:r>
              <a:rPr lang="en-US" altLang="en-US" sz="2400" dirty="0">
                <a:solidFill>
                  <a:srgbClr val="067D17"/>
                </a:solidFill>
                <a:latin typeface="Fira Code Medium"/>
              </a:rPr>
              <a:t>="5" </a:t>
            </a:r>
            <a:r>
              <a:rPr lang="en-US" altLang="en-US" sz="2400" dirty="0">
                <a:solidFill>
                  <a:srgbClr val="0033B3"/>
                </a:solidFill>
                <a:latin typeface="Fira Code Medium"/>
              </a:rPr>
              <a:t>${</a:t>
            </a:r>
            <a:r>
              <a:rPr lang="en-US" altLang="en-US" sz="2400" dirty="0" err="1">
                <a:solidFill>
                  <a:srgbClr val="000000"/>
                </a:solidFill>
                <a:latin typeface="Fira Code Medium"/>
              </a:rPr>
              <a:t>pageSize</a:t>
            </a:r>
            <a:r>
              <a:rPr lang="en-US" altLang="en-US" sz="2400" dirty="0">
                <a:solidFill>
                  <a:srgbClr val="080808"/>
                </a:solidFill>
                <a:latin typeface="Fira Code Medium"/>
              </a:rPr>
              <a:t>==</a:t>
            </a:r>
            <a:r>
              <a:rPr lang="en-US" altLang="en-US" sz="2400" dirty="0">
                <a:solidFill>
                  <a:srgbClr val="1750EB"/>
                </a:solidFill>
                <a:latin typeface="Fira Code Medium"/>
              </a:rPr>
              <a:t>5</a:t>
            </a:r>
            <a:r>
              <a:rPr lang="en-US" altLang="en-US" sz="2400" dirty="0">
                <a:solidFill>
                  <a:srgbClr val="080808"/>
                </a:solidFill>
                <a:latin typeface="Fira Code Medium"/>
              </a:rPr>
              <a:t>?</a:t>
            </a:r>
            <a:r>
              <a:rPr lang="en-US" altLang="en-US" sz="2400" dirty="0">
                <a:solidFill>
                  <a:srgbClr val="067D17"/>
                </a:solidFill>
                <a:latin typeface="Fira Code Medium"/>
              </a:rPr>
              <a:t>'selected'</a:t>
            </a:r>
            <a:r>
              <a:rPr lang="en-US" altLang="en-US" sz="2400" dirty="0">
                <a:solidFill>
                  <a:srgbClr val="080808"/>
                </a:solidFill>
                <a:latin typeface="Fira Code Medium"/>
              </a:rPr>
              <a:t>:</a:t>
            </a:r>
            <a:r>
              <a:rPr lang="en-US" altLang="en-US" sz="2400" dirty="0">
                <a:solidFill>
                  <a:srgbClr val="067D17"/>
                </a:solidFill>
                <a:latin typeface="Fira Code Medium"/>
              </a:rPr>
              <a:t>''</a:t>
            </a:r>
            <a:r>
              <a:rPr lang="en-US" altLang="en-US" sz="2400" dirty="0">
                <a:solidFill>
                  <a:srgbClr val="0033B3"/>
                </a:solidFill>
                <a:latin typeface="Fira Code Medium"/>
              </a:rPr>
              <a:t>}</a:t>
            </a:r>
            <a:r>
              <a:rPr lang="en-US" altLang="en-US" sz="2400" dirty="0">
                <a:solidFill>
                  <a:srgbClr val="080808"/>
                </a:solidFill>
                <a:latin typeface="Fira Code Medium"/>
              </a:rPr>
              <a:t>&gt;5&lt;/</a:t>
            </a:r>
            <a:r>
              <a:rPr lang="en-US" altLang="en-US" sz="2400" dirty="0">
                <a:solidFill>
                  <a:srgbClr val="0033B3"/>
                </a:solidFill>
                <a:latin typeface="Fira Code Medium"/>
              </a:rPr>
              <a:t>option</a:t>
            </a:r>
            <a:r>
              <a:rPr lang="en-US" altLang="en-US" sz="2400" dirty="0">
                <a:solidFill>
                  <a:srgbClr val="080808"/>
                </a:solidFill>
                <a:latin typeface="Fira Code Medium"/>
              </a:rPr>
              <a:t>&gt;</a:t>
            </a:r>
            <a:br>
              <a:rPr lang="en-US" altLang="en-US" sz="2400" dirty="0">
                <a:solidFill>
                  <a:srgbClr val="080808"/>
                </a:solidFill>
                <a:latin typeface="Fira Code Medium"/>
              </a:rPr>
            </a:br>
            <a:r>
              <a:rPr lang="en-US" altLang="en-US" sz="2400" dirty="0">
                <a:solidFill>
                  <a:srgbClr val="080808"/>
                </a:solidFill>
                <a:latin typeface="Fira Code Medium"/>
              </a:rPr>
              <a:t>            &lt;</a:t>
            </a:r>
            <a:r>
              <a:rPr lang="en-US" altLang="en-US" sz="2400" dirty="0">
                <a:solidFill>
                  <a:srgbClr val="0033B3"/>
                </a:solidFill>
                <a:latin typeface="Fira Code Medium"/>
              </a:rPr>
              <a:t>option </a:t>
            </a:r>
            <a:r>
              <a:rPr lang="en-US" altLang="en-US" sz="2400" dirty="0">
                <a:solidFill>
                  <a:srgbClr val="174AD4"/>
                </a:solidFill>
                <a:latin typeface="Fira Code Medium"/>
              </a:rPr>
              <a:t>value</a:t>
            </a:r>
            <a:r>
              <a:rPr lang="en-US" altLang="en-US" sz="2400" dirty="0">
                <a:solidFill>
                  <a:srgbClr val="067D17"/>
                </a:solidFill>
                <a:latin typeface="Fira Code Medium"/>
              </a:rPr>
              <a:t>="10" </a:t>
            </a:r>
            <a:r>
              <a:rPr lang="en-US" altLang="en-US" sz="2400" dirty="0">
                <a:solidFill>
                  <a:srgbClr val="0033B3"/>
                </a:solidFill>
                <a:latin typeface="Fira Code Medium"/>
              </a:rPr>
              <a:t>${</a:t>
            </a:r>
            <a:r>
              <a:rPr lang="en-US" altLang="en-US" sz="2400" dirty="0" err="1">
                <a:solidFill>
                  <a:srgbClr val="000000"/>
                </a:solidFill>
                <a:latin typeface="Fira Code Medium"/>
              </a:rPr>
              <a:t>pageSize</a:t>
            </a:r>
            <a:r>
              <a:rPr lang="en-US" altLang="en-US" sz="2400" dirty="0">
                <a:solidFill>
                  <a:srgbClr val="080808"/>
                </a:solidFill>
                <a:latin typeface="Fira Code Medium"/>
              </a:rPr>
              <a:t>==</a:t>
            </a:r>
            <a:r>
              <a:rPr lang="en-US" altLang="en-US" sz="2400" dirty="0">
                <a:solidFill>
                  <a:srgbClr val="1750EB"/>
                </a:solidFill>
                <a:latin typeface="Fira Code Medium"/>
              </a:rPr>
              <a:t>10</a:t>
            </a:r>
            <a:r>
              <a:rPr lang="en-US" altLang="en-US" sz="2400" dirty="0">
                <a:solidFill>
                  <a:srgbClr val="080808"/>
                </a:solidFill>
                <a:latin typeface="Fira Code Medium"/>
              </a:rPr>
              <a:t>?</a:t>
            </a:r>
            <a:r>
              <a:rPr lang="en-US" altLang="en-US" sz="2400" dirty="0">
                <a:solidFill>
                  <a:srgbClr val="067D17"/>
                </a:solidFill>
                <a:latin typeface="Fira Code Medium"/>
              </a:rPr>
              <a:t>'selected'</a:t>
            </a:r>
            <a:r>
              <a:rPr lang="en-US" altLang="en-US" sz="2400" dirty="0">
                <a:solidFill>
                  <a:srgbClr val="080808"/>
                </a:solidFill>
                <a:latin typeface="Fira Code Medium"/>
              </a:rPr>
              <a:t>:</a:t>
            </a:r>
            <a:r>
              <a:rPr lang="en-US" altLang="en-US" sz="2400" dirty="0">
                <a:solidFill>
                  <a:srgbClr val="067D17"/>
                </a:solidFill>
                <a:latin typeface="Fira Code Medium"/>
              </a:rPr>
              <a:t>''</a:t>
            </a:r>
            <a:r>
              <a:rPr lang="en-US" altLang="en-US" sz="2400" dirty="0">
                <a:solidFill>
                  <a:srgbClr val="0033B3"/>
                </a:solidFill>
                <a:latin typeface="Fira Code Medium"/>
              </a:rPr>
              <a:t>}</a:t>
            </a:r>
            <a:r>
              <a:rPr lang="en-US" altLang="en-US" sz="2400" dirty="0">
                <a:solidFill>
                  <a:srgbClr val="080808"/>
                </a:solidFill>
                <a:latin typeface="Fira Code Medium"/>
              </a:rPr>
              <a:t>&gt;10&lt;/</a:t>
            </a:r>
            <a:r>
              <a:rPr lang="en-US" altLang="en-US" sz="2400" dirty="0">
                <a:solidFill>
                  <a:srgbClr val="0033B3"/>
                </a:solidFill>
                <a:latin typeface="Fira Code Medium"/>
              </a:rPr>
              <a:t>option</a:t>
            </a:r>
            <a:r>
              <a:rPr lang="en-US" altLang="en-US" sz="2400" dirty="0">
                <a:solidFill>
                  <a:srgbClr val="080808"/>
                </a:solidFill>
                <a:latin typeface="Fira Code Medium"/>
              </a:rPr>
              <a:t>&gt;</a:t>
            </a:r>
            <a:br>
              <a:rPr lang="en-US" altLang="en-US" sz="2400" dirty="0">
                <a:solidFill>
                  <a:srgbClr val="080808"/>
                </a:solidFill>
                <a:latin typeface="Fira Code Medium"/>
              </a:rPr>
            </a:br>
            <a:r>
              <a:rPr lang="en-US" altLang="en-US" sz="2400" dirty="0">
                <a:solidFill>
                  <a:srgbClr val="080808"/>
                </a:solidFill>
                <a:latin typeface="Fira Code Medium"/>
              </a:rPr>
              <a:t>            &lt;</a:t>
            </a:r>
            <a:r>
              <a:rPr lang="en-US" altLang="en-US" sz="2400" dirty="0">
                <a:solidFill>
                  <a:srgbClr val="0033B3"/>
                </a:solidFill>
                <a:latin typeface="Fira Code Medium"/>
              </a:rPr>
              <a:t>option </a:t>
            </a:r>
            <a:r>
              <a:rPr lang="en-US" altLang="en-US" sz="2400" dirty="0">
                <a:solidFill>
                  <a:srgbClr val="174AD4"/>
                </a:solidFill>
                <a:latin typeface="Fira Code Medium"/>
              </a:rPr>
              <a:t>value</a:t>
            </a:r>
            <a:r>
              <a:rPr lang="en-US" altLang="en-US" sz="2400" dirty="0">
                <a:solidFill>
                  <a:srgbClr val="067D17"/>
                </a:solidFill>
                <a:latin typeface="Fira Code Medium"/>
              </a:rPr>
              <a:t>="15" </a:t>
            </a:r>
            <a:r>
              <a:rPr lang="en-US" altLang="en-US" sz="2400" dirty="0">
                <a:solidFill>
                  <a:srgbClr val="0033B3"/>
                </a:solidFill>
                <a:latin typeface="Fira Code Medium"/>
              </a:rPr>
              <a:t>${</a:t>
            </a:r>
            <a:r>
              <a:rPr lang="en-US" altLang="en-US" sz="2400" dirty="0" err="1">
                <a:solidFill>
                  <a:srgbClr val="000000"/>
                </a:solidFill>
                <a:latin typeface="Fira Code Medium"/>
              </a:rPr>
              <a:t>pageSize</a:t>
            </a:r>
            <a:r>
              <a:rPr lang="en-US" altLang="en-US" sz="2400" dirty="0">
                <a:solidFill>
                  <a:srgbClr val="080808"/>
                </a:solidFill>
                <a:latin typeface="Fira Code Medium"/>
              </a:rPr>
              <a:t>==</a:t>
            </a:r>
            <a:r>
              <a:rPr lang="en-US" altLang="en-US" sz="2400" dirty="0">
                <a:solidFill>
                  <a:srgbClr val="1750EB"/>
                </a:solidFill>
                <a:latin typeface="Fira Code Medium"/>
              </a:rPr>
              <a:t>15</a:t>
            </a:r>
            <a:r>
              <a:rPr lang="en-US" altLang="en-US" sz="2400" dirty="0">
                <a:solidFill>
                  <a:srgbClr val="080808"/>
                </a:solidFill>
                <a:latin typeface="Fira Code Medium"/>
              </a:rPr>
              <a:t>?</a:t>
            </a:r>
            <a:r>
              <a:rPr lang="en-US" altLang="en-US" sz="2400" dirty="0">
                <a:solidFill>
                  <a:srgbClr val="067D17"/>
                </a:solidFill>
                <a:latin typeface="Fira Code Medium"/>
              </a:rPr>
              <a:t>'selected'</a:t>
            </a:r>
            <a:r>
              <a:rPr lang="en-US" altLang="en-US" sz="2400" dirty="0">
                <a:solidFill>
                  <a:srgbClr val="080808"/>
                </a:solidFill>
                <a:latin typeface="Fira Code Medium"/>
              </a:rPr>
              <a:t>:</a:t>
            </a:r>
            <a:r>
              <a:rPr lang="en-US" altLang="en-US" sz="2400" dirty="0">
                <a:solidFill>
                  <a:srgbClr val="067D17"/>
                </a:solidFill>
                <a:latin typeface="Fira Code Medium"/>
              </a:rPr>
              <a:t>''</a:t>
            </a:r>
            <a:r>
              <a:rPr lang="en-US" altLang="en-US" sz="2400" dirty="0">
                <a:solidFill>
                  <a:srgbClr val="0033B3"/>
                </a:solidFill>
                <a:latin typeface="Fira Code Medium"/>
              </a:rPr>
              <a:t>}</a:t>
            </a:r>
            <a:r>
              <a:rPr lang="en-US" altLang="en-US" sz="2400" dirty="0">
                <a:solidFill>
                  <a:srgbClr val="080808"/>
                </a:solidFill>
                <a:latin typeface="Fira Code Medium"/>
              </a:rPr>
              <a:t>&gt;15&lt;/</a:t>
            </a:r>
            <a:r>
              <a:rPr lang="en-US" altLang="en-US" sz="2400" dirty="0">
                <a:solidFill>
                  <a:srgbClr val="0033B3"/>
                </a:solidFill>
                <a:latin typeface="Fira Code Medium"/>
              </a:rPr>
              <a:t>option</a:t>
            </a:r>
            <a:r>
              <a:rPr lang="en-US" altLang="en-US" sz="2400" dirty="0">
                <a:solidFill>
                  <a:srgbClr val="080808"/>
                </a:solidFill>
                <a:latin typeface="Fira Code Medium"/>
              </a:rPr>
              <a:t>&gt;</a:t>
            </a:r>
            <a:br>
              <a:rPr lang="en-US" altLang="en-US" sz="2400" dirty="0">
                <a:solidFill>
                  <a:srgbClr val="080808"/>
                </a:solidFill>
                <a:latin typeface="Fira Code Medium"/>
              </a:rPr>
            </a:br>
            <a:r>
              <a:rPr lang="en-US" altLang="en-US" sz="2400" dirty="0">
                <a:solidFill>
                  <a:srgbClr val="080808"/>
                </a:solidFill>
                <a:latin typeface="Fira Code Medium"/>
              </a:rPr>
              <a:t>            &lt;</a:t>
            </a:r>
            <a:r>
              <a:rPr lang="en-US" altLang="en-US" sz="2400" dirty="0">
                <a:solidFill>
                  <a:srgbClr val="0033B3"/>
                </a:solidFill>
                <a:latin typeface="Fira Code Medium"/>
              </a:rPr>
              <a:t>option </a:t>
            </a:r>
            <a:r>
              <a:rPr lang="en-US" altLang="en-US" sz="2400" dirty="0">
                <a:solidFill>
                  <a:srgbClr val="174AD4"/>
                </a:solidFill>
                <a:latin typeface="Fira Code Medium"/>
              </a:rPr>
              <a:t>value</a:t>
            </a:r>
            <a:r>
              <a:rPr lang="en-US" altLang="en-US" sz="2400" dirty="0">
                <a:solidFill>
                  <a:srgbClr val="067D17"/>
                </a:solidFill>
                <a:latin typeface="Fira Code Medium"/>
              </a:rPr>
              <a:t>="20" </a:t>
            </a:r>
            <a:r>
              <a:rPr lang="en-US" altLang="en-US" sz="2400" dirty="0">
                <a:solidFill>
                  <a:srgbClr val="0033B3"/>
                </a:solidFill>
                <a:latin typeface="Fira Code Medium"/>
              </a:rPr>
              <a:t>${</a:t>
            </a:r>
            <a:r>
              <a:rPr lang="en-US" altLang="en-US" sz="2400" dirty="0" err="1">
                <a:solidFill>
                  <a:srgbClr val="000000"/>
                </a:solidFill>
                <a:latin typeface="Fira Code Medium"/>
              </a:rPr>
              <a:t>pageSize</a:t>
            </a:r>
            <a:r>
              <a:rPr lang="en-US" altLang="en-US" sz="2400" dirty="0">
                <a:solidFill>
                  <a:srgbClr val="080808"/>
                </a:solidFill>
                <a:latin typeface="Fira Code Medium"/>
              </a:rPr>
              <a:t>==</a:t>
            </a:r>
            <a:r>
              <a:rPr lang="en-US" altLang="en-US" sz="2400" dirty="0">
                <a:solidFill>
                  <a:srgbClr val="1750EB"/>
                </a:solidFill>
                <a:latin typeface="Fira Code Medium"/>
              </a:rPr>
              <a:t>20</a:t>
            </a:r>
            <a:r>
              <a:rPr lang="en-US" altLang="en-US" sz="2400" dirty="0">
                <a:solidFill>
                  <a:srgbClr val="080808"/>
                </a:solidFill>
                <a:latin typeface="Fira Code Medium"/>
              </a:rPr>
              <a:t>?</a:t>
            </a:r>
            <a:r>
              <a:rPr lang="en-US" altLang="en-US" sz="2400" dirty="0">
                <a:solidFill>
                  <a:srgbClr val="067D17"/>
                </a:solidFill>
                <a:latin typeface="Fira Code Medium"/>
              </a:rPr>
              <a:t>'selected'</a:t>
            </a:r>
            <a:r>
              <a:rPr lang="en-US" altLang="en-US" sz="2400" dirty="0">
                <a:solidFill>
                  <a:srgbClr val="080808"/>
                </a:solidFill>
                <a:latin typeface="Fira Code Medium"/>
              </a:rPr>
              <a:t>:</a:t>
            </a:r>
            <a:r>
              <a:rPr lang="en-US" altLang="en-US" sz="2400" dirty="0">
                <a:solidFill>
                  <a:srgbClr val="067D17"/>
                </a:solidFill>
                <a:latin typeface="Fira Code Medium"/>
              </a:rPr>
              <a:t>''</a:t>
            </a:r>
            <a:r>
              <a:rPr lang="en-US" altLang="en-US" sz="2400" dirty="0">
                <a:solidFill>
                  <a:srgbClr val="0033B3"/>
                </a:solidFill>
                <a:latin typeface="Fira Code Medium"/>
              </a:rPr>
              <a:t>}</a:t>
            </a:r>
            <a:r>
              <a:rPr lang="en-US" altLang="en-US" sz="2400" dirty="0">
                <a:solidFill>
                  <a:srgbClr val="080808"/>
                </a:solidFill>
                <a:latin typeface="Fira Code Medium"/>
              </a:rPr>
              <a:t>&gt;20&lt;/</a:t>
            </a:r>
            <a:r>
              <a:rPr lang="en-US" altLang="en-US" sz="2400" dirty="0">
                <a:solidFill>
                  <a:srgbClr val="0033B3"/>
                </a:solidFill>
                <a:latin typeface="Fira Code Medium"/>
              </a:rPr>
              <a:t>option</a:t>
            </a:r>
            <a:r>
              <a:rPr lang="en-US" altLang="en-US" sz="2400" dirty="0">
                <a:solidFill>
                  <a:srgbClr val="080808"/>
                </a:solidFill>
                <a:latin typeface="Fira Code Medium"/>
              </a:rPr>
              <a:t>&gt;</a:t>
            </a:r>
            <a:br>
              <a:rPr lang="en-US" altLang="en-US" sz="2400" dirty="0">
                <a:solidFill>
                  <a:srgbClr val="080808"/>
                </a:solidFill>
                <a:latin typeface="Fira Code Medium"/>
              </a:rPr>
            </a:br>
            <a:r>
              <a:rPr lang="en-US" altLang="en-US" sz="2400" dirty="0">
                <a:solidFill>
                  <a:srgbClr val="080808"/>
                </a:solidFill>
                <a:latin typeface="Fira Code Medium"/>
              </a:rPr>
              <a:t>            &lt;</a:t>
            </a:r>
            <a:r>
              <a:rPr lang="en-US" altLang="en-US" sz="2400" dirty="0">
                <a:solidFill>
                  <a:srgbClr val="0033B3"/>
                </a:solidFill>
                <a:latin typeface="Fira Code Medium"/>
              </a:rPr>
              <a:t>option </a:t>
            </a:r>
            <a:r>
              <a:rPr lang="en-US" altLang="en-US" sz="2400" dirty="0">
                <a:solidFill>
                  <a:srgbClr val="174AD4"/>
                </a:solidFill>
                <a:latin typeface="Fira Code Medium"/>
              </a:rPr>
              <a:t>value</a:t>
            </a:r>
            <a:r>
              <a:rPr lang="en-US" altLang="en-US" sz="2400" dirty="0">
                <a:solidFill>
                  <a:srgbClr val="067D17"/>
                </a:solidFill>
                <a:latin typeface="Fira Code Medium"/>
              </a:rPr>
              <a:t>="50" </a:t>
            </a:r>
            <a:r>
              <a:rPr lang="en-US" altLang="en-US" sz="2400" dirty="0">
                <a:solidFill>
                  <a:srgbClr val="0033B3"/>
                </a:solidFill>
                <a:latin typeface="Fira Code Medium"/>
              </a:rPr>
              <a:t>${</a:t>
            </a:r>
            <a:r>
              <a:rPr lang="en-US" altLang="en-US" sz="2400" dirty="0" err="1">
                <a:solidFill>
                  <a:srgbClr val="000000"/>
                </a:solidFill>
                <a:latin typeface="Fira Code Medium"/>
              </a:rPr>
              <a:t>pageSize</a:t>
            </a:r>
            <a:r>
              <a:rPr lang="en-US" altLang="en-US" sz="2400" dirty="0">
                <a:solidFill>
                  <a:srgbClr val="080808"/>
                </a:solidFill>
                <a:latin typeface="Fira Code Medium"/>
              </a:rPr>
              <a:t>==</a:t>
            </a:r>
            <a:r>
              <a:rPr lang="en-US" altLang="en-US" sz="2400" dirty="0">
                <a:solidFill>
                  <a:srgbClr val="1750EB"/>
                </a:solidFill>
                <a:latin typeface="Fira Code Medium"/>
              </a:rPr>
              <a:t>50</a:t>
            </a:r>
            <a:r>
              <a:rPr lang="en-US" altLang="en-US" sz="2400" dirty="0">
                <a:solidFill>
                  <a:srgbClr val="080808"/>
                </a:solidFill>
                <a:latin typeface="Fira Code Medium"/>
              </a:rPr>
              <a:t>?</a:t>
            </a:r>
            <a:r>
              <a:rPr lang="en-US" altLang="en-US" sz="2400" dirty="0">
                <a:solidFill>
                  <a:srgbClr val="067D17"/>
                </a:solidFill>
                <a:latin typeface="Fira Code Medium"/>
              </a:rPr>
              <a:t>'selected'</a:t>
            </a:r>
            <a:r>
              <a:rPr lang="en-US" altLang="en-US" sz="2400" dirty="0">
                <a:solidFill>
                  <a:srgbClr val="080808"/>
                </a:solidFill>
                <a:latin typeface="Fira Code Medium"/>
              </a:rPr>
              <a:t>:</a:t>
            </a:r>
            <a:r>
              <a:rPr lang="en-US" altLang="en-US" sz="2400" dirty="0">
                <a:solidFill>
                  <a:srgbClr val="067D17"/>
                </a:solidFill>
                <a:latin typeface="Fira Code Medium"/>
              </a:rPr>
              <a:t>''</a:t>
            </a:r>
            <a:r>
              <a:rPr lang="en-US" altLang="en-US" sz="2400" dirty="0">
                <a:solidFill>
                  <a:srgbClr val="0033B3"/>
                </a:solidFill>
                <a:latin typeface="Fira Code Medium"/>
              </a:rPr>
              <a:t>}</a:t>
            </a:r>
            <a:r>
              <a:rPr lang="en-US" altLang="en-US" sz="2400" dirty="0">
                <a:solidFill>
                  <a:srgbClr val="080808"/>
                </a:solidFill>
                <a:latin typeface="Fira Code Medium"/>
              </a:rPr>
              <a:t>&gt;50&lt;/</a:t>
            </a:r>
            <a:r>
              <a:rPr lang="en-US" altLang="en-US" sz="2400" dirty="0">
                <a:solidFill>
                  <a:srgbClr val="0033B3"/>
                </a:solidFill>
                <a:latin typeface="Fira Code Medium"/>
              </a:rPr>
              <a:t>option</a:t>
            </a:r>
            <a:r>
              <a:rPr lang="en-US" altLang="en-US" sz="2400" dirty="0">
                <a:solidFill>
                  <a:srgbClr val="080808"/>
                </a:solidFill>
                <a:latin typeface="Fira Code Medium"/>
              </a:rPr>
              <a:t>&gt;</a:t>
            </a:r>
            <a:br>
              <a:rPr lang="en-US" altLang="en-US" sz="2400" dirty="0">
                <a:solidFill>
                  <a:srgbClr val="080808"/>
                </a:solidFill>
                <a:latin typeface="Fira Code Medium"/>
              </a:rPr>
            </a:br>
            <a:r>
              <a:rPr lang="en-US" altLang="en-US" sz="2400" dirty="0">
                <a:solidFill>
                  <a:srgbClr val="080808"/>
                </a:solidFill>
                <a:latin typeface="Fira Code Medium"/>
              </a:rPr>
              <a:t>        &lt;/</a:t>
            </a:r>
            <a:r>
              <a:rPr lang="en-US" altLang="en-US" sz="2400" dirty="0">
                <a:solidFill>
                  <a:srgbClr val="0033B3"/>
                </a:solidFill>
                <a:latin typeface="Fira Code Medium"/>
              </a:rPr>
              <a:t>select</a:t>
            </a:r>
            <a:r>
              <a:rPr lang="en-US" altLang="en-US" sz="2400" dirty="0">
                <a:solidFill>
                  <a:srgbClr val="080808"/>
                </a:solidFill>
                <a:latin typeface="Fira Code Medium"/>
              </a:rPr>
              <a:t>&gt;</a:t>
            </a:r>
            <a:br>
              <a:rPr lang="en-US" altLang="en-US" sz="2400" dirty="0">
                <a:solidFill>
                  <a:srgbClr val="080808"/>
                </a:solidFill>
                <a:latin typeface="Fira Code Medium"/>
              </a:rPr>
            </a:br>
            <a:r>
              <a:rPr lang="en-US" altLang="en-US" sz="2400" dirty="0">
                <a:solidFill>
                  <a:srgbClr val="080808"/>
                </a:solidFill>
                <a:latin typeface="Fira Code Medium"/>
              </a:rPr>
              <a:t>    &lt;/</a:t>
            </a:r>
            <a:r>
              <a:rPr lang="en-US" altLang="en-US" sz="2400" dirty="0">
                <a:solidFill>
                  <a:srgbClr val="0033B3"/>
                </a:solidFill>
                <a:latin typeface="Fira Code Medium"/>
              </a:rPr>
              <a:t>div</a:t>
            </a:r>
            <a:r>
              <a:rPr lang="en-US" altLang="en-US" sz="2400" dirty="0">
                <a:solidFill>
                  <a:srgbClr val="080808"/>
                </a:solidFill>
                <a:latin typeface="Fira Code Medium"/>
              </a:rPr>
              <a:t>&gt;</a:t>
            </a:r>
            <a:br>
              <a:rPr lang="en-US" altLang="en-US" sz="2400" dirty="0">
                <a:solidFill>
                  <a:srgbClr val="080808"/>
                </a:solidFill>
                <a:latin typeface="Fira Code Medium"/>
              </a:rPr>
            </a:br>
            <a:r>
              <a:rPr lang="en-US" altLang="en-US" sz="2400" dirty="0">
                <a:solidFill>
                  <a:srgbClr val="080808"/>
                </a:solidFill>
                <a:latin typeface="Fira Code Medium"/>
              </a:rPr>
              <a:t>&lt;/</a:t>
            </a:r>
            <a:r>
              <a:rPr lang="en-US" altLang="en-US" sz="2400" dirty="0">
                <a:solidFill>
                  <a:srgbClr val="0033B3"/>
                </a:solidFill>
                <a:latin typeface="Fira Code Medium"/>
              </a:rPr>
              <a:t>div</a:t>
            </a:r>
            <a:r>
              <a:rPr lang="en-US" altLang="en-US" sz="2400" dirty="0">
                <a:solidFill>
                  <a:srgbClr val="080808"/>
                </a:solidFill>
                <a:latin typeface="Fira Code Medium"/>
              </a:rPr>
              <a:t>&gt;</a:t>
            </a:r>
            <a:endParaRPr lang="en-US" altLang="en-US" sz="3200" dirty="0">
              <a:solidFill>
                <a:schemeClr val="tx1"/>
              </a:solidFill>
              <a:latin typeface="Arial" panose="020B0604020202020204" pitchFamily="34" charset="0"/>
            </a:endParaRPr>
          </a:p>
        </p:txBody>
      </p:sp>
      <p:sp>
        <p:nvSpPr>
          <p:cNvPr id="3" name="Rectangle 1">
            <a:extLst>
              <a:ext uri="{FF2B5EF4-FFF2-40B4-BE49-F238E27FC236}">
                <a16:creationId xmlns:a16="http://schemas.microsoft.com/office/drawing/2014/main" id="{CCC56516-78B4-414B-B8E2-7C16C6E6D47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4413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1A6B4-4D9F-41AC-B75A-0748922F5738}"/>
              </a:ext>
            </a:extLst>
          </p:cNvPr>
          <p:cNvSpPr>
            <a:spLocks noGrp="1"/>
          </p:cNvSpPr>
          <p:nvPr>
            <p:ph type="title"/>
          </p:nvPr>
        </p:nvSpPr>
        <p:spPr>
          <a:xfrm>
            <a:off x="838200" y="365125"/>
            <a:ext cx="10515600" cy="833755"/>
          </a:xfrm>
        </p:spPr>
        <p:txBody>
          <a:bodyPr/>
          <a:lstStyle/>
          <a:p>
            <a:r>
              <a:rPr lang="en-US" dirty="0"/>
              <a:t>New </a:t>
            </a:r>
            <a:r>
              <a:rPr lang="en-US" dirty="0" err="1"/>
              <a:t>OfficeList.jsp</a:t>
            </a:r>
            <a:endParaRPr lang="en-US" dirty="0"/>
          </a:p>
        </p:txBody>
      </p:sp>
      <p:sp>
        <p:nvSpPr>
          <p:cNvPr id="7" name="Rectangle 1">
            <a:extLst>
              <a:ext uri="{FF2B5EF4-FFF2-40B4-BE49-F238E27FC236}">
                <a16:creationId xmlns:a16="http://schemas.microsoft.com/office/drawing/2014/main" id="{02482474-A8B1-470E-83F1-30FF2CC0917E}"/>
              </a:ext>
            </a:extLst>
          </p:cNvPr>
          <p:cNvSpPr>
            <a:spLocks noGrp="1" noChangeArrowheads="1"/>
          </p:cNvSpPr>
          <p:nvPr>
            <p:ph idx="1"/>
          </p:nvPr>
        </p:nvSpPr>
        <p:spPr bwMode="auto">
          <a:xfrm>
            <a:off x="970280" y="1198880"/>
            <a:ext cx="9636760"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Fira Code Medium"/>
              </a:rPr>
              <a:t>&lt;%@ </a:t>
            </a:r>
            <a:r>
              <a:rPr kumimoji="0" lang="en-US" altLang="en-US" sz="2000" b="0" i="0" u="none" strike="noStrike" cap="none" normalizeH="0" baseline="0" dirty="0" err="1">
                <a:ln>
                  <a:noFill/>
                </a:ln>
                <a:solidFill>
                  <a:srgbClr val="0033B3"/>
                </a:solidFill>
                <a:effectLst/>
                <a:latin typeface="Fira Code Medium"/>
              </a:rPr>
              <a:t>taglib</a:t>
            </a:r>
            <a:r>
              <a:rPr kumimoji="0" lang="en-US" altLang="en-US" sz="2000" b="0" i="0" u="none" strike="noStrike" cap="none" normalizeH="0" baseline="0" dirty="0">
                <a:ln>
                  <a:noFill/>
                </a:ln>
                <a:solidFill>
                  <a:srgbClr val="0033B3"/>
                </a:solidFill>
                <a:effectLst/>
                <a:latin typeface="Fira Code Medium"/>
              </a:rPr>
              <a:t> </a:t>
            </a:r>
            <a:r>
              <a:rPr kumimoji="0" lang="en-US" altLang="en-US" sz="2000" b="0" i="0" u="none" strike="noStrike" cap="none" normalizeH="0" baseline="0" dirty="0">
                <a:ln>
                  <a:noFill/>
                </a:ln>
                <a:solidFill>
                  <a:srgbClr val="174AD4"/>
                </a:solidFill>
                <a:effectLst/>
                <a:latin typeface="Fira Code Medium"/>
              </a:rPr>
              <a:t>prefix</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c</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174AD4"/>
                </a:solidFill>
                <a:effectLst/>
                <a:latin typeface="Fira Code Medium"/>
              </a:rPr>
              <a:t>uri</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http://java.sun.com/</a:t>
            </a:r>
            <a:r>
              <a:rPr kumimoji="0" lang="en-US" altLang="en-US" sz="2000" b="0" i="0" u="none" strike="noStrike" cap="none" normalizeH="0" baseline="0" dirty="0" err="1">
                <a:ln>
                  <a:noFill/>
                </a:ln>
                <a:solidFill>
                  <a:srgbClr val="067D17"/>
                </a:solidFill>
                <a:effectLst/>
                <a:latin typeface="Fira Code Medium"/>
              </a:rPr>
              <a:t>jsp</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err="1">
                <a:ln>
                  <a:noFill/>
                </a:ln>
                <a:solidFill>
                  <a:srgbClr val="067D17"/>
                </a:solidFill>
                <a:effectLst/>
                <a:latin typeface="Fira Code Medium"/>
              </a:rPr>
              <a:t>jstl</a:t>
            </a:r>
            <a:r>
              <a:rPr kumimoji="0" lang="en-US" altLang="en-US" sz="2000" b="0" i="0" u="none" strike="noStrike" cap="none" normalizeH="0" baseline="0" dirty="0">
                <a:ln>
                  <a:noFill/>
                </a:ln>
                <a:solidFill>
                  <a:srgbClr val="067D17"/>
                </a:solidFill>
                <a:effectLst/>
                <a:latin typeface="Fira Code Medium"/>
              </a:rPr>
              <a:t>/core</a:t>
            </a:r>
            <a:r>
              <a:rPr kumimoji="0" lang="en-US" altLang="en-US" sz="2000" b="0" i="0" u="none" strike="noStrike" cap="none" normalizeH="0" baseline="0" dirty="0">
                <a:ln>
                  <a:noFill/>
                </a:ln>
                <a:solidFill>
                  <a:srgbClr val="080808"/>
                </a:solidFill>
                <a:effectLst/>
                <a:latin typeface="Fira Code Medium"/>
              </a:rPr>
              <a:t>" %&gt;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&lt;</a:t>
            </a:r>
            <a:r>
              <a:rPr kumimoji="0" lang="en-US" altLang="en-US" sz="2000" b="0" i="0" u="none" strike="noStrike" cap="none" normalizeH="0" baseline="0" dirty="0">
                <a:ln>
                  <a:noFill/>
                </a:ln>
                <a:solidFill>
                  <a:srgbClr val="0033B3"/>
                </a:solidFill>
                <a:effectLst/>
                <a:latin typeface="Fira Code Medium"/>
              </a:rPr>
              <a:t>div </a:t>
            </a:r>
            <a:r>
              <a:rPr kumimoji="0" lang="en-US" altLang="en-US" sz="2000" b="0" i="0" u="none" strike="noStrike" cap="none" normalizeH="0" baseline="0" dirty="0">
                <a:ln>
                  <a:noFill/>
                </a:ln>
                <a:solidFill>
                  <a:srgbClr val="174AD4"/>
                </a:solidFill>
                <a:effectLst/>
                <a:latin typeface="Fira Code Medium"/>
              </a:rPr>
              <a:t>class</a:t>
            </a:r>
            <a:r>
              <a:rPr kumimoji="0" lang="en-US" altLang="en-US" sz="2000" b="0" i="0" u="none" strike="noStrike" cap="none" normalizeH="0" baseline="0" dirty="0">
                <a:ln>
                  <a:noFill/>
                </a:ln>
                <a:solidFill>
                  <a:srgbClr val="067D17"/>
                </a:solidFill>
                <a:effectLst/>
                <a:latin typeface="Fira Code Medium"/>
              </a:rPr>
              <a:t>="row pt-4"</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&lt;</a:t>
            </a:r>
            <a:r>
              <a:rPr kumimoji="0" lang="en-US" altLang="en-US" sz="2000" b="0" i="0" u="none" strike="noStrike" cap="none" normalizeH="0" baseline="0" dirty="0">
                <a:ln>
                  <a:noFill/>
                </a:ln>
                <a:solidFill>
                  <a:srgbClr val="0033B3"/>
                </a:solidFill>
                <a:effectLst/>
                <a:latin typeface="Fira Code Medium"/>
              </a:rPr>
              <a:t>h2</a:t>
            </a:r>
            <a:r>
              <a:rPr kumimoji="0" lang="en-US" altLang="en-US" sz="2000" b="0" i="0" u="none" strike="noStrike" cap="none" normalizeH="0" baseline="0" dirty="0">
                <a:ln>
                  <a:noFill/>
                </a:ln>
                <a:solidFill>
                  <a:srgbClr val="080808"/>
                </a:solidFill>
                <a:effectLst/>
                <a:latin typeface="Fira Code Medium"/>
              </a:rPr>
              <a:t>&gt;Classic Model Offices ::&lt;/</a:t>
            </a:r>
            <a:r>
              <a:rPr kumimoji="0" lang="en-US" altLang="en-US" sz="2000" b="0" i="0" u="none" strike="noStrike" cap="none" normalizeH="0" baseline="0" dirty="0">
                <a:ln>
                  <a:noFill/>
                </a:ln>
                <a:solidFill>
                  <a:srgbClr val="0033B3"/>
                </a:solidFill>
                <a:effectLst/>
                <a:latin typeface="Fira Code Medium"/>
              </a:rPr>
              <a:t>h2</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&lt;/</a:t>
            </a:r>
            <a:r>
              <a:rPr kumimoji="0" lang="en-US" altLang="en-US" sz="2000" b="0" i="0" u="none" strike="noStrike" cap="none" normalizeH="0" baseline="0" dirty="0">
                <a:ln>
                  <a:noFill/>
                </a:ln>
                <a:solidFill>
                  <a:srgbClr val="0033B3"/>
                </a:solidFill>
                <a:effectLst/>
                <a:latin typeface="Fira Code Medium"/>
              </a:rPr>
              <a:t>div</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&lt;</a:t>
            </a:r>
            <a:r>
              <a:rPr kumimoji="0" lang="en-US" altLang="en-US" sz="2000" b="0" i="0" u="none" strike="noStrike" cap="none" normalizeH="0" baseline="0" dirty="0">
                <a:ln>
                  <a:noFill/>
                </a:ln>
                <a:solidFill>
                  <a:srgbClr val="0033B3"/>
                </a:solidFill>
                <a:effectLst/>
                <a:latin typeface="Fira Code Medium"/>
              </a:rPr>
              <a:t>div </a:t>
            </a:r>
            <a:r>
              <a:rPr kumimoji="0" lang="en-US" altLang="en-US" sz="2000" b="0" i="0" u="none" strike="noStrike" cap="none" normalizeH="0" baseline="0" dirty="0">
                <a:ln>
                  <a:noFill/>
                </a:ln>
                <a:solidFill>
                  <a:srgbClr val="174AD4"/>
                </a:solidFill>
                <a:effectLst/>
                <a:latin typeface="Fira Code Medium"/>
              </a:rPr>
              <a:t>class</a:t>
            </a:r>
            <a:r>
              <a:rPr kumimoji="0" lang="en-US" altLang="en-US" sz="2000" b="0" i="0" u="none" strike="noStrike" cap="none" normalizeH="0" baseline="0" dirty="0">
                <a:ln>
                  <a:noFill/>
                </a:ln>
                <a:solidFill>
                  <a:srgbClr val="067D17"/>
                </a:solidFill>
                <a:effectLst/>
                <a:latin typeface="Fira Code Medium"/>
              </a:rPr>
              <a:t>="row"</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&lt;</a:t>
            </a:r>
            <a:r>
              <a:rPr kumimoji="0" lang="en-US" altLang="en-US" sz="2000" b="0" i="0" u="none" strike="noStrike" cap="none" normalizeH="0" baseline="0" dirty="0" err="1">
                <a:ln>
                  <a:noFill/>
                </a:ln>
                <a:solidFill>
                  <a:srgbClr val="871094"/>
                </a:solidFill>
                <a:effectLst/>
                <a:latin typeface="Fira Code Medium"/>
              </a:rPr>
              <a:t>c</a:t>
            </a:r>
            <a:r>
              <a:rPr kumimoji="0" lang="en-US" altLang="en-US" sz="2000" b="0" i="0" u="none" strike="noStrike" cap="none" normalizeH="0" baseline="0" dirty="0" err="1">
                <a:ln>
                  <a:noFill/>
                </a:ln>
                <a:solidFill>
                  <a:srgbClr val="0033B3"/>
                </a:solidFill>
                <a:effectLst/>
                <a:latin typeface="Fira Code Medium"/>
              </a:rPr>
              <a:t>:forEach</a:t>
            </a:r>
            <a:r>
              <a:rPr kumimoji="0" lang="en-US" altLang="en-US" sz="2000" b="0" i="0" u="none" strike="noStrike" cap="none" normalizeH="0" baseline="0" dirty="0">
                <a:ln>
                  <a:noFill/>
                </a:ln>
                <a:solidFill>
                  <a:srgbClr val="0033B3"/>
                </a:solidFill>
                <a:effectLst/>
                <a:latin typeface="Fira Code Medium"/>
              </a:rPr>
              <a:t> </a:t>
            </a:r>
            <a:r>
              <a:rPr kumimoji="0" lang="en-US" altLang="en-US" sz="2000" b="0" i="0" u="none" strike="noStrike" cap="none" normalizeH="0" baseline="0" dirty="0">
                <a:ln>
                  <a:noFill/>
                </a:ln>
                <a:solidFill>
                  <a:srgbClr val="174AD4"/>
                </a:solidFill>
                <a:effectLst/>
                <a:latin typeface="Fira Code Medium"/>
              </a:rPr>
              <a:t>items</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033B3"/>
                </a:solidFill>
                <a:effectLst/>
                <a:latin typeface="Fira Code Medium"/>
              </a:rPr>
              <a:t>${</a:t>
            </a:r>
            <a:r>
              <a:rPr kumimoji="0" lang="en-US" altLang="en-US" sz="2000" b="0" i="0" u="none" strike="noStrike" cap="none" normalizeH="0" baseline="0" dirty="0">
                <a:ln>
                  <a:noFill/>
                </a:ln>
                <a:solidFill>
                  <a:srgbClr val="000000"/>
                </a:solidFill>
                <a:effectLst/>
                <a:latin typeface="Fira Code Medium"/>
              </a:rPr>
              <a:t>offices</a:t>
            </a:r>
            <a:r>
              <a:rPr kumimoji="0" lang="en-US" altLang="en-US" sz="2000" b="0" i="0" u="none" strike="noStrike" cap="none" normalizeH="0" baseline="0" dirty="0">
                <a:ln>
                  <a:noFill/>
                </a:ln>
                <a:solidFill>
                  <a:srgbClr val="0033B3"/>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 </a:t>
            </a:r>
            <a:r>
              <a:rPr kumimoji="0" lang="en-US" altLang="en-US" sz="2000" b="0" i="0" u="none" strike="noStrike" cap="none" normalizeH="0" baseline="0" dirty="0">
                <a:ln>
                  <a:noFill/>
                </a:ln>
                <a:solidFill>
                  <a:srgbClr val="174AD4"/>
                </a:solidFill>
                <a:effectLst/>
                <a:latin typeface="Fira Code Medium"/>
              </a:rPr>
              <a:t>var</a:t>
            </a:r>
            <a:r>
              <a:rPr kumimoji="0" lang="en-US" altLang="en-US" sz="2000" b="0" i="0" u="none" strike="noStrike" cap="none" normalizeH="0" baseline="0" dirty="0">
                <a:ln>
                  <a:noFill/>
                </a:ln>
                <a:solidFill>
                  <a:srgbClr val="067D17"/>
                </a:solidFill>
                <a:effectLst/>
                <a:latin typeface="Fira Code Medium"/>
              </a:rPr>
              <a:t>="office"</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&lt;</a:t>
            </a:r>
            <a:r>
              <a:rPr kumimoji="0" lang="en-US" altLang="en-US" sz="2000" b="0" i="0" u="none" strike="noStrike" cap="none" normalizeH="0" baseline="0" dirty="0">
                <a:ln>
                  <a:noFill/>
                </a:ln>
                <a:solidFill>
                  <a:srgbClr val="0033B3"/>
                </a:solidFill>
                <a:effectLst/>
                <a:latin typeface="Fira Code Medium"/>
              </a:rPr>
              <a:t>div </a:t>
            </a:r>
            <a:r>
              <a:rPr kumimoji="0" lang="en-US" altLang="en-US" sz="2000" b="0" i="0" u="none" strike="noStrike" cap="none" normalizeH="0" baseline="0" dirty="0">
                <a:ln>
                  <a:noFill/>
                </a:ln>
                <a:solidFill>
                  <a:srgbClr val="174AD4"/>
                </a:solidFill>
                <a:effectLst/>
                <a:latin typeface="Fira Code Medium"/>
              </a:rPr>
              <a:t>class</a:t>
            </a:r>
            <a:r>
              <a:rPr kumimoji="0" lang="en-US" altLang="en-US" sz="2000" b="0" i="0" u="none" strike="noStrike" cap="none" normalizeH="0" baseline="0" dirty="0">
                <a:ln>
                  <a:noFill/>
                </a:ln>
                <a:solidFill>
                  <a:srgbClr val="067D17"/>
                </a:solidFill>
                <a:effectLst/>
                <a:latin typeface="Fira Code Medium"/>
              </a:rPr>
              <a:t>="col-2 border border-secondary p-2 m-2 div-link</a:t>
            </a:r>
            <a:br>
              <a:rPr kumimoji="0" lang="en-US" altLang="en-US" sz="2000" b="0" i="0" u="none" strike="noStrike" cap="none" normalizeH="0" baseline="0" dirty="0">
                <a:ln>
                  <a:noFill/>
                </a:ln>
                <a:solidFill>
                  <a:srgbClr val="067D17"/>
                </a:solidFill>
                <a:effectLst/>
                <a:latin typeface="Fira Code Medium"/>
              </a:rPr>
            </a:br>
            <a:r>
              <a:rPr kumimoji="0" lang="en-US" altLang="en-US" sz="2000" b="0" i="0" u="none" strike="noStrike" cap="none" normalizeH="0" baseline="0" dirty="0">
                <a:ln>
                  <a:noFill/>
                </a:ln>
                <a:solidFill>
                  <a:srgbClr val="067D17"/>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a:t>
            </a:r>
            <a:r>
              <a:rPr kumimoji="0" lang="en-US" altLang="en-US" sz="2000" b="0" i="0" u="none" strike="noStrike" cap="none" normalizeH="0" baseline="0" dirty="0">
                <a:ln>
                  <a:noFill/>
                </a:ln>
                <a:solidFill>
                  <a:srgbClr val="000000"/>
                </a:solidFill>
                <a:effectLst/>
                <a:latin typeface="Fira Code Medium"/>
              </a:rPr>
              <a:t>office</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00000"/>
                </a:solidFill>
                <a:effectLst/>
                <a:latin typeface="Fira Code Medium"/>
              </a:rPr>
              <a:t>id </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0000"/>
                </a:solidFill>
                <a:effectLst/>
                <a:latin typeface="Fira Code Medium"/>
              </a:rPr>
              <a:t>selectedOffice</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00000"/>
                </a:solidFill>
                <a:effectLst/>
                <a:latin typeface="Fira Code Medium"/>
              </a:rPr>
              <a:t>id </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err="1">
                <a:ln>
                  <a:noFill/>
                </a:ln>
                <a:solidFill>
                  <a:srgbClr val="067D17"/>
                </a:solidFill>
                <a:effectLst/>
                <a:latin typeface="Fira Code Medium"/>
              </a:rPr>
              <a:t>bg</a:t>
            </a:r>
            <a:r>
              <a:rPr kumimoji="0" lang="en-US" altLang="en-US" sz="2000" b="0" i="0" u="none" strike="noStrike" cap="none" normalizeH="0" baseline="0" dirty="0">
                <a:ln>
                  <a:noFill/>
                </a:ln>
                <a:solidFill>
                  <a:srgbClr val="067D17"/>
                </a:solidFill>
                <a:effectLst/>
                <a:latin typeface="Fira Code Medium"/>
              </a:rPr>
              <a:t>-warning' </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033B3"/>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a:t>
            </a:r>
            <a:br>
              <a:rPr kumimoji="0" lang="en-US" altLang="en-US" sz="2000" b="0" i="0" u="none" strike="noStrike" cap="none" normalizeH="0" baseline="0" dirty="0">
                <a:ln>
                  <a:noFill/>
                </a:ln>
                <a:solidFill>
                  <a:srgbClr val="067D17"/>
                </a:solidFill>
                <a:effectLst/>
                <a:latin typeface="Fira Code Medium"/>
              </a:rPr>
            </a:br>
            <a:r>
              <a:rPr kumimoji="0" lang="en-US" altLang="en-US" sz="2000" b="0" i="0" u="none" strike="noStrike" cap="none" normalizeH="0" baseline="0" dirty="0">
                <a:ln>
                  <a:noFill/>
                </a:ln>
                <a:solidFill>
                  <a:srgbClr val="067D17"/>
                </a:solidFill>
                <a:effectLst/>
                <a:latin typeface="Fira Code Medium"/>
              </a:rPr>
              <a:t>             </a:t>
            </a:r>
            <a:r>
              <a:rPr kumimoji="0" lang="en-US" altLang="en-US" sz="2000" b="0" i="0" u="none" strike="noStrike" cap="none" normalizeH="0" baseline="0" dirty="0">
                <a:ln>
                  <a:noFill/>
                </a:ln>
                <a:solidFill>
                  <a:srgbClr val="174AD4"/>
                </a:solidFill>
                <a:effectLst/>
                <a:latin typeface="Fira Code Medium"/>
              </a:rPr>
              <a:t>onclick</a:t>
            </a:r>
            <a:r>
              <a:rPr kumimoji="0" lang="en-US" altLang="en-US" sz="2000" b="0" i="0" u="none" strike="noStrike" cap="none" normalizeH="0" baseline="0" dirty="0">
                <a:ln>
                  <a:noFill/>
                </a:ln>
                <a:solidFill>
                  <a:srgbClr val="067D17"/>
                </a:solidFill>
                <a:effectLst/>
                <a:latin typeface="Fira Code Medium"/>
              </a:rPr>
              <a:t>="</a:t>
            </a:r>
            <a:r>
              <a:rPr kumimoji="0" lang="en-US" altLang="en-US" sz="2000" b="0" i="1" u="none" strike="noStrike" cap="none" normalizeH="0" baseline="0" dirty="0" err="1">
                <a:ln>
                  <a:noFill/>
                </a:ln>
                <a:solidFill>
                  <a:srgbClr val="FF0000"/>
                </a:solidFill>
                <a:effectLst/>
                <a:latin typeface="Fira Code Medium"/>
              </a:rPr>
              <a:t>loadOffice</a:t>
            </a:r>
            <a:r>
              <a:rPr kumimoji="0" lang="en-US" altLang="en-US" sz="2000" b="0" i="0" u="none" strike="noStrike" cap="none" normalizeH="0" baseline="0" dirty="0">
                <a:ln>
                  <a:noFill/>
                </a:ln>
                <a:solidFill>
                  <a:srgbClr val="FF0000"/>
                </a:solidFill>
                <a:effectLst/>
                <a:latin typeface="Fira Code Medium"/>
              </a:rPr>
              <a:t>(${office.id})</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&lt;</a:t>
            </a:r>
            <a:r>
              <a:rPr kumimoji="0" lang="en-US" altLang="en-US" sz="2000" b="0" i="0" u="none" strike="noStrike" cap="none" normalizeH="0" baseline="0" dirty="0">
                <a:ln>
                  <a:noFill/>
                </a:ln>
                <a:solidFill>
                  <a:srgbClr val="0033B3"/>
                </a:solidFill>
                <a:effectLst/>
                <a:latin typeface="Fira Code Medium"/>
              </a:rPr>
              <a:t>div</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a:t>
            </a:r>
            <a:r>
              <a:rPr kumimoji="0" lang="en-US" altLang="en-US" sz="2000" b="0" i="0" u="none" strike="noStrike" cap="none" normalizeH="0" baseline="0" dirty="0" err="1">
                <a:ln>
                  <a:noFill/>
                </a:ln>
                <a:solidFill>
                  <a:srgbClr val="000000"/>
                </a:solidFill>
                <a:effectLst/>
                <a:latin typeface="Fira Code Medium"/>
              </a:rPr>
              <a:t>office</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000000"/>
                </a:solidFill>
                <a:effectLst/>
                <a:latin typeface="Fira Code Medium"/>
              </a:rPr>
              <a:t>city</a:t>
            </a:r>
            <a:r>
              <a:rPr kumimoji="0" lang="en-US" altLang="en-US" sz="2000" b="0" i="0" u="none" strike="noStrike" cap="none" normalizeH="0" baseline="0" dirty="0">
                <a:ln>
                  <a:noFill/>
                </a:ln>
                <a:solidFill>
                  <a:srgbClr val="0033B3"/>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a:t>
            </a:r>
            <a:r>
              <a:rPr kumimoji="0" lang="en-US" altLang="en-US" sz="2000" b="0" i="0" u="none" strike="noStrike" cap="none" normalizeH="0" baseline="0" dirty="0" err="1">
                <a:ln>
                  <a:noFill/>
                </a:ln>
                <a:solidFill>
                  <a:srgbClr val="000000"/>
                </a:solidFill>
                <a:effectLst/>
                <a:latin typeface="Fira Code Medium"/>
              </a:rPr>
              <a:t>office</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000000"/>
                </a:solidFill>
                <a:effectLst/>
                <a:latin typeface="Fira Code Medium"/>
              </a:rPr>
              <a:t>country</a:t>
            </a:r>
            <a:r>
              <a:rPr kumimoji="0" lang="en-US" altLang="en-US" sz="2000" b="0" i="0" u="none" strike="noStrike" cap="none" normalizeH="0" baseline="0" dirty="0">
                <a:ln>
                  <a:noFill/>
                </a:ln>
                <a:solidFill>
                  <a:srgbClr val="0033B3"/>
                </a:solidFill>
                <a:effectLst/>
                <a:latin typeface="Fira Code Medium"/>
              </a:rPr>
              <a:t>}</a:t>
            </a:r>
            <a:br>
              <a:rPr kumimoji="0" lang="en-US" altLang="en-US" sz="2000" b="0" i="0" u="none" strike="noStrike" cap="none" normalizeH="0" baseline="0" dirty="0">
                <a:ln>
                  <a:noFill/>
                </a:ln>
                <a:solidFill>
                  <a:srgbClr val="0033B3"/>
                </a:solidFill>
                <a:effectLst/>
                <a:latin typeface="Fira Code Medium"/>
              </a:rPr>
            </a:br>
            <a:r>
              <a:rPr kumimoji="0" lang="en-US" altLang="en-US" sz="2000" b="0" i="0" u="none" strike="noStrike" cap="none" normalizeH="0" baseline="0" dirty="0">
                <a:ln>
                  <a:noFill/>
                </a:ln>
                <a:solidFill>
                  <a:srgbClr val="0033B3"/>
                </a:solidFill>
                <a:effectLst/>
                <a:latin typeface="Fira Code Medium"/>
              </a:rPr>
              <a:t>            </a:t>
            </a:r>
            <a:r>
              <a:rPr kumimoji="0" lang="en-US" altLang="en-US" sz="2000" b="0" i="0" u="none" strike="noStrike" cap="none" normalizeH="0" baseline="0" dirty="0">
                <a:ln>
                  <a:noFill/>
                </a:ln>
                <a:solidFill>
                  <a:srgbClr val="080808"/>
                </a:solidFill>
                <a:effectLst/>
                <a:latin typeface="Fira Code Medium"/>
              </a:rPr>
              <a:t>&lt;/</a:t>
            </a:r>
            <a:r>
              <a:rPr kumimoji="0" lang="en-US" altLang="en-US" sz="2000" b="0" i="0" u="none" strike="noStrike" cap="none" normalizeH="0" baseline="0" dirty="0">
                <a:ln>
                  <a:noFill/>
                </a:ln>
                <a:solidFill>
                  <a:srgbClr val="0033B3"/>
                </a:solidFill>
                <a:effectLst/>
                <a:latin typeface="Fira Code Medium"/>
              </a:rPr>
              <a:t>div</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&lt;</a:t>
            </a:r>
            <a:r>
              <a:rPr kumimoji="0" lang="en-US" altLang="en-US" sz="2000" b="0" i="0" u="none" strike="noStrike" cap="none" normalizeH="0" baseline="0" dirty="0">
                <a:ln>
                  <a:noFill/>
                </a:ln>
                <a:solidFill>
                  <a:srgbClr val="0033B3"/>
                </a:solidFill>
                <a:effectLst/>
                <a:latin typeface="Fira Code Medium"/>
              </a:rPr>
              <a:t>div</a:t>
            </a:r>
            <a:r>
              <a:rPr kumimoji="0" lang="en-US" altLang="en-US" sz="2000" b="0" i="0" u="none" strike="noStrike" cap="none" normalizeH="0" baseline="0" dirty="0">
                <a:ln>
                  <a:noFill/>
                </a:ln>
                <a:solidFill>
                  <a:srgbClr val="080808"/>
                </a:solidFill>
                <a:effectLst/>
                <a:latin typeface="Fira Code Medium"/>
              </a:rPr>
              <a:t>&gt; </a:t>
            </a:r>
            <a:r>
              <a:rPr kumimoji="0" lang="en-US" altLang="en-US" sz="2000" b="0" i="0" u="none" strike="noStrike" cap="none" normalizeH="0" baseline="0" dirty="0">
                <a:ln>
                  <a:noFill/>
                </a:ln>
                <a:solidFill>
                  <a:srgbClr val="0033B3"/>
                </a:solidFill>
                <a:effectLst/>
                <a:latin typeface="Fira Code Medium"/>
              </a:rPr>
              <a:t>${</a:t>
            </a:r>
            <a:r>
              <a:rPr kumimoji="0" lang="en-US" altLang="en-US" sz="2000" b="0" i="0" u="none" strike="noStrike" cap="none" normalizeH="0" baseline="0" dirty="0" err="1">
                <a:ln>
                  <a:noFill/>
                </a:ln>
                <a:solidFill>
                  <a:srgbClr val="000000"/>
                </a:solidFill>
                <a:effectLst/>
                <a:latin typeface="Fira Code Medium"/>
              </a:rPr>
              <a:t>office</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000000"/>
                </a:solidFill>
                <a:effectLst/>
                <a:latin typeface="Fira Code Medium"/>
              </a:rPr>
              <a:t>phone</a:t>
            </a:r>
            <a:r>
              <a:rPr kumimoji="0" lang="en-US" altLang="en-US" sz="2000" b="0" i="0" u="none" strike="noStrike" cap="none" normalizeH="0" baseline="0" dirty="0">
                <a:ln>
                  <a:noFill/>
                </a:ln>
                <a:solidFill>
                  <a:srgbClr val="0033B3"/>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&lt;/</a:t>
            </a:r>
            <a:r>
              <a:rPr kumimoji="0" lang="en-US" altLang="en-US" sz="2000" b="0" i="0" u="none" strike="noStrike" cap="none" normalizeH="0" baseline="0" dirty="0">
                <a:ln>
                  <a:noFill/>
                </a:ln>
                <a:solidFill>
                  <a:srgbClr val="0033B3"/>
                </a:solidFill>
                <a:effectLst/>
                <a:latin typeface="Fira Code Medium"/>
              </a:rPr>
              <a:t>div</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&lt;/</a:t>
            </a:r>
            <a:r>
              <a:rPr kumimoji="0" lang="en-US" altLang="en-US" sz="2000" b="0" i="0" u="none" strike="noStrike" cap="none" normalizeH="0" baseline="0" dirty="0">
                <a:ln>
                  <a:noFill/>
                </a:ln>
                <a:solidFill>
                  <a:srgbClr val="0033B3"/>
                </a:solidFill>
                <a:effectLst/>
                <a:latin typeface="Fira Code Medium"/>
              </a:rPr>
              <a:t>div</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&lt;/</a:t>
            </a:r>
            <a:r>
              <a:rPr kumimoji="0" lang="en-US" altLang="en-US" sz="2000" b="0" i="0" u="none" strike="noStrike" cap="none" normalizeH="0" baseline="0" dirty="0" err="1">
                <a:ln>
                  <a:noFill/>
                </a:ln>
                <a:solidFill>
                  <a:srgbClr val="871094"/>
                </a:solidFill>
                <a:effectLst/>
                <a:latin typeface="Fira Code Medium"/>
              </a:rPr>
              <a:t>c</a:t>
            </a:r>
            <a:r>
              <a:rPr kumimoji="0" lang="en-US" altLang="en-US" sz="2000" b="0" i="0" u="none" strike="noStrike" cap="none" normalizeH="0" baseline="0" dirty="0" err="1">
                <a:ln>
                  <a:noFill/>
                </a:ln>
                <a:solidFill>
                  <a:srgbClr val="0033B3"/>
                </a:solidFill>
                <a:effectLst/>
                <a:latin typeface="Fira Code Medium"/>
              </a:rPr>
              <a:t>:forEach</a:t>
            </a:r>
            <a:r>
              <a:rPr kumimoji="0" lang="en-US" altLang="en-US" sz="2000" b="0" i="0" u="none" strike="noStrike" cap="none" normalizeH="0" baseline="0" dirty="0">
                <a:ln>
                  <a:noFill/>
                </a:ln>
                <a:solidFill>
                  <a:srgbClr val="080808"/>
                </a:solidFill>
                <a:effectLst/>
                <a:latin typeface="Fira Code Medium"/>
              </a:rPr>
              <a:t>&gt;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&lt;/</a:t>
            </a:r>
            <a:r>
              <a:rPr kumimoji="0" lang="en-US" altLang="en-US" sz="2000" b="0" i="0" u="none" strike="noStrike" cap="none" normalizeH="0" baseline="0" dirty="0">
                <a:ln>
                  <a:noFill/>
                </a:ln>
                <a:solidFill>
                  <a:srgbClr val="0033B3"/>
                </a:solidFill>
                <a:effectLst/>
                <a:latin typeface="Fira Code Medium"/>
              </a:rPr>
              <a:t>div</a:t>
            </a:r>
            <a:r>
              <a:rPr kumimoji="0" lang="en-US" altLang="en-US" sz="2000" b="0" i="0" u="none" strike="noStrike" cap="none" normalizeH="0" baseline="0" dirty="0">
                <a:ln>
                  <a:noFill/>
                </a:ln>
                <a:solidFill>
                  <a:srgbClr val="080808"/>
                </a:solidFill>
                <a:effectLst/>
                <a:latin typeface="Fira Code Medium"/>
              </a:rPr>
              <a:t>&gt;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4612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1A6B4-4D9F-41AC-B75A-0748922F5738}"/>
              </a:ext>
            </a:extLst>
          </p:cNvPr>
          <p:cNvSpPr>
            <a:spLocks noGrp="1"/>
          </p:cNvSpPr>
          <p:nvPr>
            <p:ph type="title"/>
          </p:nvPr>
        </p:nvSpPr>
        <p:spPr/>
        <p:txBody>
          <a:bodyPr/>
          <a:lstStyle/>
          <a:p>
            <a:r>
              <a:rPr lang="en-US" dirty="0" err="1"/>
              <a:t>OfficeList.jsp</a:t>
            </a:r>
            <a:r>
              <a:rPr lang="en-US" dirty="0"/>
              <a:t> (2)</a:t>
            </a:r>
          </a:p>
        </p:txBody>
      </p:sp>
      <p:sp>
        <p:nvSpPr>
          <p:cNvPr id="7" name="Rectangle 1">
            <a:extLst>
              <a:ext uri="{FF2B5EF4-FFF2-40B4-BE49-F238E27FC236}">
                <a16:creationId xmlns:a16="http://schemas.microsoft.com/office/drawing/2014/main" id="{02482474-A8B1-470E-83F1-30FF2CC0917E}"/>
              </a:ext>
            </a:extLst>
          </p:cNvPr>
          <p:cNvSpPr>
            <a:spLocks noGrp="1" noChangeArrowheads="1"/>
          </p:cNvSpPr>
          <p:nvPr>
            <p:ph idx="1"/>
          </p:nvPr>
        </p:nvSpPr>
        <p:spPr bwMode="auto">
          <a:xfrm>
            <a:off x="838200" y="1690688"/>
            <a:ext cx="10290446"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80808"/>
                </a:solidFill>
                <a:effectLst/>
                <a:latin typeface="Fira Code Medium"/>
              </a:rPr>
              <a:t>&lt;</a:t>
            </a:r>
            <a:r>
              <a:rPr kumimoji="0" lang="en-US" altLang="en-US" sz="2200" b="0" i="0" u="none" strike="noStrike" cap="none" normalizeH="0" baseline="0" dirty="0" err="1">
                <a:ln>
                  <a:noFill/>
                </a:ln>
                <a:solidFill>
                  <a:srgbClr val="0033B3"/>
                </a:solidFill>
                <a:effectLst/>
                <a:latin typeface="Fira Code Medium"/>
              </a:rPr>
              <a:t>br</a:t>
            </a:r>
            <a:r>
              <a:rPr kumimoji="0" lang="en-US" altLang="en-US" sz="2200" b="0" i="0" u="none" strike="noStrike" cap="none" normalizeH="0" baseline="0" dirty="0">
                <a:ln>
                  <a:noFill/>
                </a:ln>
                <a:solidFill>
                  <a:srgbClr val="080808"/>
                </a:solidFill>
                <a:effectLst/>
                <a:latin typeface="Fira Code Medium"/>
              </a:rPr>
              <a:t>&gt;</a:t>
            </a:r>
            <a:br>
              <a:rPr kumimoji="0" lang="en-US" altLang="en-US" sz="2200" b="0" i="0" u="none" strike="noStrike" cap="none" normalizeH="0" baseline="0" dirty="0">
                <a:ln>
                  <a:noFill/>
                </a:ln>
                <a:solidFill>
                  <a:srgbClr val="080808"/>
                </a:solidFill>
                <a:effectLst/>
                <a:latin typeface="Fira Code Medium"/>
              </a:rPr>
            </a:br>
            <a:r>
              <a:rPr kumimoji="0" lang="en-US" altLang="en-US" sz="2200" b="0" i="0" u="none" strike="noStrike" cap="none" normalizeH="0" baseline="0" dirty="0">
                <a:ln>
                  <a:noFill/>
                </a:ln>
                <a:solidFill>
                  <a:srgbClr val="080808"/>
                </a:solidFill>
                <a:effectLst/>
                <a:latin typeface="Fira Code Medium"/>
              </a:rPr>
              <a:t>&lt;</a:t>
            </a:r>
            <a:r>
              <a:rPr kumimoji="0" lang="en-US" altLang="en-US" sz="2200" b="0" i="0" u="none" strike="noStrike" cap="none" normalizeH="0" baseline="0" dirty="0" err="1">
                <a:ln>
                  <a:noFill/>
                </a:ln>
                <a:solidFill>
                  <a:srgbClr val="0033B3"/>
                </a:solidFill>
                <a:effectLst/>
                <a:latin typeface="Fira Code Medium"/>
              </a:rPr>
              <a:t>hr</a:t>
            </a:r>
            <a:r>
              <a:rPr kumimoji="0" lang="en-US" altLang="en-US" sz="2200" b="0" i="0" u="none" strike="noStrike" cap="none" normalizeH="0" baseline="0" dirty="0">
                <a:ln>
                  <a:noFill/>
                </a:ln>
                <a:solidFill>
                  <a:srgbClr val="080808"/>
                </a:solidFill>
                <a:effectLst/>
                <a:latin typeface="Fira Code Medium"/>
              </a:rPr>
              <a:t>&gt;</a:t>
            </a:r>
            <a:br>
              <a:rPr kumimoji="0" lang="en-US" altLang="en-US" sz="2200" b="0" i="0" u="none" strike="noStrike" cap="none" normalizeH="0" baseline="0" dirty="0">
                <a:ln>
                  <a:noFill/>
                </a:ln>
                <a:solidFill>
                  <a:srgbClr val="080808"/>
                </a:solidFill>
                <a:effectLst/>
                <a:latin typeface="Fira Code Medium"/>
              </a:rPr>
            </a:br>
            <a:r>
              <a:rPr kumimoji="0" lang="en-US" altLang="en-US" sz="2200" b="0" i="0" u="none" strike="noStrike" cap="none" normalizeH="0" baseline="0" dirty="0">
                <a:ln>
                  <a:noFill/>
                </a:ln>
                <a:solidFill>
                  <a:srgbClr val="080808"/>
                </a:solidFill>
                <a:effectLst/>
                <a:latin typeface="Fira Code Medium"/>
              </a:rPr>
              <a:t>&lt;</a:t>
            </a:r>
            <a:r>
              <a:rPr kumimoji="0" lang="en-US" altLang="en-US" sz="2200" b="0" i="0" u="none" strike="noStrike" cap="none" normalizeH="0" baseline="0" dirty="0">
                <a:ln>
                  <a:noFill/>
                </a:ln>
                <a:solidFill>
                  <a:srgbClr val="0033B3"/>
                </a:solidFill>
                <a:effectLst/>
                <a:latin typeface="Fira Code Medium"/>
              </a:rPr>
              <a:t>div </a:t>
            </a:r>
            <a:r>
              <a:rPr kumimoji="0" lang="en-US" altLang="en-US" sz="2200" b="0" i="0" u="none" strike="noStrike" cap="none" normalizeH="0" baseline="0" dirty="0">
                <a:ln>
                  <a:noFill/>
                </a:ln>
                <a:solidFill>
                  <a:srgbClr val="174AD4"/>
                </a:solidFill>
                <a:effectLst/>
                <a:latin typeface="Fira Code Medium"/>
              </a:rPr>
              <a:t>class</a:t>
            </a:r>
            <a:r>
              <a:rPr kumimoji="0" lang="en-US" altLang="en-US" sz="2200" b="0" i="0" u="none" strike="noStrike" cap="none" normalizeH="0" baseline="0" dirty="0">
                <a:ln>
                  <a:noFill/>
                </a:ln>
                <a:solidFill>
                  <a:srgbClr val="067D17"/>
                </a:solidFill>
                <a:effectLst/>
                <a:latin typeface="Fira Code Medium"/>
              </a:rPr>
              <a:t>="row </a:t>
            </a:r>
            <a:r>
              <a:rPr kumimoji="0" lang="en-US" altLang="en-US" sz="2200" b="0" i="0" u="none" strike="noStrike" cap="none" normalizeH="0" baseline="0" dirty="0" err="1">
                <a:ln>
                  <a:noFill/>
                </a:ln>
                <a:solidFill>
                  <a:srgbClr val="067D17"/>
                </a:solidFill>
                <a:effectLst/>
                <a:latin typeface="Fira Code Medium"/>
              </a:rPr>
              <a:t>bg</a:t>
            </a:r>
            <a:r>
              <a:rPr kumimoji="0" lang="en-US" altLang="en-US" sz="2200" b="0" i="0" u="none" strike="noStrike" cap="none" normalizeH="0" baseline="0" dirty="0">
                <a:ln>
                  <a:noFill/>
                </a:ln>
                <a:solidFill>
                  <a:srgbClr val="067D17"/>
                </a:solidFill>
                <a:effectLst/>
                <a:latin typeface="Fira Code Medium"/>
              </a:rPr>
              <a:t>-light"</a:t>
            </a:r>
            <a:r>
              <a:rPr kumimoji="0" lang="en-US" altLang="en-US" sz="2200" b="0" i="0" u="none" strike="noStrike" cap="none" normalizeH="0" baseline="0" dirty="0">
                <a:ln>
                  <a:noFill/>
                </a:ln>
                <a:solidFill>
                  <a:srgbClr val="080808"/>
                </a:solidFill>
                <a:effectLst/>
                <a:latin typeface="Fira Code Medium"/>
              </a:rPr>
              <a:t>&gt;</a:t>
            </a:r>
            <a:br>
              <a:rPr kumimoji="0" lang="en-US" altLang="en-US" sz="2200" b="0" i="0" u="none" strike="noStrike" cap="none" normalizeH="0" baseline="0" dirty="0">
                <a:ln>
                  <a:noFill/>
                </a:ln>
                <a:solidFill>
                  <a:srgbClr val="080808"/>
                </a:solidFill>
                <a:effectLst/>
                <a:latin typeface="Fira Code Medium"/>
              </a:rPr>
            </a:br>
            <a:r>
              <a:rPr kumimoji="0" lang="en-US" altLang="en-US" sz="2200" b="0" i="0" u="none" strike="noStrike" cap="none" normalizeH="0" baseline="0" dirty="0">
                <a:ln>
                  <a:noFill/>
                </a:ln>
                <a:solidFill>
                  <a:srgbClr val="080808"/>
                </a:solidFill>
                <a:effectLst/>
                <a:latin typeface="Fira Code Medium"/>
              </a:rPr>
              <a:t>    &lt;</a:t>
            </a:r>
            <a:r>
              <a:rPr kumimoji="0" lang="en-US" altLang="en-US" sz="2200" b="0" i="0" u="none" strike="noStrike" cap="none" normalizeH="0" baseline="0" dirty="0">
                <a:ln>
                  <a:noFill/>
                </a:ln>
                <a:solidFill>
                  <a:srgbClr val="0033B3"/>
                </a:solidFill>
                <a:effectLst/>
                <a:latin typeface="Fira Code Medium"/>
              </a:rPr>
              <a:t>b</a:t>
            </a:r>
            <a:r>
              <a:rPr kumimoji="0" lang="en-US" altLang="en-US" sz="2200" b="0" i="0" u="none" strike="noStrike" cap="none" normalizeH="0" baseline="0" dirty="0">
                <a:ln>
                  <a:noFill/>
                </a:ln>
                <a:solidFill>
                  <a:srgbClr val="080808"/>
                </a:solidFill>
                <a:effectLst/>
                <a:latin typeface="Fira Code Medium"/>
              </a:rPr>
              <a:t>&gt;Employees ::&lt;/</a:t>
            </a:r>
            <a:r>
              <a:rPr kumimoji="0" lang="en-US" altLang="en-US" sz="2200" b="0" i="0" u="none" strike="noStrike" cap="none" normalizeH="0" baseline="0" dirty="0">
                <a:ln>
                  <a:noFill/>
                </a:ln>
                <a:solidFill>
                  <a:srgbClr val="0033B3"/>
                </a:solidFill>
                <a:effectLst/>
                <a:latin typeface="Fira Code Medium"/>
              </a:rPr>
              <a:t>b</a:t>
            </a:r>
            <a:r>
              <a:rPr kumimoji="0" lang="en-US" altLang="en-US" sz="2200" b="0" i="0" u="none" strike="noStrike" cap="none" normalizeH="0" baseline="0" dirty="0">
                <a:ln>
                  <a:noFill/>
                </a:ln>
                <a:solidFill>
                  <a:srgbClr val="080808"/>
                </a:solidFill>
                <a:effectLst/>
                <a:latin typeface="Fira Code Medium"/>
              </a:rPr>
              <a:t>&gt;</a:t>
            </a:r>
            <a:br>
              <a:rPr kumimoji="0" lang="en-US" altLang="en-US" sz="2200" b="0" i="0" u="none" strike="noStrike" cap="none" normalizeH="0" baseline="0" dirty="0">
                <a:ln>
                  <a:noFill/>
                </a:ln>
                <a:solidFill>
                  <a:srgbClr val="080808"/>
                </a:solidFill>
                <a:effectLst/>
                <a:latin typeface="Fira Code Medium"/>
              </a:rPr>
            </a:br>
            <a:r>
              <a:rPr kumimoji="0" lang="en-US" altLang="en-US" sz="2200" b="0" i="0" u="none" strike="noStrike" cap="none" normalizeH="0" baseline="0" dirty="0">
                <a:ln>
                  <a:noFill/>
                </a:ln>
                <a:solidFill>
                  <a:srgbClr val="080808"/>
                </a:solidFill>
                <a:effectLst/>
                <a:latin typeface="Fira Code Medium"/>
              </a:rPr>
              <a:t>&lt;/</a:t>
            </a:r>
            <a:r>
              <a:rPr kumimoji="0" lang="en-US" altLang="en-US" sz="2200" b="0" i="0" u="none" strike="noStrike" cap="none" normalizeH="0" baseline="0" dirty="0">
                <a:ln>
                  <a:noFill/>
                </a:ln>
                <a:solidFill>
                  <a:srgbClr val="0033B3"/>
                </a:solidFill>
                <a:effectLst/>
                <a:latin typeface="Fira Code Medium"/>
              </a:rPr>
              <a:t>div</a:t>
            </a:r>
            <a:r>
              <a:rPr kumimoji="0" lang="en-US" altLang="en-US" sz="2200" b="0" i="0" u="none" strike="noStrike" cap="none" normalizeH="0" baseline="0" dirty="0">
                <a:ln>
                  <a:noFill/>
                </a:ln>
                <a:solidFill>
                  <a:srgbClr val="080808"/>
                </a:solidFill>
                <a:effectLst/>
                <a:latin typeface="Fira Code Medium"/>
              </a:rPr>
              <a:t>&gt;</a:t>
            </a:r>
            <a:br>
              <a:rPr kumimoji="0" lang="en-US" altLang="en-US" sz="2200" b="0" i="0" u="none" strike="noStrike" cap="none" normalizeH="0" baseline="0" dirty="0">
                <a:ln>
                  <a:noFill/>
                </a:ln>
                <a:solidFill>
                  <a:srgbClr val="080808"/>
                </a:solidFill>
                <a:effectLst/>
                <a:latin typeface="Fira Code Medium"/>
              </a:rPr>
            </a:br>
            <a:r>
              <a:rPr kumimoji="0" lang="en-US" altLang="en-US" sz="2200" b="0" i="0" u="none" strike="noStrike" cap="none" normalizeH="0" baseline="0" dirty="0">
                <a:ln>
                  <a:noFill/>
                </a:ln>
                <a:solidFill>
                  <a:srgbClr val="080808"/>
                </a:solidFill>
                <a:effectLst/>
                <a:latin typeface="Fira Code Medium"/>
              </a:rPr>
              <a:t>&lt;</a:t>
            </a:r>
            <a:r>
              <a:rPr kumimoji="0" lang="en-US" altLang="en-US" sz="2200" b="0" i="0" u="none" strike="noStrike" cap="none" normalizeH="0" baseline="0" dirty="0">
                <a:ln>
                  <a:noFill/>
                </a:ln>
                <a:solidFill>
                  <a:srgbClr val="0033B3"/>
                </a:solidFill>
                <a:effectLst/>
                <a:latin typeface="Fira Code Medium"/>
              </a:rPr>
              <a:t>div </a:t>
            </a:r>
            <a:r>
              <a:rPr kumimoji="0" lang="en-US" altLang="en-US" sz="2200" b="0" i="0" u="none" strike="noStrike" cap="none" normalizeH="0" baseline="0" dirty="0">
                <a:ln>
                  <a:noFill/>
                </a:ln>
                <a:solidFill>
                  <a:srgbClr val="174AD4"/>
                </a:solidFill>
                <a:effectLst/>
                <a:latin typeface="Fira Code Medium"/>
              </a:rPr>
              <a:t>class</a:t>
            </a:r>
            <a:r>
              <a:rPr kumimoji="0" lang="en-US" altLang="en-US" sz="2200" b="0" i="0" u="none" strike="noStrike" cap="none" normalizeH="0" baseline="0" dirty="0">
                <a:ln>
                  <a:noFill/>
                </a:ln>
                <a:solidFill>
                  <a:srgbClr val="067D17"/>
                </a:solidFill>
                <a:effectLst/>
                <a:latin typeface="Fira Code Medium"/>
              </a:rPr>
              <a:t>="row"</a:t>
            </a:r>
            <a:r>
              <a:rPr kumimoji="0" lang="en-US" altLang="en-US" sz="2200" b="0" i="0" u="none" strike="noStrike" cap="none" normalizeH="0" baseline="0" dirty="0">
                <a:ln>
                  <a:noFill/>
                </a:ln>
                <a:solidFill>
                  <a:srgbClr val="080808"/>
                </a:solidFill>
                <a:effectLst/>
                <a:latin typeface="Fira Code Medium"/>
              </a:rPr>
              <a:t>&gt;</a:t>
            </a:r>
            <a:br>
              <a:rPr kumimoji="0" lang="en-US" altLang="en-US" sz="2200" b="0" i="0" u="none" strike="noStrike" cap="none" normalizeH="0" baseline="0" dirty="0">
                <a:ln>
                  <a:noFill/>
                </a:ln>
                <a:solidFill>
                  <a:srgbClr val="080808"/>
                </a:solidFill>
                <a:effectLst/>
                <a:latin typeface="Fira Code Medium"/>
              </a:rPr>
            </a:br>
            <a:r>
              <a:rPr kumimoji="0" lang="en-US" altLang="en-US" sz="2200" b="0" i="0" u="none" strike="noStrike" cap="none" normalizeH="0" baseline="0" dirty="0">
                <a:ln>
                  <a:noFill/>
                </a:ln>
                <a:solidFill>
                  <a:srgbClr val="080808"/>
                </a:solidFill>
                <a:effectLst/>
                <a:latin typeface="Fira Code Medium"/>
              </a:rPr>
              <a:t>    &lt;</a:t>
            </a:r>
            <a:r>
              <a:rPr kumimoji="0" lang="en-US" altLang="en-US" sz="2200" b="0" i="0" u="none" strike="noStrike" cap="none" normalizeH="0" baseline="0" dirty="0" err="1">
                <a:ln>
                  <a:noFill/>
                </a:ln>
                <a:solidFill>
                  <a:srgbClr val="871094"/>
                </a:solidFill>
                <a:effectLst/>
                <a:latin typeface="Fira Code Medium"/>
              </a:rPr>
              <a:t>c</a:t>
            </a:r>
            <a:r>
              <a:rPr kumimoji="0" lang="en-US" altLang="en-US" sz="2200" b="0" i="0" u="none" strike="noStrike" cap="none" normalizeH="0" baseline="0" dirty="0" err="1">
                <a:ln>
                  <a:noFill/>
                </a:ln>
                <a:solidFill>
                  <a:srgbClr val="0033B3"/>
                </a:solidFill>
                <a:effectLst/>
                <a:latin typeface="Fira Code Medium"/>
              </a:rPr>
              <a:t>:forEach</a:t>
            </a:r>
            <a:r>
              <a:rPr kumimoji="0" lang="en-US" altLang="en-US" sz="2200" b="0" i="0" u="none" strike="noStrike" cap="none" normalizeH="0" baseline="0" dirty="0">
                <a:ln>
                  <a:noFill/>
                </a:ln>
                <a:solidFill>
                  <a:srgbClr val="0033B3"/>
                </a:solidFill>
                <a:effectLst/>
                <a:latin typeface="Fira Code Medium"/>
              </a:rPr>
              <a:t> </a:t>
            </a:r>
            <a:r>
              <a:rPr kumimoji="0" lang="en-US" altLang="en-US" sz="2200" b="0" i="0" u="none" strike="noStrike" cap="none" normalizeH="0" baseline="0" dirty="0">
                <a:ln>
                  <a:noFill/>
                </a:ln>
                <a:solidFill>
                  <a:srgbClr val="174AD4"/>
                </a:solidFill>
                <a:effectLst/>
                <a:latin typeface="Fira Code Medium"/>
              </a:rPr>
              <a:t>items</a:t>
            </a:r>
            <a:r>
              <a:rPr kumimoji="0" lang="en-US" altLang="en-US" sz="2200" b="0" i="0" u="none" strike="noStrike" cap="none" normalizeH="0" baseline="0" dirty="0">
                <a:ln>
                  <a:noFill/>
                </a:ln>
                <a:solidFill>
                  <a:srgbClr val="067D17"/>
                </a:solidFill>
                <a:effectLst/>
                <a:latin typeface="Fira Code Medium"/>
              </a:rPr>
              <a:t>="</a:t>
            </a:r>
            <a:r>
              <a:rPr kumimoji="0" lang="en-US" altLang="en-US" sz="2200" b="0" i="0" u="none" strike="noStrike" cap="none" normalizeH="0" baseline="0" dirty="0">
                <a:ln>
                  <a:noFill/>
                </a:ln>
                <a:solidFill>
                  <a:srgbClr val="0033B3"/>
                </a:solidFill>
                <a:effectLst/>
                <a:latin typeface="Fira Code Medium"/>
              </a:rPr>
              <a:t>${</a:t>
            </a:r>
            <a:r>
              <a:rPr kumimoji="0" lang="en-US" altLang="en-US" sz="2200" b="0" i="0" u="none" strike="noStrike" cap="none" normalizeH="0" baseline="0" dirty="0" err="1">
                <a:ln>
                  <a:noFill/>
                </a:ln>
                <a:solidFill>
                  <a:srgbClr val="000000"/>
                </a:solidFill>
                <a:effectLst/>
                <a:latin typeface="Fira Code Medium"/>
              </a:rPr>
              <a:t>selectedOffice</a:t>
            </a:r>
            <a:r>
              <a:rPr kumimoji="0" lang="en-US" altLang="en-US" sz="2200" b="0" i="0" u="none" strike="noStrike" cap="none" normalizeH="0" baseline="0" dirty="0" err="1">
                <a:ln>
                  <a:noFill/>
                </a:ln>
                <a:solidFill>
                  <a:srgbClr val="080808"/>
                </a:solidFill>
                <a:effectLst/>
                <a:latin typeface="Fira Code Medium"/>
              </a:rPr>
              <a:t>.</a:t>
            </a:r>
            <a:r>
              <a:rPr kumimoji="0" lang="en-US" altLang="en-US" sz="2200" b="0" i="0" u="none" strike="noStrike" cap="none" normalizeH="0" baseline="0" dirty="0" err="1">
                <a:ln>
                  <a:noFill/>
                </a:ln>
                <a:solidFill>
                  <a:srgbClr val="000000"/>
                </a:solidFill>
                <a:effectLst/>
                <a:latin typeface="Fira Code Medium"/>
              </a:rPr>
              <a:t>employeeList</a:t>
            </a:r>
            <a:r>
              <a:rPr kumimoji="0" lang="en-US" altLang="en-US" sz="2200" b="0" i="0" u="none" strike="noStrike" cap="none" normalizeH="0" baseline="0" dirty="0">
                <a:ln>
                  <a:noFill/>
                </a:ln>
                <a:solidFill>
                  <a:srgbClr val="0033B3"/>
                </a:solidFill>
                <a:effectLst/>
                <a:latin typeface="Fira Code Medium"/>
              </a:rPr>
              <a:t>}</a:t>
            </a:r>
            <a:r>
              <a:rPr kumimoji="0" lang="en-US" altLang="en-US" sz="2200" b="0" i="0" u="none" strike="noStrike" cap="none" normalizeH="0" baseline="0" dirty="0">
                <a:ln>
                  <a:noFill/>
                </a:ln>
                <a:solidFill>
                  <a:srgbClr val="067D17"/>
                </a:solidFill>
                <a:effectLst/>
                <a:latin typeface="Fira Code Medium"/>
              </a:rPr>
              <a:t>" </a:t>
            </a:r>
            <a:r>
              <a:rPr kumimoji="0" lang="en-US" altLang="en-US" sz="2200" b="0" i="0" u="none" strike="noStrike" cap="none" normalizeH="0" baseline="0" dirty="0">
                <a:ln>
                  <a:noFill/>
                </a:ln>
                <a:solidFill>
                  <a:srgbClr val="174AD4"/>
                </a:solidFill>
                <a:effectLst/>
                <a:latin typeface="Fira Code Medium"/>
              </a:rPr>
              <a:t>var</a:t>
            </a:r>
            <a:r>
              <a:rPr kumimoji="0" lang="en-US" altLang="en-US" sz="2200" b="0" i="0" u="none" strike="noStrike" cap="none" normalizeH="0" baseline="0" dirty="0">
                <a:ln>
                  <a:noFill/>
                </a:ln>
                <a:solidFill>
                  <a:srgbClr val="067D17"/>
                </a:solidFill>
                <a:effectLst/>
                <a:latin typeface="Fira Code Medium"/>
              </a:rPr>
              <a:t>="employee"</a:t>
            </a:r>
            <a:r>
              <a:rPr kumimoji="0" lang="en-US" altLang="en-US" sz="2200" b="0" i="0" u="none" strike="noStrike" cap="none" normalizeH="0" baseline="0" dirty="0">
                <a:ln>
                  <a:noFill/>
                </a:ln>
                <a:solidFill>
                  <a:srgbClr val="080808"/>
                </a:solidFill>
                <a:effectLst/>
                <a:latin typeface="Fira Code Medium"/>
              </a:rPr>
              <a:t>&gt;</a:t>
            </a:r>
            <a:br>
              <a:rPr kumimoji="0" lang="en-US" altLang="en-US" sz="2200" b="0" i="0" u="none" strike="noStrike" cap="none" normalizeH="0" baseline="0" dirty="0">
                <a:ln>
                  <a:noFill/>
                </a:ln>
                <a:solidFill>
                  <a:srgbClr val="080808"/>
                </a:solidFill>
                <a:effectLst/>
                <a:latin typeface="Fira Code Medium"/>
              </a:rPr>
            </a:br>
            <a:r>
              <a:rPr kumimoji="0" lang="en-US" altLang="en-US" sz="2200" b="0" i="0" u="none" strike="noStrike" cap="none" normalizeH="0" baseline="0" dirty="0">
                <a:ln>
                  <a:noFill/>
                </a:ln>
                <a:solidFill>
                  <a:srgbClr val="080808"/>
                </a:solidFill>
                <a:effectLst/>
                <a:latin typeface="Fira Code Medium"/>
              </a:rPr>
              <a:t>        &lt;</a:t>
            </a:r>
            <a:r>
              <a:rPr kumimoji="0" lang="en-US" altLang="en-US" sz="2200" b="0" i="0" u="none" strike="noStrike" cap="none" normalizeH="0" baseline="0" dirty="0">
                <a:ln>
                  <a:noFill/>
                </a:ln>
                <a:solidFill>
                  <a:srgbClr val="0033B3"/>
                </a:solidFill>
                <a:effectLst/>
                <a:latin typeface="Fira Code Medium"/>
              </a:rPr>
              <a:t>div </a:t>
            </a:r>
            <a:r>
              <a:rPr kumimoji="0" lang="en-US" altLang="en-US" sz="2200" b="0" i="0" u="none" strike="noStrike" cap="none" normalizeH="0" baseline="0" dirty="0">
                <a:ln>
                  <a:noFill/>
                </a:ln>
                <a:solidFill>
                  <a:srgbClr val="174AD4"/>
                </a:solidFill>
                <a:effectLst/>
                <a:latin typeface="Fira Code Medium"/>
              </a:rPr>
              <a:t>class</a:t>
            </a:r>
            <a:r>
              <a:rPr kumimoji="0" lang="en-US" altLang="en-US" sz="2200" b="0" i="0" u="none" strike="noStrike" cap="none" normalizeH="0" baseline="0" dirty="0">
                <a:ln>
                  <a:noFill/>
                </a:ln>
                <a:solidFill>
                  <a:srgbClr val="067D17"/>
                </a:solidFill>
                <a:effectLst/>
                <a:latin typeface="Fira Code Medium"/>
              </a:rPr>
              <a:t>="col-2 pl-2 m-2 border border-secondary rounded-pill"</a:t>
            </a:r>
            <a:r>
              <a:rPr kumimoji="0" lang="en-US" altLang="en-US" sz="2200" b="0" i="0" u="none" strike="noStrike" cap="none" normalizeH="0" baseline="0" dirty="0">
                <a:ln>
                  <a:noFill/>
                </a:ln>
                <a:solidFill>
                  <a:srgbClr val="080808"/>
                </a:solidFill>
                <a:effectLst/>
                <a:latin typeface="Fira Code Medium"/>
              </a:rPr>
              <a:t>&gt;</a:t>
            </a:r>
            <a:br>
              <a:rPr kumimoji="0" lang="en-US" altLang="en-US" sz="2200" b="0" i="0" u="none" strike="noStrike" cap="none" normalizeH="0" baseline="0" dirty="0">
                <a:ln>
                  <a:noFill/>
                </a:ln>
                <a:solidFill>
                  <a:srgbClr val="080808"/>
                </a:solidFill>
                <a:effectLst/>
                <a:latin typeface="Fira Code Medium"/>
              </a:rPr>
            </a:br>
            <a:r>
              <a:rPr kumimoji="0" lang="en-US" altLang="en-US" sz="2200" b="0" i="0" u="none" strike="noStrike" cap="none" normalizeH="0" baseline="0" dirty="0">
                <a:ln>
                  <a:noFill/>
                </a:ln>
                <a:solidFill>
                  <a:srgbClr val="080808"/>
                </a:solidFill>
                <a:effectLst/>
                <a:latin typeface="Fira Code Medium"/>
              </a:rPr>
              <a:t>            &lt;</a:t>
            </a:r>
            <a:r>
              <a:rPr kumimoji="0" lang="en-US" altLang="en-US" sz="2200" b="0" i="0" u="none" strike="noStrike" cap="none" normalizeH="0" baseline="0" dirty="0">
                <a:ln>
                  <a:noFill/>
                </a:ln>
                <a:solidFill>
                  <a:srgbClr val="0033B3"/>
                </a:solidFill>
                <a:effectLst/>
                <a:latin typeface="Fira Code Medium"/>
              </a:rPr>
              <a:t>div</a:t>
            </a:r>
            <a:r>
              <a:rPr kumimoji="0" lang="en-US" altLang="en-US" sz="2200" b="0" i="0" u="none" strike="noStrike" cap="none" normalizeH="0" baseline="0" dirty="0">
                <a:ln>
                  <a:noFill/>
                </a:ln>
                <a:solidFill>
                  <a:srgbClr val="080808"/>
                </a:solidFill>
                <a:effectLst/>
                <a:latin typeface="Fira Code Medium"/>
              </a:rPr>
              <a:t>&gt; </a:t>
            </a:r>
            <a:r>
              <a:rPr kumimoji="0" lang="en-US" altLang="en-US" sz="2200" b="0" i="0" u="none" strike="noStrike" cap="none" normalizeH="0" baseline="0" dirty="0">
                <a:ln>
                  <a:noFill/>
                </a:ln>
                <a:solidFill>
                  <a:srgbClr val="0033B3"/>
                </a:solidFill>
                <a:effectLst/>
                <a:latin typeface="Fira Code Medium"/>
              </a:rPr>
              <a:t>${</a:t>
            </a:r>
            <a:r>
              <a:rPr kumimoji="0" lang="en-US" altLang="en-US" sz="2200" b="0" i="0" u="none" strike="noStrike" cap="none" normalizeH="0" baseline="0" dirty="0" err="1">
                <a:ln>
                  <a:noFill/>
                </a:ln>
                <a:solidFill>
                  <a:srgbClr val="000000"/>
                </a:solidFill>
                <a:effectLst/>
                <a:latin typeface="Fira Code Medium"/>
              </a:rPr>
              <a:t>employee</a:t>
            </a:r>
            <a:r>
              <a:rPr kumimoji="0" lang="en-US" altLang="en-US" sz="2200" b="0" i="0" u="none" strike="noStrike" cap="none" normalizeH="0" baseline="0" dirty="0" err="1">
                <a:ln>
                  <a:noFill/>
                </a:ln>
                <a:solidFill>
                  <a:srgbClr val="080808"/>
                </a:solidFill>
                <a:effectLst/>
                <a:latin typeface="Fira Code Medium"/>
              </a:rPr>
              <a:t>.</a:t>
            </a:r>
            <a:r>
              <a:rPr kumimoji="0" lang="en-US" altLang="en-US" sz="2200" b="0" i="0" u="none" strike="noStrike" cap="none" normalizeH="0" baseline="0" dirty="0" err="1">
                <a:ln>
                  <a:noFill/>
                </a:ln>
                <a:solidFill>
                  <a:srgbClr val="000000"/>
                </a:solidFill>
                <a:effectLst/>
                <a:latin typeface="Fira Code Medium"/>
              </a:rPr>
              <a:t>firstName</a:t>
            </a:r>
            <a:r>
              <a:rPr kumimoji="0" lang="en-US" altLang="en-US" sz="2200" b="0" i="0" u="none" strike="noStrike" cap="none" normalizeH="0" baseline="0" dirty="0">
                <a:ln>
                  <a:noFill/>
                </a:ln>
                <a:solidFill>
                  <a:srgbClr val="0033B3"/>
                </a:solidFill>
                <a:effectLst/>
                <a:latin typeface="Fira Code Medium"/>
              </a:rPr>
              <a:t>} ${</a:t>
            </a:r>
            <a:r>
              <a:rPr kumimoji="0" lang="en-US" altLang="en-US" sz="2200" b="0" i="0" u="none" strike="noStrike" cap="none" normalizeH="0" baseline="0" dirty="0" err="1">
                <a:ln>
                  <a:noFill/>
                </a:ln>
                <a:solidFill>
                  <a:srgbClr val="000000"/>
                </a:solidFill>
                <a:effectLst/>
                <a:latin typeface="Fira Code Medium"/>
              </a:rPr>
              <a:t>employee</a:t>
            </a:r>
            <a:r>
              <a:rPr kumimoji="0" lang="en-US" altLang="en-US" sz="2200" b="0" i="0" u="none" strike="noStrike" cap="none" normalizeH="0" baseline="0" dirty="0" err="1">
                <a:ln>
                  <a:noFill/>
                </a:ln>
                <a:solidFill>
                  <a:srgbClr val="080808"/>
                </a:solidFill>
                <a:effectLst/>
                <a:latin typeface="Fira Code Medium"/>
              </a:rPr>
              <a:t>.</a:t>
            </a:r>
            <a:r>
              <a:rPr kumimoji="0" lang="en-US" altLang="en-US" sz="2200" b="0" i="0" u="none" strike="noStrike" cap="none" normalizeH="0" baseline="0" dirty="0" err="1">
                <a:ln>
                  <a:noFill/>
                </a:ln>
                <a:solidFill>
                  <a:srgbClr val="000000"/>
                </a:solidFill>
                <a:effectLst/>
                <a:latin typeface="Fira Code Medium"/>
              </a:rPr>
              <a:t>lastName</a:t>
            </a:r>
            <a:r>
              <a:rPr kumimoji="0" lang="en-US" altLang="en-US" sz="2200" b="0" i="0" u="none" strike="noStrike" cap="none" normalizeH="0" baseline="0" dirty="0">
                <a:ln>
                  <a:noFill/>
                </a:ln>
                <a:solidFill>
                  <a:srgbClr val="0033B3"/>
                </a:solidFill>
                <a:effectLst/>
                <a:latin typeface="Fira Code Medium"/>
              </a:rPr>
              <a:t>} </a:t>
            </a:r>
            <a:r>
              <a:rPr kumimoji="0" lang="en-US" altLang="en-US" sz="2200" b="0" i="0" u="none" strike="noStrike" cap="none" normalizeH="0" baseline="0" dirty="0">
                <a:ln>
                  <a:noFill/>
                </a:ln>
                <a:solidFill>
                  <a:srgbClr val="080808"/>
                </a:solidFill>
                <a:effectLst/>
                <a:latin typeface="Fira Code Medium"/>
              </a:rPr>
              <a:t>- </a:t>
            </a:r>
            <a:r>
              <a:rPr kumimoji="0" lang="en-US" altLang="en-US" sz="2200" b="0" i="0" u="none" strike="noStrike" cap="none" normalizeH="0" baseline="0" dirty="0">
                <a:ln>
                  <a:noFill/>
                </a:ln>
                <a:solidFill>
                  <a:srgbClr val="0033B3"/>
                </a:solidFill>
                <a:effectLst/>
                <a:latin typeface="Fira Code Medium"/>
              </a:rPr>
              <a:t>${</a:t>
            </a:r>
            <a:r>
              <a:rPr kumimoji="0" lang="en-US" altLang="en-US" sz="2200" b="0" i="0" u="none" strike="noStrike" cap="none" normalizeH="0" baseline="0" dirty="0" err="1">
                <a:ln>
                  <a:noFill/>
                </a:ln>
                <a:solidFill>
                  <a:srgbClr val="000000"/>
                </a:solidFill>
                <a:effectLst/>
                <a:latin typeface="Fira Code Medium"/>
              </a:rPr>
              <a:t>employee</a:t>
            </a:r>
            <a:r>
              <a:rPr kumimoji="0" lang="en-US" altLang="en-US" sz="2200" b="0" i="0" u="none" strike="noStrike" cap="none" normalizeH="0" baseline="0" dirty="0" err="1">
                <a:ln>
                  <a:noFill/>
                </a:ln>
                <a:solidFill>
                  <a:srgbClr val="080808"/>
                </a:solidFill>
                <a:effectLst/>
                <a:latin typeface="Fira Code Medium"/>
              </a:rPr>
              <a:t>.</a:t>
            </a:r>
            <a:r>
              <a:rPr kumimoji="0" lang="en-US" altLang="en-US" sz="2200" b="0" i="0" u="none" strike="noStrike" cap="none" normalizeH="0" baseline="0" dirty="0" err="1">
                <a:ln>
                  <a:noFill/>
                </a:ln>
                <a:solidFill>
                  <a:srgbClr val="000000"/>
                </a:solidFill>
                <a:effectLst/>
                <a:latin typeface="Fira Code Medium"/>
              </a:rPr>
              <a:t>jobTitle</a:t>
            </a:r>
            <a:r>
              <a:rPr kumimoji="0" lang="en-US" altLang="en-US" sz="2200" b="0" i="0" u="none" strike="noStrike" cap="none" normalizeH="0" baseline="0" dirty="0">
                <a:ln>
                  <a:noFill/>
                </a:ln>
                <a:solidFill>
                  <a:srgbClr val="0033B3"/>
                </a:solidFill>
                <a:effectLst/>
                <a:latin typeface="Fira Code Medium"/>
              </a:rPr>
              <a:t>}</a:t>
            </a:r>
            <a:r>
              <a:rPr kumimoji="0" lang="en-US" altLang="en-US" sz="2200" b="0" i="0" u="none" strike="noStrike" cap="none" normalizeH="0" baseline="0" dirty="0">
                <a:ln>
                  <a:noFill/>
                </a:ln>
                <a:solidFill>
                  <a:srgbClr val="080808"/>
                </a:solidFill>
                <a:effectLst/>
                <a:latin typeface="Fira Code Medium"/>
              </a:rPr>
              <a:t>&lt;/</a:t>
            </a:r>
            <a:r>
              <a:rPr kumimoji="0" lang="en-US" altLang="en-US" sz="2200" b="0" i="0" u="none" strike="noStrike" cap="none" normalizeH="0" baseline="0" dirty="0">
                <a:ln>
                  <a:noFill/>
                </a:ln>
                <a:solidFill>
                  <a:srgbClr val="0033B3"/>
                </a:solidFill>
                <a:effectLst/>
                <a:latin typeface="Fira Code Medium"/>
              </a:rPr>
              <a:t>div</a:t>
            </a:r>
            <a:r>
              <a:rPr kumimoji="0" lang="en-US" altLang="en-US" sz="2200" b="0" i="0" u="none" strike="noStrike" cap="none" normalizeH="0" baseline="0" dirty="0">
                <a:ln>
                  <a:noFill/>
                </a:ln>
                <a:solidFill>
                  <a:srgbClr val="080808"/>
                </a:solidFill>
                <a:effectLst/>
                <a:latin typeface="Fira Code Medium"/>
              </a:rPr>
              <a:t>&gt;</a:t>
            </a:r>
            <a:br>
              <a:rPr kumimoji="0" lang="en-US" altLang="en-US" sz="2200" b="0" i="0" u="none" strike="noStrike" cap="none" normalizeH="0" baseline="0" dirty="0">
                <a:ln>
                  <a:noFill/>
                </a:ln>
                <a:solidFill>
                  <a:srgbClr val="080808"/>
                </a:solidFill>
                <a:effectLst/>
                <a:latin typeface="Fira Code Medium"/>
              </a:rPr>
            </a:br>
            <a:r>
              <a:rPr kumimoji="0" lang="en-US" altLang="en-US" sz="2200" b="0" i="0" u="none" strike="noStrike" cap="none" normalizeH="0" baseline="0" dirty="0">
                <a:ln>
                  <a:noFill/>
                </a:ln>
                <a:solidFill>
                  <a:srgbClr val="080808"/>
                </a:solidFill>
                <a:effectLst/>
                <a:latin typeface="Fira Code Medium"/>
              </a:rPr>
              <a:t>        &lt;/</a:t>
            </a:r>
            <a:r>
              <a:rPr kumimoji="0" lang="en-US" altLang="en-US" sz="2200" b="0" i="0" u="none" strike="noStrike" cap="none" normalizeH="0" baseline="0" dirty="0">
                <a:ln>
                  <a:noFill/>
                </a:ln>
                <a:solidFill>
                  <a:srgbClr val="0033B3"/>
                </a:solidFill>
                <a:effectLst/>
                <a:latin typeface="Fira Code Medium"/>
              </a:rPr>
              <a:t>div</a:t>
            </a:r>
            <a:r>
              <a:rPr kumimoji="0" lang="en-US" altLang="en-US" sz="2200" b="0" i="0" u="none" strike="noStrike" cap="none" normalizeH="0" baseline="0" dirty="0">
                <a:ln>
                  <a:noFill/>
                </a:ln>
                <a:solidFill>
                  <a:srgbClr val="080808"/>
                </a:solidFill>
                <a:effectLst/>
                <a:latin typeface="Fira Code Medium"/>
              </a:rPr>
              <a:t>&gt;</a:t>
            </a:r>
            <a:br>
              <a:rPr kumimoji="0" lang="en-US" altLang="en-US" sz="2200" b="0" i="0" u="none" strike="noStrike" cap="none" normalizeH="0" baseline="0" dirty="0">
                <a:ln>
                  <a:noFill/>
                </a:ln>
                <a:solidFill>
                  <a:srgbClr val="080808"/>
                </a:solidFill>
                <a:effectLst/>
                <a:latin typeface="Fira Code Medium"/>
              </a:rPr>
            </a:br>
            <a:r>
              <a:rPr kumimoji="0" lang="en-US" altLang="en-US" sz="2200" b="0" i="0" u="none" strike="noStrike" cap="none" normalizeH="0" baseline="0" dirty="0">
                <a:ln>
                  <a:noFill/>
                </a:ln>
                <a:solidFill>
                  <a:srgbClr val="080808"/>
                </a:solidFill>
                <a:effectLst/>
                <a:latin typeface="Fira Code Medium"/>
              </a:rPr>
              <a:t>    &lt;/</a:t>
            </a:r>
            <a:r>
              <a:rPr kumimoji="0" lang="en-US" altLang="en-US" sz="2200" b="0" i="0" u="none" strike="noStrike" cap="none" normalizeH="0" baseline="0" dirty="0" err="1">
                <a:ln>
                  <a:noFill/>
                </a:ln>
                <a:solidFill>
                  <a:srgbClr val="871094"/>
                </a:solidFill>
                <a:effectLst/>
                <a:latin typeface="Fira Code Medium"/>
              </a:rPr>
              <a:t>c</a:t>
            </a:r>
            <a:r>
              <a:rPr kumimoji="0" lang="en-US" altLang="en-US" sz="2200" b="0" i="0" u="none" strike="noStrike" cap="none" normalizeH="0" baseline="0" dirty="0" err="1">
                <a:ln>
                  <a:noFill/>
                </a:ln>
                <a:solidFill>
                  <a:srgbClr val="0033B3"/>
                </a:solidFill>
                <a:effectLst/>
                <a:latin typeface="Fira Code Medium"/>
              </a:rPr>
              <a:t>:forEach</a:t>
            </a:r>
            <a:r>
              <a:rPr kumimoji="0" lang="en-US" altLang="en-US" sz="2200" b="0" i="0" u="none" strike="noStrike" cap="none" normalizeH="0" baseline="0" dirty="0">
                <a:ln>
                  <a:noFill/>
                </a:ln>
                <a:solidFill>
                  <a:srgbClr val="080808"/>
                </a:solidFill>
                <a:effectLst/>
                <a:latin typeface="Fira Code Medium"/>
              </a:rPr>
              <a:t>&gt;</a:t>
            </a:r>
            <a:br>
              <a:rPr kumimoji="0" lang="en-US" altLang="en-US" sz="2200" b="0" i="0" u="none" strike="noStrike" cap="none" normalizeH="0" baseline="0" dirty="0">
                <a:ln>
                  <a:noFill/>
                </a:ln>
                <a:solidFill>
                  <a:srgbClr val="080808"/>
                </a:solidFill>
                <a:effectLst/>
                <a:latin typeface="Fira Code Medium"/>
              </a:rPr>
            </a:br>
            <a:r>
              <a:rPr kumimoji="0" lang="en-US" altLang="en-US" sz="2200" b="0" i="0" u="none" strike="noStrike" cap="none" normalizeH="0" baseline="0" dirty="0">
                <a:ln>
                  <a:noFill/>
                </a:ln>
                <a:solidFill>
                  <a:srgbClr val="080808"/>
                </a:solidFill>
                <a:effectLst/>
                <a:latin typeface="Fira Code Medium"/>
              </a:rPr>
              <a:t>&lt;/</a:t>
            </a:r>
            <a:r>
              <a:rPr kumimoji="0" lang="en-US" altLang="en-US" sz="2200" b="0" i="0" u="none" strike="noStrike" cap="none" normalizeH="0" baseline="0" dirty="0">
                <a:ln>
                  <a:noFill/>
                </a:ln>
                <a:solidFill>
                  <a:srgbClr val="0033B3"/>
                </a:solidFill>
                <a:effectLst/>
                <a:latin typeface="Fira Code Medium"/>
              </a:rPr>
              <a:t>div</a:t>
            </a:r>
            <a:r>
              <a:rPr kumimoji="0" lang="en-US" altLang="en-US" sz="2200" b="0" i="0" u="none" strike="noStrike" cap="none" normalizeH="0" baseline="0" dirty="0">
                <a:ln>
                  <a:noFill/>
                </a:ln>
                <a:solidFill>
                  <a:srgbClr val="080808"/>
                </a:solidFill>
                <a:effectLst/>
                <a:latin typeface="Fira Code Medium"/>
              </a:rPr>
              <a:t>&gt;</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622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A7836-A344-40D9-86DA-43F6B534FE2D}"/>
              </a:ext>
            </a:extLst>
          </p:cNvPr>
          <p:cNvSpPr>
            <a:spLocks noGrp="1"/>
          </p:cNvSpPr>
          <p:nvPr>
            <p:ph type="title"/>
          </p:nvPr>
        </p:nvSpPr>
        <p:spPr>
          <a:xfrm>
            <a:off x="838200" y="365126"/>
            <a:ext cx="10515600" cy="973902"/>
          </a:xfrm>
        </p:spPr>
        <p:txBody>
          <a:bodyPr/>
          <a:lstStyle/>
          <a:p>
            <a:r>
              <a:rPr lang="en-US" dirty="0"/>
              <a:t>JavaScript</a:t>
            </a:r>
          </a:p>
        </p:txBody>
      </p:sp>
      <p:sp>
        <p:nvSpPr>
          <p:cNvPr id="4" name="Rectangle 1">
            <a:extLst>
              <a:ext uri="{FF2B5EF4-FFF2-40B4-BE49-F238E27FC236}">
                <a16:creationId xmlns:a16="http://schemas.microsoft.com/office/drawing/2014/main" id="{D2CA0A35-8A3C-4211-9D9A-5C9EEE62C0A5}"/>
              </a:ext>
            </a:extLst>
          </p:cNvPr>
          <p:cNvSpPr>
            <a:spLocks noGrp="1" noChangeArrowheads="1"/>
          </p:cNvSpPr>
          <p:nvPr>
            <p:ph idx="1"/>
          </p:nvPr>
        </p:nvSpPr>
        <p:spPr bwMode="auto">
          <a:xfrm>
            <a:off x="838200" y="1176407"/>
            <a:ext cx="9161419"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Fira Code Medium"/>
              </a:rPr>
              <a:t>function </a:t>
            </a:r>
            <a:r>
              <a:rPr kumimoji="0" lang="en-US" altLang="en-US" sz="2000" b="0" i="1" u="none" strike="noStrike" cap="none" normalizeH="0" baseline="0" dirty="0" err="1">
                <a:ln>
                  <a:noFill/>
                </a:ln>
                <a:solidFill>
                  <a:srgbClr val="080808"/>
                </a:solidFill>
                <a:effectLst/>
                <a:latin typeface="Fira Code Medium"/>
              </a:rPr>
              <a:t>loadOffice</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err="1">
                <a:ln>
                  <a:noFill/>
                </a:ln>
                <a:solidFill>
                  <a:srgbClr val="080808"/>
                </a:solidFill>
                <a:effectLst/>
                <a:latin typeface="Fira Code Medium"/>
              </a:rPr>
              <a:t>officeCode</a:t>
            </a:r>
            <a:r>
              <a:rPr kumimoji="0" lang="en-US" altLang="en-US" sz="2000" b="0" i="0" u="none" strike="noStrike" cap="none" normalizeH="0" baseline="0" dirty="0">
                <a:ln>
                  <a:noFill/>
                </a:ln>
                <a:solidFill>
                  <a:srgbClr val="080808"/>
                </a:solidFill>
                <a:effectLst/>
                <a:latin typeface="Fira Code Medium"/>
              </a:rPr>
              <a:t>) {</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const </a:t>
            </a:r>
            <a:r>
              <a:rPr kumimoji="0" lang="en-US" altLang="en-US" sz="2000" b="0" i="0" u="none" strike="noStrike" cap="none" normalizeH="0" baseline="0" dirty="0" err="1">
                <a:ln>
                  <a:noFill/>
                </a:ln>
                <a:solidFill>
                  <a:srgbClr val="248F8F"/>
                </a:solidFill>
                <a:effectLst/>
                <a:latin typeface="Fira Code Medium"/>
              </a:rPr>
              <a:t>xhttp</a:t>
            </a:r>
            <a:r>
              <a:rPr kumimoji="0" lang="en-US" altLang="en-US" sz="2000" b="0" i="0" u="none" strike="noStrike" cap="none" normalizeH="0" baseline="0" dirty="0">
                <a:ln>
                  <a:noFill/>
                </a:ln>
                <a:solidFill>
                  <a:srgbClr val="248F8F"/>
                </a:solidFill>
                <a:effectLst/>
                <a:latin typeface="Fira Code Medium"/>
              </a:rPr>
              <a:t> </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new </a:t>
            </a:r>
            <a:r>
              <a:rPr kumimoji="0" lang="en-US" altLang="en-US" sz="2000" b="0" i="0" u="none" strike="noStrike" cap="none" normalizeH="0" baseline="0" dirty="0" err="1">
                <a:ln>
                  <a:noFill/>
                </a:ln>
                <a:solidFill>
                  <a:srgbClr val="830091"/>
                </a:solidFill>
                <a:effectLst/>
                <a:latin typeface="Fira Code Medium"/>
              </a:rPr>
              <a:t>XMLHttpRequest</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248F8F"/>
                </a:solidFill>
                <a:effectLst/>
                <a:latin typeface="Fira Code Medium"/>
              </a:rPr>
              <a:t>xhttp</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871094"/>
                </a:solidFill>
                <a:effectLst/>
                <a:latin typeface="Fira Code Medium"/>
              </a:rPr>
              <a:t>onload</a:t>
            </a:r>
            <a:r>
              <a:rPr kumimoji="0" lang="en-US" altLang="en-US" sz="2000" b="0" i="0" u="none" strike="noStrike" cap="none" normalizeH="0" baseline="0" dirty="0">
                <a:ln>
                  <a:noFill/>
                </a:ln>
                <a:solidFill>
                  <a:srgbClr val="871094"/>
                </a:solidFill>
                <a:effectLst/>
                <a:latin typeface="Fira Code Medium"/>
              </a:rPr>
              <a:t> </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function</a:t>
            </a:r>
            <a:r>
              <a:rPr kumimoji="0" lang="en-US" altLang="en-US" sz="2000" b="0" i="0" u="none" strike="noStrike" cap="none" normalizeH="0" baseline="0" dirty="0">
                <a:ln>
                  <a:noFill/>
                </a:ln>
                <a:solidFill>
                  <a:srgbClr val="080808"/>
                </a:solidFill>
                <a:effectLst/>
                <a:latin typeface="Fira Code Medium"/>
              </a:rPr>
              <a:t>() {</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830091"/>
                </a:solidFill>
                <a:effectLst/>
                <a:latin typeface="Fira Code Medium"/>
              </a:rPr>
              <a:t>document</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7A7A43"/>
                </a:solidFill>
                <a:effectLst/>
                <a:latin typeface="Fira Code Medium"/>
              </a:rPr>
              <a:t>getElementById</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"body-content"</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err="1">
                <a:ln>
                  <a:noFill/>
                </a:ln>
                <a:solidFill>
                  <a:srgbClr val="871094"/>
                </a:solidFill>
                <a:effectLst/>
                <a:latin typeface="Fira Code Medium"/>
              </a:rPr>
              <a:t>innerHTML</a:t>
            </a:r>
            <a:r>
              <a:rPr kumimoji="0" lang="en-US" altLang="en-US" sz="2000" b="0" i="0" u="none" strike="noStrike" cap="none" normalizeH="0" baseline="0" dirty="0">
                <a:ln>
                  <a:noFill/>
                </a:ln>
                <a:solidFill>
                  <a:srgbClr val="871094"/>
                </a:solidFill>
                <a:effectLst/>
                <a:latin typeface="Fira Code Medium"/>
              </a:rPr>
              <a:t> </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248F8F"/>
                </a:solidFill>
                <a:effectLst/>
                <a:latin typeface="Fira Code Medium"/>
              </a:rPr>
              <a:t>xhttp</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871094"/>
                </a:solidFill>
                <a:effectLst/>
                <a:latin typeface="Fira Code Medium"/>
              </a:rPr>
              <a:t>responseText</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248F8F"/>
                </a:solidFill>
                <a:effectLst/>
                <a:latin typeface="Fira Code Medium"/>
              </a:rPr>
              <a:t>xhttp</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7A7A43"/>
                </a:solidFill>
                <a:effectLst/>
                <a:latin typeface="Fira Code Medium"/>
              </a:rPr>
              <a:t>open</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"GET"</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err="1">
                <a:ln>
                  <a:noFill/>
                </a:ln>
                <a:solidFill>
                  <a:srgbClr val="067D17"/>
                </a:solidFill>
                <a:effectLst/>
                <a:latin typeface="Fira Code Medium"/>
              </a:rPr>
              <a:t>office-list?officeCode</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err="1">
                <a:ln>
                  <a:noFill/>
                </a:ln>
                <a:solidFill>
                  <a:srgbClr val="080808"/>
                </a:solidFill>
                <a:effectLst/>
                <a:latin typeface="Fira Code Medium"/>
              </a:rPr>
              <a:t>officeCode</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248F8F"/>
                </a:solidFill>
                <a:effectLst/>
                <a:latin typeface="Fira Code Medium"/>
              </a:rPr>
              <a:t>xhttp</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7A7A43"/>
                </a:solidFill>
                <a:effectLst/>
                <a:latin typeface="Fira Code Medium"/>
              </a:rPr>
              <a:t>send</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033B3"/>
                </a:solidFill>
                <a:effectLst/>
                <a:latin typeface="Fira Code Medium"/>
              </a:rPr>
              <a:t>function </a:t>
            </a:r>
            <a:r>
              <a:rPr kumimoji="0" lang="en-US" altLang="en-US" sz="2000" b="0" i="1" u="none" strike="noStrike" cap="none" normalizeH="0" baseline="0" dirty="0" err="1">
                <a:ln>
                  <a:noFill/>
                </a:ln>
                <a:solidFill>
                  <a:srgbClr val="080808"/>
                </a:solidFill>
                <a:effectLst/>
                <a:latin typeface="Fira Code Medium"/>
              </a:rPr>
              <a:t>loadProduct</a:t>
            </a:r>
            <a:r>
              <a:rPr kumimoji="0" lang="en-US" altLang="en-US" sz="2000" b="0" i="0" u="none" strike="noStrike" cap="none" normalizeH="0" baseline="0" dirty="0">
                <a:ln>
                  <a:noFill/>
                </a:ln>
                <a:solidFill>
                  <a:srgbClr val="080808"/>
                </a:solidFill>
                <a:effectLst/>
                <a:latin typeface="Fira Code Medium"/>
              </a:rPr>
              <a:t>(page, </a:t>
            </a:r>
            <a:r>
              <a:rPr kumimoji="0" lang="en-US" altLang="en-US" sz="2000" b="0" i="0" u="none" strike="noStrike" cap="none" normalizeH="0" baseline="0" dirty="0" err="1">
                <a:ln>
                  <a:noFill/>
                </a:ln>
                <a:solidFill>
                  <a:srgbClr val="080808"/>
                </a:solidFill>
                <a:effectLst/>
                <a:latin typeface="Fira Code Medium"/>
              </a:rPr>
              <a:t>pageSize</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err="1">
                <a:ln>
                  <a:noFill/>
                </a:ln>
                <a:solidFill>
                  <a:srgbClr val="830091"/>
                </a:solidFill>
                <a:effectLst/>
                <a:latin typeface="Fira Code Medium"/>
              </a:rPr>
              <a:t>document</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7A7A43"/>
                </a:solidFill>
                <a:effectLst/>
                <a:latin typeface="Fira Code Medium"/>
              </a:rPr>
              <a:t>getElementById</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err="1">
                <a:ln>
                  <a:noFill/>
                </a:ln>
                <a:solidFill>
                  <a:srgbClr val="067D17"/>
                </a:solidFill>
                <a:effectLst/>
                <a:latin typeface="Fira Code Medium"/>
              </a:rPr>
              <a:t>itemsPage</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871094"/>
                </a:solidFill>
                <a:effectLst/>
                <a:latin typeface="Fira Code Medium"/>
              </a:rPr>
              <a:t>value</a:t>
            </a:r>
            <a:r>
              <a:rPr kumimoji="0" lang="en-US" altLang="en-US" sz="2000" b="0" i="0" u="none" strike="noStrike" cap="none" normalizeH="0" baseline="0" dirty="0">
                <a:ln>
                  <a:noFill/>
                </a:ln>
                <a:solidFill>
                  <a:srgbClr val="080808"/>
                </a:solidFill>
                <a:effectLst/>
                <a:latin typeface="Fira Code Medium"/>
              </a:rPr>
              <a:t>) {</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1" u="none" strike="noStrike" cap="none" normalizeH="0" baseline="0" dirty="0">
                <a:ln>
                  <a:noFill/>
                </a:ln>
                <a:solidFill>
                  <a:srgbClr val="8C8C8C"/>
                </a:solidFill>
                <a:effectLst/>
                <a:latin typeface="Fira Code Medium"/>
              </a:rPr>
              <a:t>//alert('page: '+ page + ", size: "+ </a:t>
            </a:r>
            <a:r>
              <a:rPr kumimoji="0" lang="en-US" altLang="en-US" sz="2000" b="0" i="1" u="none" strike="noStrike" cap="none" normalizeH="0" baseline="0" dirty="0" err="1">
                <a:ln>
                  <a:noFill/>
                </a:ln>
                <a:solidFill>
                  <a:srgbClr val="8C8C8C"/>
                </a:solidFill>
                <a:effectLst/>
                <a:latin typeface="Fira Code Medium"/>
              </a:rPr>
              <a:t>pageSize</a:t>
            </a:r>
            <a:r>
              <a:rPr kumimoji="0" lang="en-US" altLang="en-US" sz="2000" b="0" i="1" u="none" strike="noStrike" cap="none" normalizeH="0" baseline="0" dirty="0">
                <a:ln>
                  <a:noFill/>
                </a:ln>
                <a:solidFill>
                  <a:srgbClr val="8C8C8C"/>
                </a:solidFill>
                <a:effectLst/>
                <a:latin typeface="Fira Code Medium"/>
              </a:rPr>
              <a:t>)</a:t>
            </a:r>
            <a:br>
              <a:rPr kumimoji="0" lang="en-US" altLang="en-US" sz="2000" b="0" i="1" u="none" strike="noStrike" cap="none" normalizeH="0" baseline="0" dirty="0">
                <a:ln>
                  <a:noFill/>
                </a:ln>
                <a:solidFill>
                  <a:srgbClr val="8C8C8C"/>
                </a:solidFill>
                <a:effectLst/>
                <a:latin typeface="Fira Code Medium"/>
              </a:rPr>
            </a:br>
            <a:r>
              <a:rPr kumimoji="0" lang="en-US" altLang="en-US" sz="2000" b="0" i="1" u="none" strike="noStrike" cap="none" normalizeH="0" baseline="0" dirty="0">
                <a:ln>
                  <a:noFill/>
                </a:ln>
                <a:solidFill>
                  <a:srgbClr val="8C8C8C"/>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const </a:t>
            </a:r>
            <a:r>
              <a:rPr kumimoji="0" lang="en-US" altLang="en-US" sz="2000" b="0" i="0" u="none" strike="noStrike" cap="none" normalizeH="0" baseline="0" dirty="0" err="1">
                <a:ln>
                  <a:noFill/>
                </a:ln>
                <a:solidFill>
                  <a:srgbClr val="248F8F"/>
                </a:solidFill>
                <a:effectLst/>
                <a:latin typeface="Fira Code Medium"/>
              </a:rPr>
              <a:t>xhttp</a:t>
            </a:r>
            <a:r>
              <a:rPr kumimoji="0" lang="en-US" altLang="en-US" sz="2000" b="0" i="0" u="none" strike="noStrike" cap="none" normalizeH="0" baseline="0" dirty="0">
                <a:ln>
                  <a:noFill/>
                </a:ln>
                <a:solidFill>
                  <a:srgbClr val="248F8F"/>
                </a:solidFill>
                <a:effectLst/>
                <a:latin typeface="Fira Code Medium"/>
              </a:rPr>
              <a:t> </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new </a:t>
            </a:r>
            <a:r>
              <a:rPr kumimoji="0" lang="en-US" altLang="en-US" sz="2000" b="0" i="0" u="none" strike="noStrike" cap="none" normalizeH="0" baseline="0" dirty="0" err="1">
                <a:ln>
                  <a:noFill/>
                </a:ln>
                <a:solidFill>
                  <a:srgbClr val="830091"/>
                </a:solidFill>
                <a:effectLst/>
                <a:latin typeface="Fira Code Medium"/>
              </a:rPr>
              <a:t>XMLHttpRequest</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248F8F"/>
                </a:solidFill>
                <a:effectLst/>
                <a:latin typeface="Fira Code Medium"/>
              </a:rPr>
              <a:t>xhttp</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871094"/>
                </a:solidFill>
                <a:effectLst/>
                <a:latin typeface="Fira Code Medium"/>
              </a:rPr>
              <a:t>onload</a:t>
            </a:r>
            <a:r>
              <a:rPr kumimoji="0" lang="en-US" altLang="en-US" sz="2000" b="0" i="0" u="none" strike="noStrike" cap="none" normalizeH="0" baseline="0" dirty="0">
                <a:ln>
                  <a:noFill/>
                </a:ln>
                <a:solidFill>
                  <a:srgbClr val="871094"/>
                </a:solidFill>
                <a:effectLst/>
                <a:latin typeface="Fira Code Medium"/>
              </a:rPr>
              <a:t> </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033B3"/>
                </a:solidFill>
                <a:effectLst/>
                <a:latin typeface="Fira Code Medium"/>
              </a:rPr>
              <a:t>function</a:t>
            </a:r>
            <a:r>
              <a:rPr kumimoji="0" lang="en-US" altLang="en-US" sz="2000" b="0" i="0" u="none" strike="noStrike" cap="none" normalizeH="0" baseline="0" dirty="0">
                <a:ln>
                  <a:noFill/>
                </a:ln>
                <a:solidFill>
                  <a:srgbClr val="080808"/>
                </a:solidFill>
                <a:effectLst/>
                <a:latin typeface="Fira Code Medium"/>
              </a:rPr>
              <a:t>() {</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830091"/>
                </a:solidFill>
                <a:effectLst/>
                <a:latin typeface="Fira Code Medium"/>
              </a:rPr>
              <a:t>document</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7A7A43"/>
                </a:solidFill>
                <a:effectLst/>
                <a:latin typeface="Fira Code Medium"/>
              </a:rPr>
              <a:t>getElementById</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"body-content"</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err="1">
                <a:ln>
                  <a:noFill/>
                </a:ln>
                <a:solidFill>
                  <a:srgbClr val="871094"/>
                </a:solidFill>
                <a:effectLst/>
                <a:latin typeface="Fira Code Medium"/>
              </a:rPr>
              <a:t>innerHTML</a:t>
            </a:r>
            <a:r>
              <a:rPr kumimoji="0" lang="en-US" altLang="en-US" sz="2000" b="0" i="0" u="none" strike="noStrike" cap="none" normalizeH="0" baseline="0" dirty="0">
                <a:ln>
                  <a:noFill/>
                </a:ln>
                <a:solidFill>
                  <a:srgbClr val="871094"/>
                </a:solidFill>
                <a:effectLst/>
                <a:latin typeface="Fira Code Medium"/>
              </a:rPr>
              <a:t> </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248F8F"/>
                </a:solidFill>
                <a:effectLst/>
                <a:latin typeface="Fira Code Medium"/>
              </a:rPr>
              <a:t>xhttp</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871094"/>
                </a:solidFill>
                <a:effectLst/>
                <a:latin typeface="Fira Code Medium"/>
              </a:rPr>
              <a:t>responseText</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248F8F"/>
                </a:solidFill>
                <a:effectLst/>
                <a:latin typeface="Fira Code Medium"/>
              </a:rPr>
              <a:t>xhttp</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7A7A43"/>
                </a:solidFill>
                <a:effectLst/>
                <a:latin typeface="Fira Code Medium"/>
              </a:rPr>
              <a:t>open</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a:ln>
                  <a:noFill/>
                </a:ln>
                <a:solidFill>
                  <a:srgbClr val="067D17"/>
                </a:solidFill>
                <a:effectLst/>
                <a:latin typeface="Fira Code Medium"/>
              </a:rPr>
              <a:t>"GET"</a:t>
            </a: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err="1">
                <a:ln>
                  <a:noFill/>
                </a:ln>
                <a:solidFill>
                  <a:srgbClr val="067D17"/>
                </a:solidFill>
                <a:effectLst/>
                <a:latin typeface="Fira Code Medium"/>
              </a:rPr>
              <a:t>product-list?page</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+page+</a:t>
            </a:r>
            <a:r>
              <a:rPr kumimoji="0" lang="en-US" altLang="en-US" sz="2000" b="0" i="0" u="none" strike="noStrike" cap="none" normalizeH="0" baseline="0" dirty="0">
                <a:ln>
                  <a:noFill/>
                </a:ln>
                <a:solidFill>
                  <a:srgbClr val="067D17"/>
                </a:solidFill>
                <a:effectLst/>
                <a:latin typeface="Fira Code Medium"/>
              </a:rPr>
              <a:t>"&amp;</a:t>
            </a:r>
            <a:r>
              <a:rPr kumimoji="0" lang="en-US" altLang="en-US" sz="2000" b="0" i="0" u="none" strike="noStrike" cap="none" normalizeH="0" baseline="0" dirty="0" err="1">
                <a:ln>
                  <a:noFill/>
                </a:ln>
                <a:solidFill>
                  <a:srgbClr val="067D17"/>
                </a:solidFill>
                <a:effectLst/>
                <a:latin typeface="Fira Code Medium"/>
              </a:rPr>
              <a:t>pageSize</a:t>
            </a:r>
            <a:r>
              <a:rPr kumimoji="0" lang="en-US" altLang="en-US" sz="2000" b="0" i="0" u="none" strike="noStrike" cap="none" normalizeH="0" baseline="0" dirty="0">
                <a:ln>
                  <a:noFill/>
                </a:ln>
                <a:solidFill>
                  <a:srgbClr val="067D17"/>
                </a:solidFill>
                <a:effectLst/>
                <a:latin typeface="Fira Code Medium"/>
              </a:rPr>
              <a:t>="</a:t>
            </a:r>
            <a:r>
              <a:rPr kumimoji="0" lang="en-US" altLang="en-US" sz="2000" b="0" i="0" u="none" strike="noStrike" cap="none" normalizeH="0" baseline="0" dirty="0">
                <a:ln>
                  <a:noFill/>
                </a:ln>
                <a:solidFill>
                  <a:srgbClr val="080808"/>
                </a:solidFill>
                <a:effectLst/>
                <a:latin typeface="Fira Code Medium"/>
              </a:rPr>
              <a:t>+</a:t>
            </a:r>
            <a:r>
              <a:rPr kumimoji="0" lang="en-US" altLang="en-US" sz="2000" b="0" i="0" u="none" strike="noStrike" cap="none" normalizeH="0" baseline="0" dirty="0" err="1">
                <a:ln>
                  <a:noFill/>
                </a:ln>
                <a:solidFill>
                  <a:srgbClr val="080808"/>
                </a:solidFill>
                <a:effectLst/>
                <a:latin typeface="Fira Code Medium"/>
              </a:rPr>
              <a:t>pageSize</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    </a:t>
            </a:r>
            <a:r>
              <a:rPr kumimoji="0" lang="en-US" altLang="en-US" sz="2000" b="0" i="0" u="none" strike="noStrike" cap="none" normalizeH="0" baseline="0" dirty="0" err="1">
                <a:ln>
                  <a:noFill/>
                </a:ln>
                <a:solidFill>
                  <a:srgbClr val="248F8F"/>
                </a:solidFill>
                <a:effectLst/>
                <a:latin typeface="Fira Code Medium"/>
              </a:rPr>
              <a:t>xhttp</a:t>
            </a:r>
            <a:r>
              <a:rPr kumimoji="0" lang="en-US" altLang="en-US" sz="2000" b="0" i="0" u="none" strike="noStrike" cap="none" normalizeH="0" baseline="0" dirty="0" err="1">
                <a:ln>
                  <a:noFill/>
                </a:ln>
                <a:solidFill>
                  <a:srgbClr val="080808"/>
                </a:solidFill>
                <a:effectLst/>
                <a:latin typeface="Fira Code Medium"/>
              </a:rPr>
              <a:t>.</a:t>
            </a:r>
            <a:r>
              <a:rPr kumimoji="0" lang="en-US" altLang="en-US" sz="2000" b="0" i="0" u="none" strike="noStrike" cap="none" normalizeH="0" baseline="0" dirty="0" err="1">
                <a:ln>
                  <a:noFill/>
                </a:ln>
                <a:solidFill>
                  <a:srgbClr val="7A7A43"/>
                </a:solidFill>
                <a:effectLst/>
                <a:latin typeface="Fira Code Medium"/>
              </a:rPr>
              <a:t>send</a:t>
            </a:r>
            <a:r>
              <a:rPr kumimoji="0" lang="en-US" altLang="en-US" sz="2000" b="0" i="0" u="none" strike="noStrike" cap="none" normalizeH="0" baseline="0" dirty="0">
                <a:ln>
                  <a:noFill/>
                </a:ln>
                <a:solidFill>
                  <a:srgbClr val="080808"/>
                </a:solidFill>
                <a:effectLst/>
                <a:latin typeface="Fira Code Medium"/>
              </a:rPr>
              <a:t>();</a:t>
            </a:r>
            <a:br>
              <a:rPr kumimoji="0" lang="en-US" altLang="en-US" sz="2000" b="0" i="0" u="none" strike="noStrike" cap="none" normalizeH="0" baseline="0" dirty="0">
                <a:ln>
                  <a:noFill/>
                </a:ln>
                <a:solidFill>
                  <a:srgbClr val="080808"/>
                </a:solidFill>
                <a:effectLst/>
                <a:latin typeface="Fira Code Medium"/>
              </a:rPr>
            </a:br>
            <a:r>
              <a:rPr kumimoji="0" lang="en-US" altLang="en-US" sz="2000" b="0" i="0" u="none" strike="noStrike" cap="none" normalizeH="0" baseline="0" dirty="0">
                <a:ln>
                  <a:noFill/>
                </a:ln>
                <a:solidFill>
                  <a:srgbClr val="080808"/>
                </a:solidFill>
                <a:effectLst/>
                <a:latin typeface="Fira Code Mediu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831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02B1-D90B-448E-B75C-4148CC09DEFC}"/>
              </a:ext>
            </a:extLst>
          </p:cNvPr>
          <p:cNvSpPr>
            <a:spLocks noGrp="1"/>
          </p:cNvSpPr>
          <p:nvPr>
            <p:ph type="title"/>
          </p:nvPr>
        </p:nvSpPr>
        <p:spPr/>
        <p:txBody>
          <a:bodyPr/>
          <a:lstStyle/>
          <a:p>
            <a:r>
              <a:rPr lang="en-US" dirty="0"/>
              <a:t>AJAX</a:t>
            </a:r>
          </a:p>
        </p:txBody>
      </p:sp>
      <p:sp>
        <p:nvSpPr>
          <p:cNvPr id="3" name="Content Placeholder 2">
            <a:extLst>
              <a:ext uri="{FF2B5EF4-FFF2-40B4-BE49-F238E27FC236}">
                <a16:creationId xmlns:a16="http://schemas.microsoft.com/office/drawing/2014/main" id="{2D5D4359-7642-4AD8-B7F4-07F01AA0C20F}"/>
              </a:ext>
            </a:extLst>
          </p:cNvPr>
          <p:cNvSpPr>
            <a:spLocks noGrp="1"/>
          </p:cNvSpPr>
          <p:nvPr>
            <p:ph idx="1"/>
          </p:nvPr>
        </p:nvSpPr>
        <p:spPr>
          <a:xfrm>
            <a:off x="838200" y="1500505"/>
            <a:ext cx="10515600" cy="4351338"/>
          </a:xfrm>
        </p:spPr>
        <p:txBody>
          <a:bodyPr>
            <a:normAutofit/>
          </a:bodyPr>
          <a:lstStyle/>
          <a:p>
            <a:r>
              <a:rPr lang="en-US" dirty="0"/>
              <a:t>AJAX stands for Asynchronous JavaScript And XML. In a nutshell, it is the use of the </a:t>
            </a:r>
            <a:r>
              <a:rPr lang="en-US" dirty="0" err="1"/>
              <a:t>XMLHttpRequest</a:t>
            </a:r>
            <a:r>
              <a:rPr lang="en-US" dirty="0"/>
              <a:t> object to communicate with servers. It can send and receive information in various formats, including JSON, XML, HTML, and text files. AJAX’s most appealing characteristic is its "asynchronous" nature, which means it can communicate with the server, exchange data, and update the page without having to refresh the page.</a:t>
            </a:r>
          </a:p>
          <a:p>
            <a:r>
              <a:rPr lang="en-US" dirty="0"/>
              <a:t>The two major features of AJAX allow you to do the following:</a:t>
            </a:r>
          </a:p>
          <a:p>
            <a:pPr lvl="1"/>
            <a:r>
              <a:rPr lang="en-US" dirty="0"/>
              <a:t>Make requests to the server without reloading the page</a:t>
            </a:r>
          </a:p>
          <a:p>
            <a:pPr lvl="1"/>
            <a:r>
              <a:rPr lang="en-US" dirty="0"/>
              <a:t>Receive and work with data from the server</a:t>
            </a:r>
          </a:p>
        </p:txBody>
      </p:sp>
    </p:spTree>
    <p:extLst>
      <p:ext uri="{BB962C8B-B14F-4D97-AF65-F5344CB8AC3E}">
        <p14:creationId xmlns:p14="http://schemas.microsoft.com/office/powerpoint/2010/main" val="178834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2260-5D68-481E-8B3B-71FDAF4550C0}"/>
              </a:ext>
            </a:extLst>
          </p:cNvPr>
          <p:cNvSpPr>
            <a:spLocks noGrp="1"/>
          </p:cNvSpPr>
          <p:nvPr>
            <p:ph type="title"/>
          </p:nvPr>
        </p:nvSpPr>
        <p:spPr/>
        <p:txBody>
          <a:bodyPr/>
          <a:lstStyle/>
          <a:p>
            <a:r>
              <a:rPr lang="en-US" b="1" dirty="0" err="1"/>
              <a:t>XMLHttpRequest</a:t>
            </a:r>
            <a:endParaRPr lang="en-US" b="1" dirty="0"/>
          </a:p>
        </p:txBody>
      </p:sp>
      <p:sp>
        <p:nvSpPr>
          <p:cNvPr id="3" name="Content Placeholder 2">
            <a:extLst>
              <a:ext uri="{FF2B5EF4-FFF2-40B4-BE49-F238E27FC236}">
                <a16:creationId xmlns:a16="http://schemas.microsoft.com/office/drawing/2014/main" id="{56829CFD-A4EA-424F-83C5-074440084B6F}"/>
              </a:ext>
            </a:extLst>
          </p:cNvPr>
          <p:cNvSpPr>
            <a:spLocks noGrp="1"/>
          </p:cNvSpPr>
          <p:nvPr>
            <p:ph idx="1"/>
          </p:nvPr>
        </p:nvSpPr>
        <p:spPr>
          <a:xfrm>
            <a:off x="838200" y="1432560"/>
            <a:ext cx="10515600" cy="4744403"/>
          </a:xfrm>
        </p:spPr>
        <p:txBody>
          <a:bodyPr>
            <a:normAutofit fontScale="92500" lnSpcReduction="10000"/>
          </a:bodyPr>
          <a:lstStyle/>
          <a:p>
            <a:pPr marL="514350" indent="-514350">
              <a:buFont typeface="+mj-lt"/>
              <a:buAutoNum type="arabicPeriod"/>
            </a:pPr>
            <a:r>
              <a:rPr lang="en-US" dirty="0"/>
              <a:t>Create </a:t>
            </a:r>
            <a:r>
              <a:rPr lang="en-US" dirty="0" err="1"/>
              <a:t>XMLHttpRequest</a:t>
            </a:r>
            <a:r>
              <a:rPr lang="en-US" dirty="0"/>
              <a:t>:</a:t>
            </a:r>
          </a:p>
          <a:p>
            <a:pPr marL="457200" lvl="1" indent="0">
              <a:buNone/>
            </a:pPr>
            <a:r>
              <a:rPr lang="en-US" dirty="0">
                <a:solidFill>
                  <a:schemeClr val="accent6"/>
                </a:solidFill>
              </a:rPr>
              <a:t>let </a:t>
            </a:r>
            <a:r>
              <a:rPr lang="en-US" dirty="0" err="1">
                <a:solidFill>
                  <a:schemeClr val="accent6"/>
                </a:solidFill>
              </a:rPr>
              <a:t>xhr</a:t>
            </a:r>
            <a:r>
              <a:rPr lang="en-US" dirty="0">
                <a:solidFill>
                  <a:schemeClr val="accent6"/>
                </a:solidFill>
              </a:rPr>
              <a:t> = new </a:t>
            </a:r>
            <a:r>
              <a:rPr lang="en-US" dirty="0" err="1">
                <a:solidFill>
                  <a:schemeClr val="accent6"/>
                </a:solidFill>
              </a:rPr>
              <a:t>XMLHttpRequest</a:t>
            </a:r>
            <a:r>
              <a:rPr lang="en-US" dirty="0">
                <a:solidFill>
                  <a:schemeClr val="accent6"/>
                </a:solidFill>
              </a:rPr>
              <a:t>();</a:t>
            </a:r>
          </a:p>
          <a:p>
            <a:pPr marL="514350" indent="-514350">
              <a:buFont typeface="+mj-lt"/>
              <a:buAutoNum type="arabicPeriod"/>
            </a:pPr>
            <a:r>
              <a:rPr lang="en-US" dirty="0"/>
              <a:t>Initialize it, usually right after new </a:t>
            </a:r>
            <a:r>
              <a:rPr lang="en-US" dirty="0" err="1"/>
              <a:t>XMLHttpRequest</a:t>
            </a:r>
            <a:r>
              <a:rPr lang="en-US" dirty="0"/>
              <a:t>:</a:t>
            </a:r>
          </a:p>
          <a:p>
            <a:pPr marL="457200" lvl="1" indent="0">
              <a:buNone/>
            </a:pPr>
            <a:r>
              <a:rPr lang="en-US" dirty="0" err="1">
                <a:solidFill>
                  <a:schemeClr val="accent6"/>
                </a:solidFill>
              </a:rPr>
              <a:t>xhr.open</a:t>
            </a:r>
            <a:r>
              <a:rPr lang="en-US" dirty="0">
                <a:solidFill>
                  <a:schemeClr val="accent6"/>
                </a:solidFill>
              </a:rPr>
              <a:t>(</a:t>
            </a:r>
            <a:r>
              <a:rPr lang="en-US" dirty="0">
                <a:solidFill>
                  <a:schemeClr val="accent2">
                    <a:lumMod val="75000"/>
                  </a:schemeClr>
                </a:solidFill>
              </a:rPr>
              <a:t>method</a:t>
            </a:r>
            <a:r>
              <a:rPr lang="en-US" dirty="0">
                <a:solidFill>
                  <a:schemeClr val="accent6"/>
                </a:solidFill>
              </a:rPr>
              <a:t>, </a:t>
            </a:r>
            <a:r>
              <a:rPr lang="en-US" dirty="0">
                <a:solidFill>
                  <a:schemeClr val="accent2">
                    <a:lumMod val="75000"/>
                  </a:schemeClr>
                </a:solidFill>
              </a:rPr>
              <a:t>URL</a:t>
            </a:r>
            <a:r>
              <a:rPr lang="en-US" dirty="0">
                <a:solidFill>
                  <a:schemeClr val="accent6"/>
                </a:solidFill>
              </a:rPr>
              <a:t>, </a:t>
            </a:r>
            <a:r>
              <a:rPr lang="en-US" dirty="0">
                <a:solidFill>
                  <a:schemeClr val="accent1">
                    <a:lumMod val="75000"/>
                  </a:schemeClr>
                </a:solidFill>
              </a:rPr>
              <a:t>[async, user, password]</a:t>
            </a:r>
            <a:r>
              <a:rPr lang="en-US" dirty="0">
                <a:solidFill>
                  <a:schemeClr val="accent6"/>
                </a:solidFill>
              </a:rPr>
              <a:t>)</a:t>
            </a:r>
          </a:p>
          <a:p>
            <a:pPr marL="457200" lvl="1" indent="0">
              <a:buNone/>
            </a:pPr>
            <a:endParaRPr lang="en-US" dirty="0"/>
          </a:p>
          <a:p>
            <a:pPr marL="457200" lvl="1" indent="0">
              <a:buNone/>
            </a:pPr>
            <a:r>
              <a:rPr lang="en-US" dirty="0"/>
              <a:t>This method specifies the main parameters of the request:</a:t>
            </a:r>
          </a:p>
          <a:p>
            <a:pPr marL="457200" lvl="1" indent="0">
              <a:buNone/>
            </a:pPr>
            <a:r>
              <a:rPr lang="en-US" dirty="0">
                <a:solidFill>
                  <a:schemeClr val="accent2">
                    <a:lumMod val="75000"/>
                  </a:schemeClr>
                </a:solidFill>
              </a:rPr>
              <a:t>method</a:t>
            </a:r>
            <a:r>
              <a:rPr lang="en-US" dirty="0"/>
              <a:t> – HTTP-method. Usually "GET" or "POST".</a:t>
            </a:r>
          </a:p>
          <a:p>
            <a:pPr marL="457200" lvl="1" indent="0">
              <a:buNone/>
            </a:pPr>
            <a:r>
              <a:rPr lang="en-US" dirty="0">
                <a:solidFill>
                  <a:schemeClr val="accent2">
                    <a:lumMod val="75000"/>
                  </a:schemeClr>
                </a:solidFill>
              </a:rPr>
              <a:t>URL</a:t>
            </a:r>
            <a:r>
              <a:rPr lang="en-US" dirty="0"/>
              <a:t> – the URL to request, a string, can be URL object.</a:t>
            </a:r>
          </a:p>
          <a:p>
            <a:pPr marL="457200" lvl="1" indent="0">
              <a:buNone/>
            </a:pPr>
            <a:r>
              <a:rPr lang="en-US" dirty="0">
                <a:solidFill>
                  <a:schemeClr val="accent1"/>
                </a:solidFill>
              </a:rPr>
              <a:t>async</a:t>
            </a:r>
            <a:r>
              <a:rPr lang="en-US" dirty="0"/>
              <a:t> – if explicitly set to false, then the request is synchronous, we’ll cover that a bit later.</a:t>
            </a:r>
          </a:p>
          <a:p>
            <a:pPr marL="457200" lvl="1" indent="0">
              <a:buNone/>
            </a:pPr>
            <a:r>
              <a:rPr lang="en-US" dirty="0">
                <a:solidFill>
                  <a:schemeClr val="accent1"/>
                </a:solidFill>
              </a:rPr>
              <a:t>user, password</a:t>
            </a:r>
            <a:r>
              <a:rPr lang="en-US" dirty="0"/>
              <a:t> – login and password for basic HTTP auth (if required).</a:t>
            </a:r>
          </a:p>
          <a:p>
            <a:pPr marL="457200" lvl="1" indent="0">
              <a:buNone/>
            </a:pPr>
            <a:r>
              <a:rPr lang="en-US" dirty="0"/>
              <a:t>Please note that open call, contrary to its name, does not open the connection. It only configures the request, but the network activity only starts with the call of send.</a:t>
            </a:r>
          </a:p>
        </p:txBody>
      </p:sp>
      <p:sp>
        <p:nvSpPr>
          <p:cNvPr id="6" name="Rectangle 5">
            <a:extLst>
              <a:ext uri="{FF2B5EF4-FFF2-40B4-BE49-F238E27FC236}">
                <a16:creationId xmlns:a16="http://schemas.microsoft.com/office/drawing/2014/main" id="{9B011142-AF9C-4CA8-927D-7C8FB8D4B83E}"/>
              </a:ext>
            </a:extLst>
          </p:cNvPr>
          <p:cNvSpPr/>
          <p:nvPr/>
        </p:nvSpPr>
        <p:spPr>
          <a:xfrm>
            <a:off x="5348054" y="566241"/>
            <a:ext cx="4934941" cy="461665"/>
          </a:xfrm>
          <a:prstGeom prst="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wrap="none">
            <a:spAutoFit/>
          </a:bodyPr>
          <a:lstStyle/>
          <a:p>
            <a:r>
              <a:rPr lang="en-US" sz="2400" dirty="0"/>
              <a:t>https://javascript.info/xmlhttprequest</a:t>
            </a:r>
          </a:p>
        </p:txBody>
      </p:sp>
    </p:spTree>
    <p:extLst>
      <p:ext uri="{BB962C8B-B14F-4D97-AF65-F5344CB8AC3E}">
        <p14:creationId xmlns:p14="http://schemas.microsoft.com/office/powerpoint/2010/main" val="74672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2260-5D68-481E-8B3B-71FDAF4550C0}"/>
              </a:ext>
            </a:extLst>
          </p:cNvPr>
          <p:cNvSpPr>
            <a:spLocks noGrp="1"/>
          </p:cNvSpPr>
          <p:nvPr>
            <p:ph type="title"/>
          </p:nvPr>
        </p:nvSpPr>
        <p:spPr/>
        <p:txBody>
          <a:bodyPr/>
          <a:lstStyle/>
          <a:p>
            <a:r>
              <a:rPr lang="en-US" b="1" dirty="0" err="1"/>
              <a:t>XMLHttpRequest</a:t>
            </a:r>
            <a:r>
              <a:rPr lang="en-US" b="1" dirty="0"/>
              <a:t> (2)</a:t>
            </a:r>
          </a:p>
        </p:txBody>
      </p:sp>
      <p:sp>
        <p:nvSpPr>
          <p:cNvPr id="3" name="Content Placeholder 2">
            <a:extLst>
              <a:ext uri="{FF2B5EF4-FFF2-40B4-BE49-F238E27FC236}">
                <a16:creationId xmlns:a16="http://schemas.microsoft.com/office/drawing/2014/main" id="{56829CFD-A4EA-424F-83C5-074440084B6F}"/>
              </a:ext>
            </a:extLst>
          </p:cNvPr>
          <p:cNvSpPr>
            <a:spLocks noGrp="1"/>
          </p:cNvSpPr>
          <p:nvPr>
            <p:ph idx="1"/>
          </p:nvPr>
        </p:nvSpPr>
        <p:spPr>
          <a:xfrm>
            <a:off x="838200" y="1432560"/>
            <a:ext cx="10515600" cy="4744403"/>
          </a:xfrm>
        </p:spPr>
        <p:txBody>
          <a:bodyPr>
            <a:normAutofit fontScale="92500" lnSpcReduction="10000"/>
          </a:bodyPr>
          <a:lstStyle/>
          <a:p>
            <a:pPr marL="514350" indent="-514350">
              <a:buFont typeface="+mj-lt"/>
              <a:buAutoNum type="arabicPeriod" startAt="3"/>
            </a:pPr>
            <a:r>
              <a:rPr lang="en-US" dirty="0"/>
              <a:t>Send it out.</a:t>
            </a:r>
          </a:p>
          <a:p>
            <a:pPr marL="457200" lvl="1" indent="0">
              <a:buNone/>
            </a:pPr>
            <a:r>
              <a:rPr lang="en-US" dirty="0" err="1">
                <a:solidFill>
                  <a:schemeClr val="accent6"/>
                </a:solidFill>
              </a:rPr>
              <a:t>xhr.send</a:t>
            </a:r>
            <a:r>
              <a:rPr lang="en-US" dirty="0">
                <a:solidFill>
                  <a:schemeClr val="accent6"/>
                </a:solidFill>
              </a:rPr>
              <a:t>([body])</a:t>
            </a:r>
          </a:p>
          <a:p>
            <a:pPr marL="457200" lvl="1" indent="0">
              <a:buNone/>
            </a:pPr>
            <a:endParaRPr lang="en-US" dirty="0">
              <a:solidFill>
                <a:schemeClr val="accent6"/>
              </a:solidFill>
            </a:endParaRPr>
          </a:p>
          <a:p>
            <a:pPr marL="457200" lvl="1" indent="0">
              <a:buNone/>
            </a:pPr>
            <a:r>
              <a:rPr lang="en-US" dirty="0"/>
              <a:t>This method opens the connection and sends the request to server. The optional body parameter contains the request body.</a:t>
            </a:r>
          </a:p>
          <a:p>
            <a:pPr marL="457200" lvl="1" indent="0">
              <a:buNone/>
            </a:pPr>
            <a:r>
              <a:rPr lang="en-US" dirty="0"/>
              <a:t>Some request methods like GET do not have a body. And some of them like POST use body to send the data to the server.</a:t>
            </a:r>
          </a:p>
          <a:p>
            <a:pPr marL="514350" indent="-514350">
              <a:buFont typeface="+mj-lt"/>
              <a:buAutoNum type="arabicPeriod" startAt="3"/>
            </a:pPr>
            <a:r>
              <a:rPr lang="en-US" dirty="0"/>
              <a:t>Listen to </a:t>
            </a:r>
            <a:r>
              <a:rPr lang="en-US" dirty="0" err="1"/>
              <a:t>xhr</a:t>
            </a:r>
            <a:r>
              <a:rPr lang="en-US" dirty="0"/>
              <a:t> events for response.</a:t>
            </a:r>
          </a:p>
          <a:p>
            <a:pPr marL="457200" lvl="1" indent="0">
              <a:buNone/>
            </a:pPr>
            <a:r>
              <a:rPr lang="en-US" dirty="0"/>
              <a:t>These three events are the most widely used:</a:t>
            </a:r>
          </a:p>
          <a:p>
            <a:pPr marL="457200" lvl="1" indent="0">
              <a:buNone/>
            </a:pPr>
            <a:r>
              <a:rPr lang="en-US" b="1" dirty="0">
                <a:solidFill>
                  <a:schemeClr val="accent2">
                    <a:lumMod val="75000"/>
                  </a:schemeClr>
                </a:solidFill>
              </a:rPr>
              <a:t>load</a:t>
            </a:r>
            <a:r>
              <a:rPr lang="en-US" dirty="0"/>
              <a:t> – when the request is complete (even if HTTP status is like 400 or 500), and the response is fully downloaded.</a:t>
            </a:r>
          </a:p>
          <a:p>
            <a:pPr marL="457200" lvl="1" indent="0">
              <a:buNone/>
            </a:pPr>
            <a:r>
              <a:rPr lang="en-US" b="1" dirty="0">
                <a:solidFill>
                  <a:schemeClr val="accent2">
                    <a:lumMod val="75000"/>
                  </a:schemeClr>
                </a:solidFill>
              </a:rPr>
              <a:t>error</a:t>
            </a:r>
            <a:r>
              <a:rPr lang="en-US" dirty="0"/>
              <a:t> – when the request couldn’t be made, e.g. network down or invalid URL.</a:t>
            </a:r>
          </a:p>
          <a:p>
            <a:pPr marL="457200" lvl="1" indent="0">
              <a:buNone/>
            </a:pPr>
            <a:r>
              <a:rPr lang="en-US" b="1" dirty="0">
                <a:solidFill>
                  <a:schemeClr val="accent2">
                    <a:lumMod val="75000"/>
                  </a:schemeClr>
                </a:solidFill>
              </a:rPr>
              <a:t>progress</a:t>
            </a:r>
            <a:r>
              <a:rPr lang="en-US" dirty="0"/>
              <a:t> – triggers periodically while the response is being downloaded, reports how much has been downloaded.</a:t>
            </a:r>
          </a:p>
        </p:txBody>
      </p:sp>
    </p:spTree>
    <p:extLst>
      <p:ext uri="{BB962C8B-B14F-4D97-AF65-F5344CB8AC3E}">
        <p14:creationId xmlns:p14="http://schemas.microsoft.com/office/powerpoint/2010/main" val="1482774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E1B48-9952-4A5F-8AE3-2E73D2A7E4E0}"/>
              </a:ext>
            </a:extLst>
          </p:cNvPr>
          <p:cNvSpPr>
            <a:spLocks noGrp="1"/>
          </p:cNvSpPr>
          <p:nvPr>
            <p:ph type="title"/>
          </p:nvPr>
        </p:nvSpPr>
        <p:spPr/>
        <p:txBody>
          <a:bodyPr/>
          <a:lstStyle/>
          <a:p>
            <a:r>
              <a:rPr lang="en-US" dirty="0"/>
              <a:t>Ajax Example</a:t>
            </a:r>
          </a:p>
        </p:txBody>
      </p:sp>
      <p:sp>
        <p:nvSpPr>
          <p:cNvPr id="3" name="Content Placeholder 2">
            <a:extLst>
              <a:ext uri="{FF2B5EF4-FFF2-40B4-BE49-F238E27FC236}">
                <a16:creationId xmlns:a16="http://schemas.microsoft.com/office/drawing/2014/main" id="{14F7965A-FAD2-4EBE-9F0F-4E28A11F8EE4}"/>
              </a:ext>
            </a:extLst>
          </p:cNvPr>
          <p:cNvSpPr>
            <a:spLocks noGrp="1"/>
          </p:cNvSpPr>
          <p:nvPr>
            <p:ph idx="1"/>
          </p:nvPr>
        </p:nvSpPr>
        <p:spPr>
          <a:xfrm>
            <a:off x="838200" y="1520825"/>
            <a:ext cx="10515600" cy="4972050"/>
          </a:xfrm>
        </p:spPr>
        <p:txBody>
          <a:bodyPr>
            <a:normAutofit/>
          </a:bodyPr>
          <a:lstStyle/>
          <a:p>
            <a:pPr marL="0" indent="0">
              <a:buNone/>
            </a:pPr>
            <a:r>
              <a:rPr lang="en-US" dirty="0"/>
              <a:t>let </a:t>
            </a:r>
            <a:r>
              <a:rPr lang="en-US" dirty="0" err="1"/>
              <a:t>xhr</a:t>
            </a:r>
            <a:r>
              <a:rPr lang="en-US" dirty="0"/>
              <a:t> = new </a:t>
            </a:r>
            <a:r>
              <a:rPr lang="en-US" dirty="0" err="1"/>
              <a:t>XMLHttpRequest</a:t>
            </a:r>
            <a:r>
              <a:rPr lang="en-US" dirty="0"/>
              <a:t>();</a:t>
            </a:r>
          </a:p>
          <a:p>
            <a:pPr marL="0" indent="0">
              <a:buNone/>
            </a:pPr>
            <a:r>
              <a:rPr lang="en-US" dirty="0" err="1"/>
              <a:t>xhr.onload</a:t>
            </a:r>
            <a:r>
              <a:rPr lang="en-US" dirty="0"/>
              <a:t> = function() {</a:t>
            </a:r>
          </a:p>
          <a:p>
            <a:pPr marL="457200" lvl="1" indent="0">
              <a:buNone/>
            </a:pPr>
            <a:r>
              <a:rPr lang="en-US" sz="2800" dirty="0"/>
              <a:t>  if (</a:t>
            </a:r>
            <a:r>
              <a:rPr lang="en-US" sz="2800" dirty="0" err="1"/>
              <a:t>xhr.status</a:t>
            </a:r>
            <a:r>
              <a:rPr lang="en-US" sz="2800" dirty="0"/>
              <a:t> != 200) { </a:t>
            </a:r>
          </a:p>
          <a:p>
            <a:pPr marL="457200" lvl="1" indent="0">
              <a:buNone/>
            </a:pPr>
            <a:r>
              <a:rPr lang="en-US" sz="2800" dirty="0"/>
              <a:t>    alert(`Error ${</a:t>
            </a:r>
            <a:r>
              <a:rPr lang="en-US" sz="2800" dirty="0" err="1"/>
              <a:t>xhr.status</a:t>
            </a:r>
            <a:r>
              <a:rPr lang="en-US" sz="2800" dirty="0"/>
              <a:t>}: ${</a:t>
            </a:r>
            <a:r>
              <a:rPr lang="en-US" sz="2800" dirty="0" err="1"/>
              <a:t>xhr.statusText</a:t>
            </a:r>
            <a:r>
              <a:rPr lang="en-US" sz="2800" dirty="0"/>
              <a:t>}`); </a:t>
            </a:r>
          </a:p>
          <a:p>
            <a:pPr marL="457200" lvl="1" indent="0">
              <a:buNone/>
            </a:pPr>
            <a:r>
              <a:rPr lang="en-US" sz="2800" dirty="0"/>
              <a:t>  } else { // show the result</a:t>
            </a:r>
          </a:p>
          <a:p>
            <a:pPr marL="457200" lvl="1" indent="0">
              <a:buNone/>
            </a:pPr>
            <a:r>
              <a:rPr lang="en-US" sz="2800" dirty="0"/>
              <a:t>    alert(`Done, got ${</a:t>
            </a:r>
            <a:r>
              <a:rPr lang="en-US" sz="2800" dirty="0" err="1"/>
              <a:t>xhr.response.length</a:t>
            </a:r>
            <a:r>
              <a:rPr lang="en-US" sz="2800" dirty="0"/>
              <a:t>} bytes`); </a:t>
            </a:r>
          </a:p>
          <a:p>
            <a:pPr marL="457200" lvl="1" indent="0">
              <a:buNone/>
            </a:pPr>
            <a:r>
              <a:rPr lang="en-US" sz="2800" dirty="0"/>
              <a:t>  }</a:t>
            </a:r>
          </a:p>
          <a:p>
            <a:pPr marL="457200" lvl="1" indent="0">
              <a:buNone/>
            </a:pPr>
            <a:r>
              <a:rPr lang="en-US" sz="2800" dirty="0" err="1"/>
              <a:t>xhr.open</a:t>
            </a:r>
            <a:r>
              <a:rPr lang="en-US" sz="2800" dirty="0"/>
              <a:t>('GET', '/article/</a:t>
            </a:r>
            <a:r>
              <a:rPr lang="en-US" sz="2800" dirty="0" err="1"/>
              <a:t>xmlhttprequest</a:t>
            </a:r>
            <a:r>
              <a:rPr lang="en-US" sz="2800" dirty="0"/>
              <a:t>/example/load');</a:t>
            </a:r>
          </a:p>
          <a:p>
            <a:pPr marL="457200" lvl="1" indent="0">
              <a:buNone/>
            </a:pPr>
            <a:r>
              <a:rPr lang="en-US" sz="2800" dirty="0" err="1"/>
              <a:t>xhr.send</a:t>
            </a:r>
            <a:r>
              <a:rPr lang="en-US" sz="2800" dirty="0"/>
              <a:t>();</a:t>
            </a:r>
          </a:p>
          <a:p>
            <a:pPr marL="0" indent="0">
              <a:buNone/>
            </a:pPr>
            <a:r>
              <a:rPr lang="en-US" dirty="0"/>
              <a:t>};</a:t>
            </a:r>
          </a:p>
        </p:txBody>
      </p:sp>
    </p:spTree>
    <p:extLst>
      <p:ext uri="{BB962C8B-B14F-4D97-AF65-F5344CB8AC3E}">
        <p14:creationId xmlns:p14="http://schemas.microsoft.com/office/powerpoint/2010/main" val="620679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8F54-BCAC-456F-BA59-2EEF8E9EF849}"/>
              </a:ext>
            </a:extLst>
          </p:cNvPr>
          <p:cNvSpPr>
            <a:spLocks noGrp="1"/>
          </p:cNvSpPr>
          <p:nvPr>
            <p:ph type="title"/>
          </p:nvPr>
        </p:nvSpPr>
        <p:spPr>
          <a:xfrm>
            <a:off x="838200" y="365126"/>
            <a:ext cx="10515600" cy="301102"/>
          </a:xfrm>
        </p:spPr>
        <p:txBody>
          <a:bodyPr>
            <a:noAutofit/>
          </a:bodyPr>
          <a:lstStyle/>
          <a:p>
            <a:r>
              <a:rPr lang="en-US" sz="3200" dirty="0" err="1"/>
              <a:t>classicmodels</a:t>
            </a:r>
            <a:endParaRPr lang="en-US" sz="3200" dirty="0"/>
          </a:p>
        </p:txBody>
      </p:sp>
      <p:pic>
        <p:nvPicPr>
          <p:cNvPr id="4" name="Content Placeholder 7">
            <a:extLst>
              <a:ext uri="{FF2B5EF4-FFF2-40B4-BE49-F238E27FC236}">
                <a16:creationId xmlns:a16="http://schemas.microsoft.com/office/drawing/2014/main" id="{0AFC0314-D8CE-4683-B7EF-6C5C5EBAF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081" y="666227"/>
            <a:ext cx="8351064" cy="5692524"/>
          </a:xfrm>
          <a:prstGeom prst="rect">
            <a:avLst/>
          </a:prstGeom>
        </p:spPr>
      </p:pic>
    </p:spTree>
    <p:extLst>
      <p:ext uri="{BB962C8B-B14F-4D97-AF65-F5344CB8AC3E}">
        <p14:creationId xmlns:p14="http://schemas.microsoft.com/office/powerpoint/2010/main" val="2218762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E6F7-BACC-49ED-93CA-B6EE5889F3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85A9A4-9E31-4A44-A467-11E65D3247F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BA41707-50EA-48D7-AE3B-BF7DC9766121}"/>
              </a:ext>
            </a:extLst>
          </p:cNvPr>
          <p:cNvPicPr>
            <a:picLocks noChangeAspect="1"/>
          </p:cNvPicPr>
          <p:nvPr/>
        </p:nvPicPr>
        <p:blipFill>
          <a:blip r:embed="rId2"/>
          <a:stretch>
            <a:fillRect/>
          </a:stretch>
        </p:blipFill>
        <p:spPr>
          <a:xfrm>
            <a:off x="179377" y="0"/>
            <a:ext cx="11833245" cy="6858000"/>
          </a:xfrm>
          <a:prstGeom prst="rect">
            <a:avLst/>
          </a:prstGeom>
        </p:spPr>
      </p:pic>
    </p:spTree>
    <p:extLst>
      <p:ext uri="{BB962C8B-B14F-4D97-AF65-F5344CB8AC3E}">
        <p14:creationId xmlns:p14="http://schemas.microsoft.com/office/powerpoint/2010/main" val="225978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AEE1-5FF7-4777-B68D-493929BF0554}"/>
              </a:ext>
            </a:extLst>
          </p:cNvPr>
          <p:cNvSpPr>
            <a:spLocks noGrp="1"/>
          </p:cNvSpPr>
          <p:nvPr>
            <p:ph type="title"/>
          </p:nvPr>
        </p:nvSpPr>
        <p:spPr>
          <a:xfrm>
            <a:off x="838200" y="365125"/>
            <a:ext cx="10515600" cy="884555"/>
          </a:xfrm>
        </p:spPr>
        <p:txBody>
          <a:bodyPr/>
          <a:lstStyle/>
          <a:p>
            <a:r>
              <a:rPr lang="en-US" dirty="0" err="1"/>
              <a:t>Index.jsp</a:t>
            </a:r>
            <a:endParaRPr lang="en-US" dirty="0"/>
          </a:p>
        </p:txBody>
      </p:sp>
      <p:sp>
        <p:nvSpPr>
          <p:cNvPr id="4" name="Rectangle 1">
            <a:extLst>
              <a:ext uri="{FF2B5EF4-FFF2-40B4-BE49-F238E27FC236}">
                <a16:creationId xmlns:a16="http://schemas.microsoft.com/office/drawing/2014/main" id="{2DE3ADE6-0FCE-47ED-9D18-65D4CA5F2BD9}"/>
              </a:ext>
            </a:extLst>
          </p:cNvPr>
          <p:cNvSpPr>
            <a:spLocks noGrp="1" noChangeArrowheads="1"/>
          </p:cNvSpPr>
          <p:nvPr>
            <p:ph idx="1"/>
          </p:nvPr>
        </p:nvSpPr>
        <p:spPr bwMode="auto">
          <a:xfrm>
            <a:off x="838200" y="1229896"/>
            <a:ext cx="10992048"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80808"/>
                </a:solidFill>
                <a:effectLst/>
                <a:latin typeface="Fira Code Medium"/>
              </a:rPr>
              <a:t>&lt;</a:t>
            </a:r>
            <a:r>
              <a:rPr kumimoji="0" lang="en-US" altLang="en-US" sz="2400" b="0" i="0" u="none" strike="noStrike" cap="none" normalizeH="0" baseline="0" dirty="0">
                <a:ln>
                  <a:noFill/>
                </a:ln>
                <a:solidFill>
                  <a:srgbClr val="0033B3"/>
                </a:solidFill>
                <a:effectLst/>
                <a:latin typeface="Fira Code Medium"/>
              </a:rPr>
              <a:t>nav </a:t>
            </a:r>
            <a:r>
              <a:rPr kumimoji="0" lang="en-US" altLang="en-US" sz="2400" b="0" i="0" u="none" strike="noStrike" cap="none" normalizeH="0" baseline="0" dirty="0">
                <a:ln>
                  <a:noFill/>
                </a:ln>
                <a:solidFill>
                  <a:srgbClr val="174AD4"/>
                </a:solidFill>
                <a:effectLst/>
                <a:latin typeface="Fira Code Medium"/>
              </a:rPr>
              <a:t>class</a:t>
            </a:r>
            <a:r>
              <a:rPr kumimoji="0" lang="en-US" altLang="en-US" sz="2400" b="0" i="0" u="none" strike="noStrike" cap="none" normalizeH="0" baseline="0" dirty="0">
                <a:ln>
                  <a:noFill/>
                </a:ln>
                <a:solidFill>
                  <a:srgbClr val="067D17"/>
                </a:solidFill>
                <a:effectLst/>
                <a:latin typeface="Fira Code Medium"/>
              </a:rPr>
              <a:t>="navbar navbar-expand-</a:t>
            </a:r>
            <a:r>
              <a:rPr kumimoji="0" lang="en-US" altLang="en-US" sz="2400" b="0" i="0" u="none" strike="noStrike" cap="none" normalizeH="0" baseline="0" dirty="0" err="1">
                <a:ln>
                  <a:noFill/>
                </a:ln>
                <a:solidFill>
                  <a:srgbClr val="067D17"/>
                </a:solidFill>
                <a:effectLst/>
                <a:latin typeface="Fira Code Medium"/>
              </a:rPr>
              <a:t>sm</a:t>
            </a:r>
            <a:r>
              <a:rPr kumimoji="0" lang="en-US" altLang="en-US" sz="2400" b="0" i="0" u="none" strike="noStrike" cap="none" normalizeH="0" baseline="0" dirty="0">
                <a:ln>
                  <a:noFill/>
                </a:ln>
                <a:solidFill>
                  <a:srgbClr val="067D17"/>
                </a:solidFill>
                <a:effectLst/>
                <a:latin typeface="Fira Code Medium"/>
              </a:rPr>
              <a:t> navbar-dark </a:t>
            </a:r>
            <a:r>
              <a:rPr kumimoji="0" lang="en-US" altLang="en-US" sz="2400" b="0" i="0" u="none" strike="noStrike" cap="none" normalizeH="0" baseline="0" dirty="0" err="1">
                <a:ln>
                  <a:noFill/>
                </a:ln>
                <a:solidFill>
                  <a:srgbClr val="067D17"/>
                </a:solidFill>
                <a:effectLst/>
                <a:latin typeface="Fira Code Medium"/>
              </a:rPr>
              <a:t>bg</a:t>
            </a:r>
            <a:r>
              <a:rPr kumimoji="0" lang="en-US" altLang="en-US" sz="2400" b="0" i="0" u="none" strike="noStrike" cap="none" normalizeH="0" baseline="0" dirty="0">
                <a:ln>
                  <a:noFill/>
                </a:ln>
                <a:solidFill>
                  <a:srgbClr val="067D17"/>
                </a:solidFill>
                <a:effectLst/>
                <a:latin typeface="Fira Code Medium"/>
              </a:rPr>
              <a:t>-dark"</a:t>
            </a:r>
            <a:r>
              <a:rPr kumimoji="0" lang="en-US" altLang="en-US" sz="2400" b="0" i="0" u="none" strike="noStrike" cap="none" normalizeH="0" baseline="0" dirty="0">
                <a:ln>
                  <a:noFill/>
                </a:ln>
                <a:solidFill>
                  <a:srgbClr val="080808"/>
                </a:solidFill>
                <a:effectLst/>
                <a:latin typeface="Fira Code Medium"/>
              </a:rPr>
              <a:t>&gt;</a:t>
            </a:r>
            <a:br>
              <a:rPr kumimoji="0" lang="en-US" altLang="en-US" sz="2400" b="0" i="0" u="none" strike="noStrike" cap="none" normalizeH="0" baseline="0" dirty="0">
                <a:ln>
                  <a:noFill/>
                </a:ln>
                <a:solidFill>
                  <a:srgbClr val="080808"/>
                </a:solidFill>
                <a:effectLst/>
                <a:latin typeface="Fira Code Medium"/>
              </a:rPr>
            </a:br>
            <a:r>
              <a:rPr kumimoji="0" lang="en-US" altLang="en-US" sz="2400" b="0" i="0" u="none" strike="noStrike" cap="none" normalizeH="0" baseline="0" dirty="0">
                <a:ln>
                  <a:noFill/>
                </a:ln>
                <a:solidFill>
                  <a:srgbClr val="080808"/>
                </a:solidFill>
                <a:effectLst/>
                <a:latin typeface="Fira Code Medium"/>
              </a:rPr>
              <a:t>    &lt;</a:t>
            </a:r>
            <a:r>
              <a:rPr kumimoji="0" lang="en-US" altLang="en-US" sz="2400" b="0" i="0" u="none" strike="noStrike" cap="none" normalizeH="0" baseline="0" dirty="0">
                <a:ln>
                  <a:noFill/>
                </a:ln>
                <a:solidFill>
                  <a:srgbClr val="0033B3"/>
                </a:solidFill>
                <a:effectLst/>
                <a:latin typeface="Fira Code Medium"/>
              </a:rPr>
              <a:t>div </a:t>
            </a:r>
            <a:r>
              <a:rPr kumimoji="0" lang="en-US" altLang="en-US" sz="2400" b="0" i="0" u="none" strike="noStrike" cap="none" normalizeH="0" baseline="0" dirty="0">
                <a:ln>
                  <a:noFill/>
                </a:ln>
                <a:solidFill>
                  <a:srgbClr val="174AD4"/>
                </a:solidFill>
                <a:effectLst/>
                <a:latin typeface="Fira Code Medium"/>
              </a:rPr>
              <a:t>class</a:t>
            </a:r>
            <a:r>
              <a:rPr kumimoji="0" lang="en-US" altLang="en-US" sz="2400" b="0" i="0" u="none" strike="noStrike" cap="none" normalizeH="0" baseline="0" dirty="0">
                <a:ln>
                  <a:noFill/>
                </a:ln>
                <a:solidFill>
                  <a:srgbClr val="067D17"/>
                </a:solidFill>
                <a:effectLst/>
                <a:latin typeface="Fira Code Medium"/>
              </a:rPr>
              <a:t>="container-fluid"</a:t>
            </a:r>
            <a:r>
              <a:rPr kumimoji="0" lang="en-US" altLang="en-US" sz="2400" b="0" i="0" u="none" strike="noStrike" cap="none" normalizeH="0" baseline="0" dirty="0">
                <a:ln>
                  <a:noFill/>
                </a:ln>
                <a:solidFill>
                  <a:srgbClr val="080808"/>
                </a:solidFill>
                <a:effectLst/>
                <a:latin typeface="Fira Code Medium"/>
              </a:rPr>
              <a:t>&gt;</a:t>
            </a:r>
            <a:br>
              <a:rPr kumimoji="0" lang="en-US" altLang="en-US" sz="2400" b="0" i="0" u="none" strike="noStrike" cap="none" normalizeH="0" baseline="0" dirty="0">
                <a:ln>
                  <a:noFill/>
                </a:ln>
                <a:solidFill>
                  <a:srgbClr val="080808"/>
                </a:solidFill>
                <a:effectLst/>
                <a:latin typeface="Fira Code Medium"/>
              </a:rPr>
            </a:br>
            <a:r>
              <a:rPr kumimoji="0" lang="en-US" altLang="en-US" sz="2400" b="0" i="0" u="none" strike="noStrike" cap="none" normalizeH="0" baseline="0" dirty="0">
                <a:ln>
                  <a:noFill/>
                </a:ln>
                <a:solidFill>
                  <a:srgbClr val="080808"/>
                </a:solidFill>
                <a:effectLst/>
                <a:latin typeface="Fira Code Medium"/>
              </a:rPr>
              <a:t>        &lt;</a:t>
            </a:r>
            <a:r>
              <a:rPr kumimoji="0" lang="en-US" altLang="en-US" sz="2400" b="0" i="0" u="none" strike="noStrike" cap="none" normalizeH="0" baseline="0" dirty="0">
                <a:ln>
                  <a:noFill/>
                </a:ln>
                <a:solidFill>
                  <a:srgbClr val="0033B3"/>
                </a:solidFill>
                <a:effectLst/>
                <a:latin typeface="Fira Code Medium"/>
              </a:rPr>
              <a:t>a </a:t>
            </a:r>
            <a:r>
              <a:rPr kumimoji="0" lang="en-US" altLang="en-US" sz="2400" b="0" i="0" u="none" strike="noStrike" cap="none" normalizeH="0" baseline="0" dirty="0">
                <a:ln>
                  <a:noFill/>
                </a:ln>
                <a:solidFill>
                  <a:srgbClr val="174AD4"/>
                </a:solidFill>
                <a:effectLst/>
                <a:latin typeface="Fira Code Medium"/>
              </a:rPr>
              <a:t>class</a:t>
            </a:r>
            <a:r>
              <a:rPr kumimoji="0" lang="en-US" altLang="en-US" sz="2400" b="0" i="0" u="none" strike="noStrike" cap="none" normalizeH="0" baseline="0" dirty="0">
                <a:ln>
                  <a:noFill/>
                </a:ln>
                <a:solidFill>
                  <a:srgbClr val="067D17"/>
                </a:solidFill>
                <a:effectLst/>
                <a:latin typeface="Fira Code Medium"/>
              </a:rPr>
              <a:t>="navbar-brand text-warning" </a:t>
            </a:r>
            <a:r>
              <a:rPr kumimoji="0" lang="en-US" altLang="en-US" sz="2400" b="0" i="0" u="none" strike="noStrike" cap="none" normalizeH="0" baseline="0" dirty="0" err="1">
                <a:ln>
                  <a:noFill/>
                </a:ln>
                <a:solidFill>
                  <a:srgbClr val="174AD4"/>
                </a:solidFill>
                <a:effectLst/>
                <a:latin typeface="Fira Code Medium"/>
              </a:rPr>
              <a:t>href</a:t>
            </a:r>
            <a:r>
              <a:rPr kumimoji="0" lang="en-US" altLang="en-US" sz="2400" b="0" i="0" u="none" strike="noStrike" cap="none" normalizeH="0" baseline="0" dirty="0">
                <a:ln>
                  <a:noFill/>
                </a:ln>
                <a:solidFill>
                  <a:srgbClr val="067D17"/>
                </a:solidFill>
                <a:effectLst/>
                <a:latin typeface="Fira Code Medium"/>
              </a:rPr>
              <a:t>="</a:t>
            </a:r>
            <a:r>
              <a:rPr kumimoji="0" lang="en-US" altLang="en-US" sz="2400" b="0" i="0" u="none" strike="noStrike" cap="none" normalizeH="0" baseline="0" dirty="0" err="1">
                <a:ln>
                  <a:noFill/>
                </a:ln>
                <a:solidFill>
                  <a:srgbClr val="067D17"/>
                </a:solidFill>
                <a:effectLst/>
                <a:latin typeface="Fira Code Medium"/>
              </a:rPr>
              <a:t>javascript:void</a:t>
            </a:r>
            <a:r>
              <a:rPr kumimoji="0" lang="en-US" altLang="en-US" sz="2400" b="0" i="0" u="none" strike="noStrike" cap="none" normalizeH="0" baseline="0" dirty="0">
                <a:ln>
                  <a:noFill/>
                </a:ln>
                <a:solidFill>
                  <a:srgbClr val="067D17"/>
                </a:solidFill>
                <a:effectLst/>
                <a:latin typeface="Fira Code Medium"/>
              </a:rPr>
              <a:t>(0)"</a:t>
            </a:r>
            <a:r>
              <a:rPr kumimoji="0" lang="en-US" altLang="en-US" sz="2400" b="0" i="0" u="none" strike="noStrike" cap="none" normalizeH="0" baseline="0" dirty="0">
                <a:ln>
                  <a:noFill/>
                </a:ln>
                <a:solidFill>
                  <a:srgbClr val="080808"/>
                </a:solidFill>
                <a:effectLst/>
                <a:latin typeface="Fira Code Medium"/>
              </a:rPr>
              <a:t>&gt;Classic Model&lt;/</a:t>
            </a:r>
            <a:r>
              <a:rPr kumimoji="0" lang="en-US" altLang="en-US" sz="2400" b="0" i="0" u="none" strike="noStrike" cap="none" normalizeH="0" baseline="0" dirty="0">
                <a:ln>
                  <a:noFill/>
                </a:ln>
                <a:solidFill>
                  <a:srgbClr val="0033B3"/>
                </a:solidFill>
                <a:effectLst/>
                <a:latin typeface="Fira Code Medium"/>
              </a:rPr>
              <a:t>a</a:t>
            </a:r>
            <a:r>
              <a:rPr kumimoji="0" lang="en-US" altLang="en-US" sz="2400" b="0" i="0" u="none" strike="noStrike" cap="none" normalizeH="0" baseline="0" dirty="0">
                <a:ln>
                  <a:noFill/>
                </a:ln>
                <a:solidFill>
                  <a:srgbClr val="080808"/>
                </a:solidFill>
                <a:effectLst/>
                <a:latin typeface="Fira Code Medium"/>
              </a:rPr>
              <a:t>&gt;</a:t>
            </a:r>
            <a:br>
              <a:rPr kumimoji="0" lang="en-US" altLang="en-US" sz="2400" b="0" i="0" u="none" strike="noStrike" cap="none" normalizeH="0" baseline="0" dirty="0">
                <a:ln>
                  <a:noFill/>
                </a:ln>
                <a:solidFill>
                  <a:srgbClr val="080808"/>
                </a:solidFill>
                <a:effectLst/>
                <a:latin typeface="Fira Code Medium"/>
              </a:rPr>
            </a:br>
            <a:r>
              <a:rPr kumimoji="0" lang="en-US" altLang="en-US" sz="2400" b="0" i="0" u="none" strike="noStrike" cap="none" normalizeH="0" baseline="0" dirty="0">
                <a:ln>
                  <a:noFill/>
                </a:ln>
                <a:solidFill>
                  <a:srgbClr val="080808"/>
                </a:solidFill>
                <a:effectLst/>
                <a:latin typeface="Fira Code Medium"/>
              </a:rPr>
              <a:t>        &lt;</a:t>
            </a:r>
            <a:r>
              <a:rPr kumimoji="0" lang="en-US" altLang="en-US" sz="2400" b="0" i="0" u="none" strike="noStrike" cap="none" normalizeH="0" baseline="0" dirty="0">
                <a:ln>
                  <a:noFill/>
                </a:ln>
                <a:solidFill>
                  <a:srgbClr val="0033B3"/>
                </a:solidFill>
                <a:effectLst/>
                <a:latin typeface="Fira Code Medium"/>
              </a:rPr>
              <a:t>button </a:t>
            </a:r>
            <a:r>
              <a:rPr kumimoji="0" lang="en-US" altLang="en-US" sz="2400" b="0" i="0" u="none" strike="noStrike" cap="none" normalizeH="0" baseline="0" dirty="0">
                <a:ln>
                  <a:noFill/>
                </a:ln>
                <a:solidFill>
                  <a:srgbClr val="174AD4"/>
                </a:solidFill>
                <a:effectLst/>
                <a:latin typeface="Fira Code Medium"/>
              </a:rPr>
              <a:t>class</a:t>
            </a:r>
            <a:r>
              <a:rPr kumimoji="0" lang="en-US" altLang="en-US" sz="2400" b="0" i="0" u="none" strike="noStrike" cap="none" normalizeH="0" baseline="0" dirty="0">
                <a:ln>
                  <a:noFill/>
                </a:ln>
                <a:solidFill>
                  <a:srgbClr val="067D17"/>
                </a:solidFill>
                <a:effectLst/>
                <a:latin typeface="Fira Code Medium"/>
              </a:rPr>
              <a:t>="navbar-toggler" </a:t>
            </a:r>
            <a:r>
              <a:rPr kumimoji="0" lang="en-US" altLang="en-US" sz="2400" b="0" i="0" u="none" strike="noStrike" cap="none" normalizeH="0" baseline="0" dirty="0">
                <a:ln>
                  <a:noFill/>
                </a:ln>
                <a:solidFill>
                  <a:srgbClr val="174AD4"/>
                </a:solidFill>
                <a:effectLst/>
                <a:latin typeface="Fira Code Medium"/>
              </a:rPr>
              <a:t>type</a:t>
            </a:r>
            <a:r>
              <a:rPr kumimoji="0" lang="en-US" altLang="en-US" sz="2400" b="0" i="0" u="none" strike="noStrike" cap="none" normalizeH="0" baseline="0" dirty="0">
                <a:ln>
                  <a:noFill/>
                </a:ln>
                <a:solidFill>
                  <a:srgbClr val="067D17"/>
                </a:solidFill>
                <a:effectLst/>
                <a:latin typeface="Fira Code Medium"/>
              </a:rPr>
              <a:t>="button" </a:t>
            </a:r>
            <a:r>
              <a:rPr kumimoji="0" lang="en-US" altLang="en-US" sz="2400" b="0" i="0" u="none" strike="noStrike" cap="none" normalizeH="0" baseline="0" dirty="0">
                <a:ln>
                  <a:noFill/>
                </a:ln>
                <a:solidFill>
                  <a:srgbClr val="174AD4"/>
                </a:solidFill>
                <a:effectLst/>
                <a:latin typeface="Fira Code Medium"/>
              </a:rPr>
              <a:t>data-bs-toggle</a:t>
            </a:r>
            <a:r>
              <a:rPr kumimoji="0" lang="en-US" altLang="en-US" sz="2400" b="0" i="0" u="none" strike="noStrike" cap="none" normalizeH="0" baseline="0" dirty="0">
                <a:ln>
                  <a:noFill/>
                </a:ln>
                <a:solidFill>
                  <a:srgbClr val="067D17"/>
                </a:solidFill>
                <a:effectLst/>
                <a:latin typeface="Fira Code Medium"/>
              </a:rPr>
              <a:t>="collapse" </a:t>
            </a:r>
            <a:r>
              <a:rPr kumimoji="0" lang="en-US" altLang="en-US" sz="2400" b="0" i="0" u="none" strike="noStrike" cap="none" normalizeH="0" baseline="0" dirty="0">
                <a:ln>
                  <a:noFill/>
                </a:ln>
                <a:solidFill>
                  <a:srgbClr val="080808"/>
                </a:solidFill>
                <a:effectLst/>
                <a:latin typeface="Fira Code Medium"/>
              </a:rPr>
              <a:t>&gt;</a:t>
            </a:r>
            <a:br>
              <a:rPr kumimoji="0" lang="en-US" altLang="en-US" sz="2400" b="0" i="0" u="none" strike="noStrike" cap="none" normalizeH="0" baseline="0" dirty="0">
                <a:ln>
                  <a:noFill/>
                </a:ln>
                <a:solidFill>
                  <a:srgbClr val="080808"/>
                </a:solidFill>
                <a:effectLst/>
                <a:latin typeface="Fira Code Medium"/>
              </a:rPr>
            </a:br>
            <a:r>
              <a:rPr kumimoji="0" lang="en-US" altLang="en-US" sz="2400" b="0" i="0" u="none" strike="noStrike" cap="none" normalizeH="0" baseline="0" dirty="0">
                <a:ln>
                  <a:noFill/>
                </a:ln>
                <a:solidFill>
                  <a:srgbClr val="080808"/>
                </a:solidFill>
                <a:effectLst/>
                <a:latin typeface="Fira Code Medium"/>
              </a:rPr>
              <a:t>            &lt;</a:t>
            </a:r>
            <a:r>
              <a:rPr kumimoji="0" lang="en-US" altLang="en-US" sz="2400" b="0" i="0" u="none" strike="noStrike" cap="none" normalizeH="0" baseline="0" dirty="0">
                <a:ln>
                  <a:noFill/>
                </a:ln>
                <a:solidFill>
                  <a:srgbClr val="0033B3"/>
                </a:solidFill>
                <a:effectLst/>
                <a:latin typeface="Fira Code Medium"/>
              </a:rPr>
              <a:t>span </a:t>
            </a:r>
            <a:r>
              <a:rPr kumimoji="0" lang="en-US" altLang="en-US" sz="2400" b="0" i="0" u="none" strike="noStrike" cap="none" normalizeH="0" baseline="0" dirty="0">
                <a:ln>
                  <a:noFill/>
                </a:ln>
                <a:solidFill>
                  <a:srgbClr val="174AD4"/>
                </a:solidFill>
                <a:effectLst/>
                <a:latin typeface="Fira Code Medium"/>
              </a:rPr>
              <a:t>class</a:t>
            </a:r>
            <a:r>
              <a:rPr kumimoji="0" lang="en-US" altLang="en-US" sz="2400" b="0" i="0" u="none" strike="noStrike" cap="none" normalizeH="0" baseline="0" dirty="0">
                <a:ln>
                  <a:noFill/>
                </a:ln>
                <a:solidFill>
                  <a:srgbClr val="067D17"/>
                </a:solidFill>
                <a:effectLst/>
                <a:latin typeface="Fira Code Medium"/>
              </a:rPr>
              <a:t>="navbar-toggler-icon"</a:t>
            </a:r>
            <a:r>
              <a:rPr kumimoji="0" lang="en-US" altLang="en-US" sz="2400" b="0" i="0" u="none" strike="noStrike" cap="none" normalizeH="0" baseline="0" dirty="0">
                <a:ln>
                  <a:noFill/>
                </a:ln>
                <a:solidFill>
                  <a:srgbClr val="080808"/>
                </a:solidFill>
                <a:effectLst/>
                <a:latin typeface="Fira Code Medium"/>
              </a:rPr>
              <a:t>&gt;&lt;/</a:t>
            </a:r>
            <a:r>
              <a:rPr kumimoji="0" lang="en-US" altLang="en-US" sz="2400" b="0" i="0" u="none" strike="noStrike" cap="none" normalizeH="0" baseline="0" dirty="0">
                <a:ln>
                  <a:noFill/>
                </a:ln>
                <a:solidFill>
                  <a:srgbClr val="0033B3"/>
                </a:solidFill>
                <a:effectLst/>
                <a:latin typeface="Fira Code Medium"/>
              </a:rPr>
              <a:t>span</a:t>
            </a:r>
            <a:r>
              <a:rPr kumimoji="0" lang="en-US" altLang="en-US" sz="2400" b="0" i="0" u="none" strike="noStrike" cap="none" normalizeH="0" baseline="0" dirty="0">
                <a:ln>
                  <a:noFill/>
                </a:ln>
                <a:solidFill>
                  <a:srgbClr val="080808"/>
                </a:solidFill>
                <a:effectLst/>
                <a:latin typeface="Fira Code Medium"/>
              </a:rPr>
              <a:t>&gt;</a:t>
            </a:r>
            <a:br>
              <a:rPr kumimoji="0" lang="en-US" altLang="en-US" sz="2400" b="0" i="0" u="none" strike="noStrike" cap="none" normalizeH="0" baseline="0" dirty="0">
                <a:ln>
                  <a:noFill/>
                </a:ln>
                <a:solidFill>
                  <a:srgbClr val="080808"/>
                </a:solidFill>
                <a:effectLst/>
                <a:latin typeface="Fira Code Medium"/>
              </a:rPr>
            </a:br>
            <a:r>
              <a:rPr kumimoji="0" lang="en-US" altLang="en-US" sz="2400" b="0" i="0" u="none" strike="noStrike" cap="none" normalizeH="0" baseline="0" dirty="0">
                <a:ln>
                  <a:noFill/>
                </a:ln>
                <a:solidFill>
                  <a:srgbClr val="080808"/>
                </a:solidFill>
                <a:effectLst/>
                <a:latin typeface="Fira Code Medium"/>
              </a:rPr>
              <a:t>        &lt;/</a:t>
            </a:r>
            <a:r>
              <a:rPr kumimoji="0" lang="en-US" altLang="en-US" sz="2400" b="0" i="0" u="none" strike="noStrike" cap="none" normalizeH="0" baseline="0" dirty="0">
                <a:ln>
                  <a:noFill/>
                </a:ln>
                <a:solidFill>
                  <a:srgbClr val="0033B3"/>
                </a:solidFill>
                <a:effectLst/>
                <a:latin typeface="Fira Code Medium"/>
              </a:rPr>
              <a:t>button</a:t>
            </a:r>
            <a:r>
              <a:rPr kumimoji="0" lang="en-US" altLang="en-US" sz="2400" b="0" i="0" u="none" strike="noStrike" cap="none" normalizeH="0" baseline="0" dirty="0">
                <a:ln>
                  <a:noFill/>
                </a:ln>
                <a:solidFill>
                  <a:srgbClr val="080808"/>
                </a:solidFill>
                <a:effectLst/>
                <a:latin typeface="Fira Code Medium"/>
              </a:rPr>
              <a:t>&gt;</a:t>
            </a:r>
            <a:br>
              <a:rPr kumimoji="0" lang="en-US" altLang="en-US" sz="2400" b="0" i="0" u="none" strike="noStrike" cap="none" normalizeH="0" baseline="0" dirty="0">
                <a:ln>
                  <a:noFill/>
                </a:ln>
                <a:solidFill>
                  <a:srgbClr val="080808"/>
                </a:solidFill>
                <a:effectLst/>
                <a:latin typeface="Fira Code Medium"/>
              </a:rPr>
            </a:br>
            <a:r>
              <a:rPr kumimoji="0" lang="en-US" altLang="en-US" sz="2400" b="0" i="0" u="none" strike="noStrike" cap="none" normalizeH="0" baseline="0" dirty="0">
                <a:ln>
                  <a:noFill/>
                </a:ln>
                <a:solidFill>
                  <a:srgbClr val="080808"/>
                </a:solidFill>
                <a:effectLst/>
                <a:latin typeface="Fira Code Medium"/>
              </a:rPr>
              <a:t>        &lt;</a:t>
            </a:r>
            <a:r>
              <a:rPr kumimoji="0" lang="en-US" altLang="en-US" sz="2400" b="0" i="0" u="none" strike="noStrike" cap="none" normalizeH="0" baseline="0" dirty="0">
                <a:ln>
                  <a:noFill/>
                </a:ln>
                <a:solidFill>
                  <a:srgbClr val="0033B3"/>
                </a:solidFill>
                <a:effectLst/>
                <a:latin typeface="Fira Code Medium"/>
              </a:rPr>
              <a:t>div </a:t>
            </a:r>
            <a:r>
              <a:rPr kumimoji="0" lang="en-US" altLang="en-US" sz="2400" b="0" i="0" u="none" strike="noStrike" cap="none" normalizeH="0" baseline="0" dirty="0">
                <a:ln>
                  <a:noFill/>
                </a:ln>
                <a:solidFill>
                  <a:srgbClr val="174AD4"/>
                </a:solidFill>
                <a:effectLst/>
                <a:latin typeface="Fira Code Medium"/>
              </a:rPr>
              <a:t>class</a:t>
            </a:r>
            <a:r>
              <a:rPr kumimoji="0" lang="en-US" altLang="en-US" sz="2400" b="0" i="0" u="none" strike="noStrike" cap="none" normalizeH="0" baseline="0" dirty="0">
                <a:ln>
                  <a:noFill/>
                </a:ln>
                <a:solidFill>
                  <a:srgbClr val="067D17"/>
                </a:solidFill>
                <a:effectLst/>
                <a:latin typeface="Fira Code Medium"/>
              </a:rPr>
              <a:t>="collapse navbar-collapse" </a:t>
            </a:r>
            <a:r>
              <a:rPr kumimoji="0" lang="en-US" altLang="en-US" sz="2400" b="0" i="0" u="none" strike="noStrike" cap="none" normalizeH="0" baseline="0" dirty="0">
                <a:ln>
                  <a:noFill/>
                </a:ln>
                <a:solidFill>
                  <a:srgbClr val="174AD4"/>
                </a:solidFill>
                <a:effectLst/>
                <a:latin typeface="Fira Code Medium"/>
              </a:rPr>
              <a:t>id</a:t>
            </a:r>
            <a:r>
              <a:rPr kumimoji="0" lang="en-US" altLang="en-US" sz="2400" b="0" i="0" u="none" strike="noStrike" cap="none" normalizeH="0" baseline="0" dirty="0">
                <a:ln>
                  <a:noFill/>
                </a:ln>
                <a:solidFill>
                  <a:srgbClr val="067D17"/>
                </a:solidFill>
                <a:effectLst/>
                <a:latin typeface="Fira Code Medium"/>
              </a:rPr>
              <a:t>="</a:t>
            </a:r>
            <a:r>
              <a:rPr kumimoji="0" lang="en-US" altLang="en-US" sz="2400" b="0" i="0" u="none" strike="noStrike" cap="none" normalizeH="0" baseline="0" dirty="0" err="1">
                <a:ln>
                  <a:noFill/>
                </a:ln>
                <a:solidFill>
                  <a:srgbClr val="067D17"/>
                </a:solidFill>
                <a:effectLst/>
                <a:latin typeface="Fira Code Medium"/>
              </a:rPr>
              <a:t>mynavbar</a:t>
            </a:r>
            <a:r>
              <a:rPr kumimoji="0" lang="en-US" altLang="en-US" sz="2400" b="0" i="0" u="none" strike="noStrike" cap="none" normalizeH="0" baseline="0" dirty="0">
                <a:ln>
                  <a:noFill/>
                </a:ln>
                <a:solidFill>
                  <a:srgbClr val="067D17"/>
                </a:solidFill>
                <a:effectLst/>
                <a:latin typeface="Fira Code Medium"/>
              </a:rPr>
              <a:t>"</a:t>
            </a:r>
            <a:r>
              <a:rPr kumimoji="0" lang="en-US" altLang="en-US" sz="2400" b="0" i="0" u="none" strike="noStrike" cap="none" normalizeH="0" baseline="0" dirty="0">
                <a:ln>
                  <a:noFill/>
                </a:ln>
                <a:solidFill>
                  <a:srgbClr val="080808"/>
                </a:solidFill>
                <a:effectLst/>
                <a:latin typeface="Fira Code Medium"/>
              </a:rPr>
              <a:t>&gt;</a:t>
            </a:r>
            <a:br>
              <a:rPr kumimoji="0" lang="en-US" altLang="en-US" sz="2400" b="0" i="0" u="none" strike="noStrike" cap="none" normalizeH="0" baseline="0" dirty="0">
                <a:ln>
                  <a:noFill/>
                </a:ln>
                <a:solidFill>
                  <a:srgbClr val="080808"/>
                </a:solidFill>
                <a:effectLst/>
                <a:latin typeface="Fira Code Medium"/>
              </a:rPr>
            </a:br>
            <a:r>
              <a:rPr kumimoji="0" lang="en-US" altLang="en-US" sz="2400" b="0" i="0" u="none" strike="noStrike" cap="none" normalizeH="0" baseline="0" dirty="0">
                <a:ln>
                  <a:noFill/>
                </a:ln>
                <a:solidFill>
                  <a:srgbClr val="080808"/>
                </a:solidFill>
                <a:effectLst/>
                <a:latin typeface="Fira Code Medium"/>
              </a:rPr>
              <a:t>            &lt;</a:t>
            </a:r>
            <a:r>
              <a:rPr kumimoji="0" lang="en-US" altLang="en-US" sz="2400" b="0" i="0" u="none" strike="noStrike" cap="none" normalizeH="0" baseline="0" dirty="0">
                <a:ln>
                  <a:noFill/>
                </a:ln>
                <a:solidFill>
                  <a:srgbClr val="0033B3"/>
                </a:solidFill>
                <a:effectLst/>
                <a:latin typeface="Fira Code Medium"/>
              </a:rPr>
              <a:t>ul </a:t>
            </a:r>
            <a:r>
              <a:rPr kumimoji="0" lang="en-US" altLang="en-US" sz="2400" b="0" i="0" u="none" strike="noStrike" cap="none" normalizeH="0" baseline="0" dirty="0">
                <a:ln>
                  <a:noFill/>
                </a:ln>
                <a:solidFill>
                  <a:srgbClr val="174AD4"/>
                </a:solidFill>
                <a:effectLst/>
                <a:latin typeface="Fira Code Medium"/>
              </a:rPr>
              <a:t>class</a:t>
            </a:r>
            <a:r>
              <a:rPr kumimoji="0" lang="en-US" altLang="en-US" sz="2400" b="0" i="0" u="none" strike="noStrike" cap="none" normalizeH="0" baseline="0" dirty="0">
                <a:ln>
                  <a:noFill/>
                </a:ln>
                <a:solidFill>
                  <a:srgbClr val="067D17"/>
                </a:solidFill>
                <a:effectLst/>
                <a:latin typeface="Fira Code Medium"/>
              </a:rPr>
              <a:t>="navbar-nav me-auto"</a:t>
            </a:r>
            <a:r>
              <a:rPr kumimoji="0" lang="en-US" altLang="en-US" sz="2400" b="0" i="0" u="none" strike="noStrike" cap="none" normalizeH="0" baseline="0" dirty="0">
                <a:ln>
                  <a:noFill/>
                </a:ln>
                <a:solidFill>
                  <a:srgbClr val="080808"/>
                </a:solidFill>
                <a:effectLst/>
                <a:latin typeface="Fira Code Medium"/>
              </a:rPr>
              <a:t>&gt;</a:t>
            </a:r>
            <a:br>
              <a:rPr kumimoji="0" lang="en-US" altLang="en-US" sz="2400" b="0" i="0" u="none" strike="noStrike" cap="none" normalizeH="0" baseline="0" dirty="0">
                <a:ln>
                  <a:noFill/>
                </a:ln>
                <a:solidFill>
                  <a:srgbClr val="080808"/>
                </a:solidFill>
                <a:effectLst/>
                <a:latin typeface="Fira Code Medium"/>
              </a:rPr>
            </a:br>
            <a:r>
              <a:rPr kumimoji="0" lang="en-US" altLang="en-US" sz="2400" b="0" i="0" u="none" strike="noStrike" cap="none" normalizeH="0" baseline="0" dirty="0">
                <a:ln>
                  <a:noFill/>
                </a:ln>
                <a:solidFill>
                  <a:srgbClr val="080808"/>
                </a:solidFill>
                <a:effectLst/>
                <a:latin typeface="Fira Code Medium"/>
              </a:rPr>
              <a:t>                &lt;</a:t>
            </a:r>
            <a:r>
              <a:rPr kumimoji="0" lang="en-US" altLang="en-US" sz="2400" b="0" i="0" u="none" strike="noStrike" cap="none" normalizeH="0" baseline="0" dirty="0">
                <a:ln>
                  <a:noFill/>
                </a:ln>
                <a:solidFill>
                  <a:srgbClr val="0033B3"/>
                </a:solidFill>
                <a:effectLst/>
                <a:latin typeface="Fira Code Medium"/>
              </a:rPr>
              <a:t>li </a:t>
            </a:r>
            <a:r>
              <a:rPr kumimoji="0" lang="en-US" altLang="en-US" sz="2400" b="0" i="0" u="none" strike="noStrike" cap="none" normalizeH="0" baseline="0" dirty="0">
                <a:ln>
                  <a:noFill/>
                </a:ln>
                <a:solidFill>
                  <a:srgbClr val="174AD4"/>
                </a:solidFill>
                <a:effectLst/>
                <a:latin typeface="Fira Code Medium"/>
              </a:rPr>
              <a:t>class</a:t>
            </a:r>
            <a:r>
              <a:rPr kumimoji="0" lang="en-US" altLang="en-US" sz="2400" b="0" i="0" u="none" strike="noStrike" cap="none" normalizeH="0" baseline="0" dirty="0">
                <a:ln>
                  <a:noFill/>
                </a:ln>
                <a:solidFill>
                  <a:srgbClr val="067D17"/>
                </a:solidFill>
                <a:effectLst/>
                <a:latin typeface="Fira Code Medium"/>
              </a:rPr>
              <a:t>="nav-item"</a:t>
            </a:r>
            <a:r>
              <a:rPr kumimoji="0" lang="en-US" altLang="en-US" sz="2400" b="0" i="0" u="none" strike="noStrike" cap="none" normalizeH="0" baseline="0" dirty="0">
                <a:ln>
                  <a:noFill/>
                </a:ln>
                <a:solidFill>
                  <a:srgbClr val="080808"/>
                </a:solidFill>
                <a:effectLst/>
                <a:latin typeface="Fira Code Medium"/>
              </a:rPr>
              <a:t>&gt;</a:t>
            </a:r>
            <a:br>
              <a:rPr kumimoji="0" lang="en-US" altLang="en-US" sz="2400" b="0" i="0" u="none" strike="noStrike" cap="none" normalizeH="0" baseline="0" dirty="0">
                <a:ln>
                  <a:noFill/>
                </a:ln>
                <a:solidFill>
                  <a:srgbClr val="080808"/>
                </a:solidFill>
                <a:effectLst/>
                <a:latin typeface="Fira Code Medium"/>
              </a:rPr>
            </a:br>
            <a:r>
              <a:rPr kumimoji="0" lang="en-US" altLang="en-US" sz="2400" b="0" i="0" u="none" strike="noStrike" cap="none" normalizeH="0" baseline="0" dirty="0">
                <a:ln>
                  <a:noFill/>
                </a:ln>
                <a:solidFill>
                  <a:srgbClr val="080808"/>
                </a:solidFill>
                <a:effectLst/>
                <a:latin typeface="Fira Code Medium"/>
              </a:rPr>
              <a:t>                    &lt;</a:t>
            </a:r>
            <a:r>
              <a:rPr kumimoji="0" lang="en-US" altLang="en-US" sz="2400" b="0" i="0" u="none" strike="noStrike" cap="none" normalizeH="0" baseline="0" dirty="0">
                <a:ln>
                  <a:noFill/>
                </a:ln>
                <a:solidFill>
                  <a:srgbClr val="0033B3"/>
                </a:solidFill>
                <a:effectLst/>
                <a:latin typeface="Fira Code Medium"/>
              </a:rPr>
              <a:t>a </a:t>
            </a:r>
            <a:r>
              <a:rPr kumimoji="0" lang="en-US" altLang="en-US" sz="2400" b="0" i="0" u="none" strike="noStrike" cap="none" normalizeH="0" baseline="0" dirty="0">
                <a:ln>
                  <a:noFill/>
                </a:ln>
                <a:solidFill>
                  <a:srgbClr val="174AD4"/>
                </a:solidFill>
                <a:effectLst/>
                <a:latin typeface="Fira Code Medium"/>
              </a:rPr>
              <a:t>class</a:t>
            </a:r>
            <a:r>
              <a:rPr kumimoji="0" lang="en-US" altLang="en-US" sz="2400" b="0" i="0" u="none" strike="noStrike" cap="none" normalizeH="0" baseline="0" dirty="0">
                <a:ln>
                  <a:noFill/>
                </a:ln>
                <a:solidFill>
                  <a:srgbClr val="067D17"/>
                </a:solidFill>
                <a:effectLst/>
                <a:latin typeface="Fira Code Medium"/>
              </a:rPr>
              <a:t>="nav-link" </a:t>
            </a:r>
            <a:r>
              <a:rPr kumimoji="0" lang="en-US" altLang="en-US" sz="2400" b="0" i="0" u="none" strike="noStrike" cap="none" normalizeH="0" baseline="0" dirty="0" err="1">
                <a:ln>
                  <a:noFill/>
                </a:ln>
                <a:solidFill>
                  <a:srgbClr val="174AD4"/>
                </a:solidFill>
                <a:effectLst/>
                <a:latin typeface="Fira Code Medium"/>
              </a:rPr>
              <a:t>href</a:t>
            </a:r>
            <a:r>
              <a:rPr kumimoji="0" lang="en-US" altLang="en-US" sz="2400" b="0" i="0" u="none" strike="noStrike" cap="none" normalizeH="0" baseline="0" dirty="0">
                <a:ln>
                  <a:noFill/>
                </a:ln>
                <a:solidFill>
                  <a:srgbClr val="067D17"/>
                </a:solidFill>
                <a:effectLst/>
                <a:latin typeface="Fira Code Medium"/>
              </a:rPr>
              <a:t>="</a:t>
            </a:r>
            <a:r>
              <a:rPr kumimoji="0" lang="en-US" altLang="en-US" sz="2400" b="0" i="0" u="none" strike="noStrike" cap="none" normalizeH="0" baseline="0" dirty="0" err="1">
                <a:ln>
                  <a:noFill/>
                </a:ln>
                <a:solidFill>
                  <a:srgbClr val="067D17"/>
                </a:solidFill>
                <a:effectLst/>
                <a:latin typeface="Fira Code Medium"/>
              </a:rPr>
              <a:t>javascript:</a:t>
            </a:r>
            <a:r>
              <a:rPr kumimoji="0" lang="en-US" altLang="en-US" sz="2400" b="0" i="1" u="none" strike="noStrike" cap="none" normalizeH="0" baseline="0" dirty="0" err="1">
                <a:ln>
                  <a:noFill/>
                </a:ln>
                <a:solidFill>
                  <a:srgbClr val="067D17"/>
                </a:solidFill>
                <a:effectLst/>
                <a:latin typeface="Fira Code Medium"/>
              </a:rPr>
              <a:t>loadOffice</a:t>
            </a:r>
            <a:r>
              <a:rPr kumimoji="0" lang="en-US" altLang="en-US" sz="2400" b="0" i="0" u="none" strike="noStrike" cap="none" normalizeH="0" baseline="0" dirty="0">
                <a:ln>
                  <a:noFill/>
                </a:ln>
                <a:solidFill>
                  <a:srgbClr val="067D17"/>
                </a:solidFill>
                <a:effectLst/>
                <a:latin typeface="Fira Code Medium"/>
              </a:rPr>
              <a:t>('')"</a:t>
            </a:r>
            <a:r>
              <a:rPr kumimoji="0" lang="en-US" altLang="en-US" sz="2400" b="0" i="0" u="none" strike="noStrike" cap="none" normalizeH="0" baseline="0" dirty="0">
                <a:ln>
                  <a:noFill/>
                </a:ln>
                <a:solidFill>
                  <a:srgbClr val="080808"/>
                </a:solidFill>
                <a:effectLst/>
                <a:latin typeface="Fira Code Medium"/>
              </a:rPr>
              <a:t>&gt;Office&lt;/</a:t>
            </a:r>
            <a:r>
              <a:rPr kumimoji="0" lang="en-US" altLang="en-US" sz="2400" b="0" i="0" u="none" strike="noStrike" cap="none" normalizeH="0" baseline="0" dirty="0">
                <a:ln>
                  <a:noFill/>
                </a:ln>
                <a:solidFill>
                  <a:srgbClr val="0033B3"/>
                </a:solidFill>
                <a:effectLst/>
                <a:latin typeface="Fira Code Medium"/>
              </a:rPr>
              <a:t>a</a:t>
            </a:r>
            <a:r>
              <a:rPr kumimoji="0" lang="en-US" altLang="en-US" sz="2400" b="0" i="0" u="none" strike="noStrike" cap="none" normalizeH="0" baseline="0" dirty="0">
                <a:ln>
                  <a:noFill/>
                </a:ln>
                <a:solidFill>
                  <a:srgbClr val="080808"/>
                </a:solidFill>
                <a:effectLst/>
                <a:latin typeface="Fira Code Medium"/>
              </a:rPr>
              <a:t>&gt;</a:t>
            </a:r>
            <a:br>
              <a:rPr kumimoji="0" lang="en-US" altLang="en-US" sz="2400" b="0" i="0" u="none" strike="noStrike" cap="none" normalizeH="0" baseline="0" dirty="0">
                <a:ln>
                  <a:noFill/>
                </a:ln>
                <a:solidFill>
                  <a:srgbClr val="080808"/>
                </a:solidFill>
                <a:effectLst/>
                <a:latin typeface="Fira Code Medium"/>
              </a:rPr>
            </a:br>
            <a:r>
              <a:rPr kumimoji="0" lang="en-US" altLang="en-US" sz="2400" b="0" i="0" u="none" strike="noStrike" cap="none" normalizeH="0" baseline="0" dirty="0">
                <a:ln>
                  <a:noFill/>
                </a:ln>
                <a:solidFill>
                  <a:srgbClr val="080808"/>
                </a:solidFill>
                <a:effectLst/>
                <a:latin typeface="Fira Code Medium"/>
              </a:rPr>
              <a:t>                &lt;/</a:t>
            </a:r>
            <a:r>
              <a:rPr kumimoji="0" lang="en-US" altLang="en-US" sz="2400" b="0" i="0" u="none" strike="noStrike" cap="none" normalizeH="0" baseline="0" dirty="0">
                <a:ln>
                  <a:noFill/>
                </a:ln>
                <a:solidFill>
                  <a:srgbClr val="0033B3"/>
                </a:solidFill>
                <a:effectLst/>
                <a:latin typeface="Fira Code Medium"/>
              </a:rPr>
              <a:t>li</a:t>
            </a:r>
            <a:r>
              <a:rPr kumimoji="0" lang="en-US" altLang="en-US" sz="2400" b="0" i="0" u="none" strike="noStrike" cap="none" normalizeH="0" baseline="0" dirty="0">
                <a:ln>
                  <a:noFill/>
                </a:ln>
                <a:solidFill>
                  <a:srgbClr val="080808"/>
                </a:solidFill>
                <a:effectLst/>
                <a:latin typeface="Fira Code Medium"/>
              </a:rPr>
              <a:t>&gt;</a:t>
            </a:r>
            <a:br>
              <a:rPr kumimoji="0" lang="en-US" altLang="en-US" sz="2400" b="0" i="0" u="none" strike="noStrike" cap="none" normalizeH="0" baseline="0" dirty="0">
                <a:ln>
                  <a:noFill/>
                </a:ln>
                <a:solidFill>
                  <a:srgbClr val="080808"/>
                </a:solidFill>
                <a:effectLst/>
                <a:latin typeface="Fira Code Medium"/>
              </a:rPr>
            </a:br>
            <a:r>
              <a:rPr kumimoji="0" lang="en-US" altLang="en-US" sz="2400" b="0" i="0" u="none" strike="noStrike" cap="none" normalizeH="0" baseline="0" dirty="0">
                <a:ln>
                  <a:noFill/>
                </a:ln>
                <a:solidFill>
                  <a:srgbClr val="080808"/>
                </a:solidFill>
                <a:effectLst/>
                <a:latin typeface="Fira Code Medium"/>
              </a:rPr>
              <a:t>                &lt;</a:t>
            </a:r>
            <a:r>
              <a:rPr kumimoji="0" lang="en-US" altLang="en-US" sz="2400" b="0" i="0" u="none" strike="noStrike" cap="none" normalizeH="0" baseline="0" dirty="0">
                <a:ln>
                  <a:noFill/>
                </a:ln>
                <a:solidFill>
                  <a:srgbClr val="0033B3"/>
                </a:solidFill>
                <a:effectLst/>
                <a:latin typeface="Fira Code Medium"/>
              </a:rPr>
              <a:t>li </a:t>
            </a:r>
            <a:r>
              <a:rPr kumimoji="0" lang="en-US" altLang="en-US" sz="2400" b="0" i="0" u="none" strike="noStrike" cap="none" normalizeH="0" baseline="0" dirty="0">
                <a:ln>
                  <a:noFill/>
                </a:ln>
                <a:solidFill>
                  <a:srgbClr val="174AD4"/>
                </a:solidFill>
                <a:effectLst/>
                <a:latin typeface="Fira Code Medium"/>
              </a:rPr>
              <a:t>class</a:t>
            </a:r>
            <a:r>
              <a:rPr kumimoji="0" lang="en-US" altLang="en-US" sz="2400" b="0" i="0" u="none" strike="noStrike" cap="none" normalizeH="0" baseline="0" dirty="0">
                <a:ln>
                  <a:noFill/>
                </a:ln>
                <a:solidFill>
                  <a:srgbClr val="067D17"/>
                </a:solidFill>
                <a:effectLst/>
                <a:latin typeface="Fira Code Medium"/>
              </a:rPr>
              <a:t>="nav-item"</a:t>
            </a:r>
            <a:r>
              <a:rPr kumimoji="0" lang="en-US" altLang="en-US" sz="2400" b="0" i="0" u="none" strike="noStrike" cap="none" normalizeH="0" baseline="0" dirty="0">
                <a:ln>
                  <a:noFill/>
                </a:ln>
                <a:solidFill>
                  <a:srgbClr val="080808"/>
                </a:solidFill>
                <a:effectLst/>
                <a:latin typeface="Fira Code Medium"/>
              </a:rPr>
              <a:t>&gt;</a:t>
            </a:r>
            <a:br>
              <a:rPr kumimoji="0" lang="en-US" altLang="en-US" sz="2400" b="0" i="0" u="none" strike="noStrike" cap="none" normalizeH="0" baseline="0" dirty="0">
                <a:ln>
                  <a:noFill/>
                </a:ln>
                <a:solidFill>
                  <a:srgbClr val="080808"/>
                </a:solidFill>
                <a:effectLst/>
                <a:latin typeface="Fira Code Medium"/>
              </a:rPr>
            </a:br>
            <a:r>
              <a:rPr kumimoji="0" lang="en-US" altLang="en-US" sz="2400" b="0" i="0" u="none" strike="noStrike" cap="none" normalizeH="0" baseline="0" dirty="0">
                <a:ln>
                  <a:noFill/>
                </a:ln>
                <a:solidFill>
                  <a:srgbClr val="080808"/>
                </a:solidFill>
                <a:effectLst/>
                <a:latin typeface="Fira Code Medium"/>
              </a:rPr>
              <a:t>                    &lt;</a:t>
            </a:r>
            <a:r>
              <a:rPr kumimoji="0" lang="en-US" altLang="en-US" sz="2400" b="0" i="0" u="none" strike="noStrike" cap="none" normalizeH="0" baseline="0" dirty="0">
                <a:ln>
                  <a:noFill/>
                </a:ln>
                <a:solidFill>
                  <a:srgbClr val="0033B3"/>
                </a:solidFill>
                <a:effectLst/>
                <a:latin typeface="Fira Code Medium"/>
              </a:rPr>
              <a:t>a </a:t>
            </a:r>
            <a:r>
              <a:rPr kumimoji="0" lang="en-US" altLang="en-US" sz="2400" b="0" i="0" u="none" strike="noStrike" cap="none" normalizeH="0" baseline="0" dirty="0">
                <a:ln>
                  <a:noFill/>
                </a:ln>
                <a:solidFill>
                  <a:srgbClr val="174AD4"/>
                </a:solidFill>
                <a:effectLst/>
                <a:latin typeface="Fira Code Medium"/>
              </a:rPr>
              <a:t>class</a:t>
            </a:r>
            <a:r>
              <a:rPr kumimoji="0" lang="en-US" altLang="en-US" sz="2400" b="0" i="0" u="none" strike="noStrike" cap="none" normalizeH="0" baseline="0" dirty="0">
                <a:ln>
                  <a:noFill/>
                </a:ln>
                <a:solidFill>
                  <a:srgbClr val="067D17"/>
                </a:solidFill>
                <a:effectLst/>
                <a:latin typeface="Fira Code Medium"/>
              </a:rPr>
              <a:t>="nav-link" </a:t>
            </a:r>
            <a:r>
              <a:rPr kumimoji="0" lang="en-US" altLang="en-US" sz="2400" b="0" i="0" u="none" strike="noStrike" cap="none" normalizeH="0" baseline="0" dirty="0" err="1">
                <a:ln>
                  <a:noFill/>
                </a:ln>
                <a:solidFill>
                  <a:srgbClr val="174AD4"/>
                </a:solidFill>
                <a:effectLst/>
                <a:latin typeface="Fira Code Medium"/>
              </a:rPr>
              <a:t>href</a:t>
            </a:r>
            <a:r>
              <a:rPr kumimoji="0" lang="en-US" altLang="en-US" sz="2400" b="0" i="0" u="none" strike="noStrike" cap="none" normalizeH="0" baseline="0" dirty="0">
                <a:ln>
                  <a:noFill/>
                </a:ln>
                <a:solidFill>
                  <a:srgbClr val="067D17"/>
                </a:solidFill>
                <a:effectLst/>
                <a:latin typeface="Fira Code Medium"/>
              </a:rPr>
              <a:t>="</a:t>
            </a:r>
            <a:r>
              <a:rPr kumimoji="0" lang="en-US" altLang="en-US" sz="2400" b="0" i="0" u="none" strike="noStrike" cap="none" normalizeH="0" baseline="0" dirty="0" err="1">
                <a:ln>
                  <a:noFill/>
                </a:ln>
                <a:solidFill>
                  <a:srgbClr val="067D17"/>
                </a:solidFill>
                <a:effectLst/>
                <a:latin typeface="Fira Code Medium"/>
              </a:rPr>
              <a:t>javascript:</a:t>
            </a:r>
            <a:r>
              <a:rPr kumimoji="0" lang="en-US" altLang="en-US" sz="2400" b="0" i="1" u="none" strike="noStrike" cap="none" normalizeH="0" baseline="0" dirty="0" err="1">
                <a:ln>
                  <a:noFill/>
                </a:ln>
                <a:solidFill>
                  <a:srgbClr val="067D17"/>
                </a:solidFill>
                <a:effectLst/>
                <a:latin typeface="Fira Code Medium"/>
              </a:rPr>
              <a:t>loadProduct</a:t>
            </a:r>
            <a:r>
              <a:rPr kumimoji="0" lang="en-US" altLang="en-US" sz="2400" b="0" i="0" u="none" strike="noStrike" cap="none" normalizeH="0" baseline="0" dirty="0">
                <a:ln>
                  <a:noFill/>
                </a:ln>
                <a:solidFill>
                  <a:srgbClr val="067D17"/>
                </a:solidFill>
                <a:effectLst/>
                <a:latin typeface="Fira Code Medium"/>
              </a:rPr>
              <a:t>(1,15)"</a:t>
            </a:r>
            <a:r>
              <a:rPr kumimoji="0" lang="en-US" altLang="en-US" sz="2400" b="0" i="0" u="none" strike="noStrike" cap="none" normalizeH="0" baseline="0" dirty="0">
                <a:ln>
                  <a:noFill/>
                </a:ln>
                <a:solidFill>
                  <a:srgbClr val="080808"/>
                </a:solidFill>
                <a:effectLst/>
                <a:latin typeface="Fira Code Medium"/>
              </a:rPr>
              <a:t>&gt;Product&lt;/</a:t>
            </a:r>
            <a:r>
              <a:rPr kumimoji="0" lang="en-US" altLang="en-US" sz="2400" b="0" i="0" u="none" strike="noStrike" cap="none" normalizeH="0" baseline="0" dirty="0">
                <a:ln>
                  <a:noFill/>
                </a:ln>
                <a:solidFill>
                  <a:srgbClr val="0033B3"/>
                </a:solidFill>
                <a:effectLst/>
                <a:latin typeface="Fira Code Medium"/>
              </a:rPr>
              <a:t>a</a:t>
            </a:r>
            <a:r>
              <a:rPr kumimoji="0" lang="en-US" altLang="en-US" sz="2400" b="0" i="0" u="none" strike="noStrike" cap="none" normalizeH="0" baseline="0" dirty="0">
                <a:ln>
                  <a:noFill/>
                </a:ln>
                <a:solidFill>
                  <a:srgbClr val="080808"/>
                </a:solidFill>
                <a:effectLst/>
                <a:latin typeface="Fira Code Medium"/>
              </a:rPr>
              <a:t>&gt;</a:t>
            </a:r>
            <a:br>
              <a:rPr kumimoji="0" lang="en-US" altLang="en-US" sz="2400" b="0" i="0" u="none" strike="noStrike" cap="none" normalizeH="0" baseline="0" dirty="0">
                <a:ln>
                  <a:noFill/>
                </a:ln>
                <a:solidFill>
                  <a:srgbClr val="080808"/>
                </a:solidFill>
                <a:effectLst/>
                <a:latin typeface="Fira Code Medium"/>
              </a:rPr>
            </a:br>
            <a:r>
              <a:rPr kumimoji="0" lang="en-US" altLang="en-US" sz="2400" b="0" i="0" u="none" strike="noStrike" cap="none" normalizeH="0" baseline="0" dirty="0">
                <a:ln>
                  <a:noFill/>
                </a:ln>
                <a:solidFill>
                  <a:srgbClr val="080808"/>
                </a:solidFill>
                <a:effectLst/>
                <a:latin typeface="Fira Code Medium"/>
              </a:rPr>
              <a:t>                &lt;/</a:t>
            </a:r>
            <a:r>
              <a:rPr kumimoji="0" lang="en-US" altLang="en-US" sz="2400" b="0" i="0" u="none" strike="noStrike" cap="none" normalizeH="0" baseline="0" dirty="0">
                <a:ln>
                  <a:noFill/>
                </a:ln>
                <a:solidFill>
                  <a:srgbClr val="0033B3"/>
                </a:solidFill>
                <a:effectLst/>
                <a:latin typeface="Fira Code Medium"/>
              </a:rPr>
              <a:t>li</a:t>
            </a:r>
            <a:r>
              <a:rPr kumimoji="0" lang="en-US" altLang="en-US" sz="2400" b="0" i="0" u="none" strike="noStrike" cap="none" normalizeH="0" baseline="0" dirty="0">
                <a:ln>
                  <a:noFill/>
                </a:ln>
                <a:solidFill>
                  <a:srgbClr val="080808"/>
                </a:solidFill>
                <a:effectLst/>
                <a:latin typeface="Fira Code Medium"/>
              </a:rPr>
              <a:t>&gt;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468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03B6-B986-480A-B611-5DFD81194060}"/>
              </a:ext>
            </a:extLst>
          </p:cNvPr>
          <p:cNvSpPr>
            <a:spLocks noGrp="1"/>
          </p:cNvSpPr>
          <p:nvPr>
            <p:ph type="title"/>
          </p:nvPr>
        </p:nvSpPr>
        <p:spPr>
          <a:xfrm>
            <a:off x="838200" y="365125"/>
            <a:ext cx="10515600" cy="965835"/>
          </a:xfrm>
        </p:spPr>
        <p:txBody>
          <a:bodyPr/>
          <a:lstStyle/>
          <a:p>
            <a:r>
              <a:rPr lang="en-US" dirty="0"/>
              <a:t>Body of Contents</a:t>
            </a:r>
          </a:p>
        </p:txBody>
      </p:sp>
      <p:sp>
        <p:nvSpPr>
          <p:cNvPr id="4" name="Rectangle 1">
            <a:extLst>
              <a:ext uri="{FF2B5EF4-FFF2-40B4-BE49-F238E27FC236}">
                <a16:creationId xmlns:a16="http://schemas.microsoft.com/office/drawing/2014/main" id="{B822C807-58A6-45B9-8145-3D7B7BBD37A7}"/>
              </a:ext>
            </a:extLst>
          </p:cNvPr>
          <p:cNvSpPr>
            <a:spLocks noGrp="1" noChangeArrowheads="1"/>
          </p:cNvSpPr>
          <p:nvPr>
            <p:ph idx="1"/>
          </p:nvPr>
        </p:nvSpPr>
        <p:spPr bwMode="auto">
          <a:xfrm>
            <a:off x="838200" y="1569096"/>
            <a:ext cx="10611110"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80808"/>
                </a:solidFill>
                <a:effectLst/>
                <a:latin typeface="Fira Code Medium"/>
              </a:rPr>
              <a:t>&lt;</a:t>
            </a:r>
            <a:r>
              <a:rPr kumimoji="0" lang="en-US" altLang="en-US" b="0" i="0" u="none" strike="noStrike" cap="none" normalizeH="0" baseline="0" dirty="0">
                <a:ln>
                  <a:noFill/>
                </a:ln>
                <a:solidFill>
                  <a:srgbClr val="0033B3"/>
                </a:solidFill>
                <a:effectLst/>
                <a:latin typeface="Fira Code Medium"/>
              </a:rPr>
              <a:t>div </a:t>
            </a:r>
            <a:r>
              <a:rPr kumimoji="0" lang="en-US" altLang="en-US" b="0" i="0" u="none" strike="noStrike" cap="none" normalizeH="0" baseline="0" dirty="0">
                <a:ln>
                  <a:noFill/>
                </a:ln>
                <a:solidFill>
                  <a:srgbClr val="174AD4"/>
                </a:solidFill>
                <a:effectLst/>
                <a:latin typeface="Fira Code Medium"/>
              </a:rPr>
              <a:t>class</a:t>
            </a:r>
            <a:r>
              <a:rPr kumimoji="0" lang="en-US" altLang="en-US" b="0" i="0" u="none" strike="noStrike" cap="none" normalizeH="0" baseline="0" dirty="0">
                <a:ln>
                  <a:noFill/>
                </a:ln>
                <a:solidFill>
                  <a:srgbClr val="067D17"/>
                </a:solidFill>
                <a:effectLst/>
                <a:latin typeface="Fira Code Medium"/>
              </a:rPr>
              <a:t>="container" </a:t>
            </a:r>
            <a:r>
              <a:rPr kumimoji="0" lang="en-US" altLang="en-US" b="0" i="0" u="none" strike="noStrike" cap="none" normalizeH="0" baseline="0" dirty="0">
                <a:ln>
                  <a:noFill/>
                </a:ln>
                <a:solidFill>
                  <a:srgbClr val="174AD4"/>
                </a:solidFill>
                <a:effectLst/>
                <a:latin typeface="Fira Code Medium"/>
              </a:rPr>
              <a:t>id</a:t>
            </a:r>
            <a:r>
              <a:rPr kumimoji="0" lang="en-US" altLang="en-US" b="0" i="0" u="none" strike="noStrike" cap="none" normalizeH="0" baseline="0" dirty="0">
                <a:ln>
                  <a:noFill/>
                </a:ln>
                <a:solidFill>
                  <a:srgbClr val="067D17"/>
                </a:solidFill>
                <a:effectLst/>
                <a:latin typeface="Fira Code Medium"/>
              </a:rPr>
              <a:t>="body-content"</a:t>
            </a:r>
            <a:r>
              <a:rPr kumimoji="0" lang="en-US" altLang="en-US" b="0" i="0" u="none" strike="noStrike" cap="none" normalizeH="0" baseline="0" dirty="0">
                <a:ln>
                  <a:noFill/>
                </a:ln>
                <a:solidFill>
                  <a:srgbClr val="080808"/>
                </a:solidFill>
                <a:effectLst/>
                <a:latin typeface="Fira Code Medium"/>
              </a:rPr>
              <a:t>&gt;</a:t>
            </a:r>
            <a:br>
              <a:rPr kumimoji="0" lang="en-US" altLang="en-US" b="0" i="0" u="none" strike="noStrike" cap="none" normalizeH="0" baseline="0" dirty="0">
                <a:ln>
                  <a:noFill/>
                </a:ln>
                <a:solidFill>
                  <a:srgbClr val="080808"/>
                </a:solidFill>
                <a:effectLst/>
                <a:latin typeface="Fira Code Medium"/>
              </a:rPr>
            </a:br>
            <a:r>
              <a:rPr kumimoji="0" lang="en-US" altLang="en-US" b="0" i="0" u="none" strike="noStrike" cap="none" normalizeH="0" baseline="0" dirty="0">
                <a:ln>
                  <a:noFill/>
                </a:ln>
                <a:solidFill>
                  <a:srgbClr val="080808"/>
                </a:solidFill>
                <a:effectLst/>
                <a:latin typeface="Fira Code Medium"/>
              </a:rPr>
              <a:t>    &lt;</a:t>
            </a:r>
            <a:r>
              <a:rPr kumimoji="0" lang="en-US" altLang="en-US" b="0" i="0" u="none" strike="noStrike" cap="none" normalizeH="0" baseline="0" dirty="0">
                <a:ln>
                  <a:noFill/>
                </a:ln>
                <a:solidFill>
                  <a:srgbClr val="0033B3"/>
                </a:solidFill>
                <a:effectLst/>
                <a:latin typeface="Fira Code Medium"/>
              </a:rPr>
              <a:t>h3</a:t>
            </a:r>
            <a:r>
              <a:rPr kumimoji="0" lang="en-US" altLang="en-US" b="0" i="0" u="none" strike="noStrike" cap="none" normalizeH="0" baseline="0" dirty="0">
                <a:ln>
                  <a:noFill/>
                </a:ln>
                <a:solidFill>
                  <a:srgbClr val="080808"/>
                </a:solidFill>
                <a:effectLst/>
                <a:latin typeface="Fira Code Medium"/>
              </a:rPr>
              <a:t>&gt;SIT-202: Classic Model Online&lt;/</a:t>
            </a:r>
            <a:r>
              <a:rPr kumimoji="0" lang="en-US" altLang="en-US" b="0" i="0" u="none" strike="noStrike" cap="none" normalizeH="0" baseline="0" dirty="0">
                <a:ln>
                  <a:noFill/>
                </a:ln>
                <a:solidFill>
                  <a:srgbClr val="0033B3"/>
                </a:solidFill>
                <a:effectLst/>
                <a:latin typeface="Fira Code Medium"/>
              </a:rPr>
              <a:t>h3</a:t>
            </a:r>
            <a:r>
              <a:rPr kumimoji="0" lang="en-US" altLang="en-US" b="0" i="0" u="none" strike="noStrike" cap="none" normalizeH="0" baseline="0" dirty="0">
                <a:ln>
                  <a:noFill/>
                </a:ln>
                <a:solidFill>
                  <a:srgbClr val="080808"/>
                </a:solidFill>
                <a:effectLst/>
                <a:latin typeface="Fira Code Medium"/>
              </a:rPr>
              <a:t>&gt;</a:t>
            </a:r>
            <a:br>
              <a:rPr kumimoji="0" lang="en-US" altLang="en-US" b="0" i="0" u="none" strike="noStrike" cap="none" normalizeH="0" baseline="0" dirty="0">
                <a:ln>
                  <a:noFill/>
                </a:ln>
                <a:solidFill>
                  <a:srgbClr val="080808"/>
                </a:solidFill>
                <a:effectLst/>
                <a:latin typeface="Fira Code Medium"/>
              </a:rPr>
            </a:br>
            <a:r>
              <a:rPr kumimoji="0" lang="en-US" altLang="en-US" b="0" i="0" u="none" strike="noStrike" cap="none" normalizeH="0" baseline="0" dirty="0">
                <a:ln>
                  <a:noFill/>
                </a:ln>
                <a:solidFill>
                  <a:srgbClr val="080808"/>
                </a:solidFill>
                <a:effectLst/>
                <a:latin typeface="Fira Code Medium"/>
              </a:rPr>
              <a:t>    &lt;</a:t>
            </a:r>
            <a:r>
              <a:rPr kumimoji="0" lang="en-US" altLang="en-US" b="0" i="0" u="none" strike="noStrike" cap="none" normalizeH="0" baseline="0" dirty="0">
                <a:ln>
                  <a:noFill/>
                </a:ln>
                <a:solidFill>
                  <a:srgbClr val="0033B3"/>
                </a:solidFill>
                <a:effectLst/>
                <a:latin typeface="Fira Code Medium"/>
              </a:rPr>
              <a:t>p</a:t>
            </a:r>
            <a:r>
              <a:rPr kumimoji="0" lang="en-US" altLang="en-US" b="0" i="0" u="none" strike="noStrike" cap="none" normalizeH="0" baseline="0" dirty="0">
                <a:ln>
                  <a:noFill/>
                </a:ln>
                <a:solidFill>
                  <a:srgbClr val="080808"/>
                </a:solidFill>
                <a:effectLst/>
                <a:latin typeface="Fira Code Medium"/>
              </a:rPr>
              <a:t>&gt;SIT-202 is a global online marketplace. &lt;</a:t>
            </a:r>
            <a:r>
              <a:rPr kumimoji="0" lang="en-US" altLang="en-US" b="0" i="0" u="none" strike="noStrike" cap="none" normalizeH="0" baseline="0" dirty="0" err="1">
                <a:ln>
                  <a:noFill/>
                </a:ln>
                <a:solidFill>
                  <a:srgbClr val="0033B3"/>
                </a:solidFill>
                <a:effectLst/>
                <a:latin typeface="Fira Code Medium"/>
              </a:rPr>
              <a:t>br</a:t>
            </a:r>
            <a:r>
              <a:rPr kumimoji="0" lang="en-US" altLang="en-US" b="0" i="0" u="none" strike="noStrike" cap="none" normalizeH="0" baseline="0" dirty="0">
                <a:ln>
                  <a:noFill/>
                </a:ln>
                <a:solidFill>
                  <a:srgbClr val="080808"/>
                </a:solidFill>
                <a:effectLst/>
                <a:latin typeface="Fira Code Medium"/>
              </a:rPr>
              <a:t>&gt;</a:t>
            </a:r>
            <a:br>
              <a:rPr kumimoji="0" lang="en-US" altLang="en-US" b="0" i="0" u="none" strike="noStrike" cap="none" normalizeH="0" baseline="0" dirty="0">
                <a:ln>
                  <a:noFill/>
                </a:ln>
                <a:solidFill>
                  <a:srgbClr val="080808"/>
                </a:solidFill>
                <a:effectLst/>
                <a:latin typeface="Fira Code Medium"/>
              </a:rPr>
            </a:br>
            <a:r>
              <a:rPr kumimoji="0" lang="en-US" altLang="en-US" b="0" i="0" u="none" strike="noStrike" cap="none" normalizeH="0" baseline="0" dirty="0">
                <a:ln>
                  <a:noFill/>
                </a:ln>
                <a:solidFill>
                  <a:srgbClr val="080808"/>
                </a:solidFill>
                <a:effectLst/>
                <a:latin typeface="Fira Code Medium"/>
              </a:rPr>
              <a:t>    &lt;</a:t>
            </a:r>
            <a:r>
              <a:rPr kumimoji="0" lang="en-US" altLang="en-US" b="0" i="0" u="none" strike="noStrike" cap="none" normalizeH="0" baseline="0" dirty="0">
                <a:ln>
                  <a:noFill/>
                </a:ln>
                <a:solidFill>
                  <a:srgbClr val="0033B3"/>
                </a:solidFill>
                <a:effectLst/>
                <a:latin typeface="Fira Code Medium"/>
              </a:rPr>
              <a:t>p</a:t>
            </a:r>
            <a:r>
              <a:rPr kumimoji="0" lang="en-US" altLang="en-US" b="0" i="0" u="none" strike="noStrike" cap="none" normalizeH="0" baseline="0" dirty="0">
                <a:ln>
                  <a:noFill/>
                </a:ln>
                <a:solidFill>
                  <a:srgbClr val="080808"/>
                </a:solidFill>
                <a:effectLst/>
                <a:latin typeface="Fira Code Medium"/>
              </a:rPr>
              <a:t>&gt;SIT-202 is a young and dynamic company specialized in the online</a:t>
            </a:r>
          </a:p>
          <a:p>
            <a:pPr marL="0" lvl="0" indent="0" eaLnBrk="0" fontAlgn="base" hangingPunct="0">
              <a:lnSpc>
                <a:spcPct val="100000"/>
              </a:lnSpc>
              <a:spcBef>
                <a:spcPct val="0"/>
              </a:spcBef>
              <a:spcAft>
                <a:spcPct val="0"/>
              </a:spcAft>
              <a:buNone/>
            </a:pPr>
            <a:r>
              <a:rPr lang="en-US" altLang="en-US" dirty="0">
                <a:solidFill>
                  <a:srgbClr val="080808"/>
                </a:solidFill>
                <a:latin typeface="Fira Code Medium"/>
              </a:rPr>
              <a:t>	</a:t>
            </a:r>
            <a:r>
              <a:rPr kumimoji="0" lang="en-US" altLang="en-US" b="0" i="0" u="none" strike="noStrike" cap="none" normalizeH="0" baseline="0" dirty="0">
                <a:ln>
                  <a:noFill/>
                </a:ln>
                <a:solidFill>
                  <a:srgbClr val="080808"/>
                </a:solidFill>
                <a:effectLst/>
                <a:latin typeface="Fira Code Medium"/>
              </a:rPr>
              <a:t> sale of static collectible models and related accessories.</a:t>
            </a:r>
            <a:br>
              <a:rPr kumimoji="0" lang="en-US" altLang="en-US" b="0" i="0" u="none" strike="noStrike" cap="none" normalizeH="0" baseline="0" dirty="0">
                <a:ln>
                  <a:noFill/>
                </a:ln>
                <a:solidFill>
                  <a:srgbClr val="080808"/>
                </a:solidFill>
                <a:effectLst/>
                <a:latin typeface="Fira Code Medium"/>
              </a:rPr>
            </a:br>
            <a:r>
              <a:rPr kumimoji="0" lang="en-US" altLang="en-US" b="0" i="0" u="none" strike="noStrike" cap="none" normalizeH="0" baseline="0" dirty="0">
                <a:ln>
                  <a:noFill/>
                </a:ln>
                <a:solidFill>
                  <a:srgbClr val="080808"/>
                </a:solidFill>
                <a:effectLst/>
                <a:latin typeface="Fira Code Medium"/>
              </a:rPr>
              <a:t>        Our location are distributed around the world. &lt;</a:t>
            </a:r>
            <a:r>
              <a:rPr kumimoji="0" lang="en-US" altLang="en-US" b="0" i="0" u="none" strike="noStrike" cap="none" normalizeH="0" baseline="0" dirty="0" err="1">
                <a:ln>
                  <a:noFill/>
                </a:ln>
                <a:solidFill>
                  <a:srgbClr val="0033B3"/>
                </a:solidFill>
                <a:effectLst/>
                <a:latin typeface="Fira Code Medium"/>
              </a:rPr>
              <a:t>br</a:t>
            </a:r>
            <a:r>
              <a:rPr kumimoji="0" lang="en-US" altLang="en-US" b="0" i="0" u="none" strike="noStrike" cap="none" normalizeH="0" baseline="0" dirty="0">
                <a:ln>
                  <a:noFill/>
                </a:ln>
                <a:solidFill>
                  <a:srgbClr val="080808"/>
                </a:solidFill>
                <a:effectLst/>
                <a:latin typeface="Fira Code Medium"/>
              </a:rPr>
              <a:t>&gt;</a:t>
            </a:r>
            <a:br>
              <a:rPr kumimoji="0" lang="en-US" altLang="en-US" b="0" i="0" u="none" strike="noStrike" cap="none" normalizeH="0" baseline="0" dirty="0">
                <a:ln>
                  <a:noFill/>
                </a:ln>
                <a:solidFill>
                  <a:srgbClr val="080808"/>
                </a:solidFill>
                <a:effectLst/>
                <a:latin typeface="Fira Code Medium"/>
              </a:rPr>
            </a:br>
            <a:r>
              <a:rPr kumimoji="0" lang="en-US" altLang="en-US" b="0" i="0" u="none" strike="noStrike" cap="none" normalizeH="0" baseline="0" dirty="0">
                <a:ln>
                  <a:noFill/>
                </a:ln>
                <a:solidFill>
                  <a:srgbClr val="080808"/>
                </a:solidFill>
                <a:effectLst/>
                <a:latin typeface="Fira Code Medium"/>
              </a:rPr>
              <a:t>       </a:t>
            </a:r>
            <a:r>
              <a:rPr lang="en-US" altLang="en-US" dirty="0">
                <a:solidFill>
                  <a:srgbClr val="080808"/>
                </a:solidFill>
                <a:latin typeface="Fira Code Medium"/>
              </a:rPr>
              <a:t>… they are popular collectibles for every automobile fan.</a:t>
            </a:r>
            <a:r>
              <a:rPr kumimoji="0" lang="en-US" altLang="en-US" b="0" i="0" u="none" strike="noStrike" cap="none" normalizeH="0" baseline="0" dirty="0">
                <a:ln>
                  <a:noFill/>
                </a:ln>
                <a:solidFill>
                  <a:srgbClr val="080808"/>
                </a:solidFill>
                <a:effectLst/>
                <a:latin typeface="Fira Code Medium"/>
              </a:rPr>
              <a:t>rs! .. </a:t>
            </a:r>
            <a:br>
              <a:rPr kumimoji="0" lang="en-US" altLang="en-US" b="0" i="0" u="none" strike="noStrike" cap="none" normalizeH="0" baseline="0" dirty="0">
                <a:ln>
                  <a:noFill/>
                </a:ln>
                <a:solidFill>
                  <a:srgbClr val="080808"/>
                </a:solidFill>
                <a:effectLst/>
                <a:latin typeface="Fira Code Medium"/>
              </a:rPr>
            </a:br>
            <a:r>
              <a:rPr kumimoji="0" lang="en-US" altLang="en-US" b="0" i="0" u="none" strike="noStrike" cap="none" normalizeH="0" baseline="0" dirty="0">
                <a:ln>
                  <a:noFill/>
                </a:ln>
                <a:solidFill>
                  <a:srgbClr val="080808"/>
                </a:solidFill>
                <a:effectLst/>
                <a:latin typeface="Fira Code Medium"/>
              </a:rPr>
              <a:t>    &lt;/</a:t>
            </a:r>
            <a:r>
              <a:rPr kumimoji="0" lang="en-US" altLang="en-US" b="0" i="0" u="none" strike="noStrike" cap="none" normalizeH="0" baseline="0" dirty="0">
                <a:ln>
                  <a:noFill/>
                </a:ln>
                <a:solidFill>
                  <a:srgbClr val="0033B3"/>
                </a:solidFill>
                <a:effectLst/>
                <a:latin typeface="Fira Code Medium"/>
              </a:rPr>
              <a:t>p</a:t>
            </a:r>
            <a:r>
              <a:rPr kumimoji="0" lang="en-US" altLang="en-US" b="0" i="0" u="none" strike="noStrike" cap="none" normalizeH="0" baseline="0" dirty="0">
                <a:ln>
                  <a:noFill/>
                </a:ln>
                <a:solidFill>
                  <a:srgbClr val="080808"/>
                </a:solidFill>
                <a:effectLst/>
                <a:latin typeface="Fira Code Medium"/>
              </a:rPr>
              <a:t>&gt;</a:t>
            </a:r>
            <a:br>
              <a:rPr kumimoji="0" lang="en-US" altLang="en-US" b="0" i="0" u="none" strike="noStrike" cap="none" normalizeH="0" baseline="0" dirty="0">
                <a:ln>
                  <a:noFill/>
                </a:ln>
                <a:solidFill>
                  <a:srgbClr val="080808"/>
                </a:solidFill>
                <a:effectLst/>
                <a:latin typeface="Fira Code Medium"/>
              </a:rPr>
            </a:br>
            <a:r>
              <a:rPr kumimoji="0" lang="en-US" altLang="en-US" b="0" i="0" u="none" strike="noStrike" cap="none" normalizeH="0" baseline="0" dirty="0">
                <a:ln>
                  <a:noFill/>
                </a:ln>
                <a:solidFill>
                  <a:srgbClr val="080808"/>
                </a:solidFill>
                <a:effectLst/>
                <a:latin typeface="Fira Code Medium"/>
              </a:rPr>
              <a:t>&lt;/</a:t>
            </a:r>
            <a:r>
              <a:rPr kumimoji="0" lang="en-US" altLang="en-US" b="0" i="0" u="none" strike="noStrike" cap="none" normalizeH="0" baseline="0" dirty="0">
                <a:ln>
                  <a:noFill/>
                </a:ln>
                <a:solidFill>
                  <a:srgbClr val="0033B3"/>
                </a:solidFill>
                <a:effectLst/>
                <a:latin typeface="Fira Code Medium"/>
              </a:rPr>
              <a:t>div</a:t>
            </a:r>
            <a:r>
              <a:rPr kumimoji="0" lang="en-US" altLang="en-US" b="0" i="0" u="none" strike="noStrike" cap="none" normalizeH="0" baseline="0" dirty="0">
                <a:ln>
                  <a:noFill/>
                </a:ln>
                <a:solidFill>
                  <a:srgbClr val="080808"/>
                </a:solidFill>
                <a:effectLst/>
                <a:latin typeface="Fira Code Medium"/>
              </a:rPr>
              <a:t>&gt;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5" name="Oval 4">
            <a:extLst>
              <a:ext uri="{FF2B5EF4-FFF2-40B4-BE49-F238E27FC236}">
                <a16:creationId xmlns:a16="http://schemas.microsoft.com/office/drawing/2014/main" id="{69B53427-7798-4FCE-84AB-551434AE3879}"/>
              </a:ext>
            </a:extLst>
          </p:cNvPr>
          <p:cNvSpPr/>
          <p:nvPr/>
        </p:nvSpPr>
        <p:spPr>
          <a:xfrm>
            <a:off x="4135120" y="1503680"/>
            <a:ext cx="3068320" cy="701040"/>
          </a:xfrm>
          <a:prstGeom prst="ellipse">
            <a:avLst/>
          </a:prstGeom>
          <a:solidFill>
            <a:schemeClr val="accent4">
              <a:lumMod val="40000"/>
              <a:lumOff val="60000"/>
              <a:alpha val="2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91833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B810838904824EACF4CEE38E8C9788" ma:contentTypeVersion="4" ma:contentTypeDescription="Create a new document." ma:contentTypeScope="" ma:versionID="610b0e0e469505386e4ce976b9f727fd">
  <xsd:schema xmlns:xsd="http://www.w3.org/2001/XMLSchema" xmlns:xs="http://www.w3.org/2001/XMLSchema" xmlns:p="http://schemas.microsoft.com/office/2006/metadata/properties" xmlns:ns2="7c6f11b5-c1ba-454f-a6c7-522b3a609142" targetNamespace="http://schemas.microsoft.com/office/2006/metadata/properties" ma:root="true" ma:fieldsID="98da52429889f7a682c4369735d016d8" ns2:_="">
    <xsd:import namespace="7c6f11b5-c1ba-454f-a6c7-522b3a60914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6f11b5-c1ba-454f-a6c7-522b3a6091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5A9212-470B-4C22-AF32-49684EA66527}"/>
</file>

<file path=customXml/itemProps2.xml><?xml version="1.0" encoding="utf-8"?>
<ds:datastoreItem xmlns:ds="http://schemas.openxmlformats.org/officeDocument/2006/customXml" ds:itemID="{C7EF5496-E975-4936-8F4A-9AB5A70FB4FC}"/>
</file>

<file path=customXml/itemProps3.xml><?xml version="1.0" encoding="utf-8"?>
<ds:datastoreItem xmlns:ds="http://schemas.openxmlformats.org/officeDocument/2006/customXml" ds:itemID="{AB292305-CEFE-4388-9301-66B7C190A8C6}"/>
</file>

<file path=docProps/app.xml><?xml version="1.0" encoding="utf-8"?>
<Properties xmlns="http://schemas.openxmlformats.org/officeDocument/2006/extended-properties" xmlns:vt="http://schemas.openxmlformats.org/officeDocument/2006/docPropsVTypes">
  <TotalTime>7287</TotalTime>
  <Words>2325</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Fira Code Medium</vt:lpstr>
      <vt:lpstr>Office Theme</vt:lpstr>
      <vt:lpstr>MVC Using JPA with Ajax</vt:lpstr>
      <vt:lpstr>AJAX</vt:lpstr>
      <vt:lpstr>XMLHttpRequest</vt:lpstr>
      <vt:lpstr>XMLHttpRequest (2)</vt:lpstr>
      <vt:lpstr>Ajax Example</vt:lpstr>
      <vt:lpstr>classicmodels</vt:lpstr>
      <vt:lpstr>PowerPoint Presentation</vt:lpstr>
      <vt:lpstr>Index.jsp</vt:lpstr>
      <vt:lpstr>Body of Contents</vt:lpstr>
      <vt:lpstr>JavaScript</vt:lpstr>
      <vt:lpstr>Product Entity</vt:lpstr>
      <vt:lpstr>Product Repository</vt:lpstr>
      <vt:lpstr>ProductListServlet</vt:lpstr>
      <vt:lpstr>ProductList.jsp (1)</vt:lpstr>
      <vt:lpstr>ProductList.jsp (2)</vt:lpstr>
      <vt:lpstr>ProductList.jsp (2)</vt:lpstr>
      <vt:lpstr>New OfficeList.jsp</vt:lpstr>
      <vt:lpstr>OfficeList.jsp (2)</vt:lpstr>
      <vt:lpstr>JavaScript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INT202 Server-Side Programming</dc:title>
  <dc:creator>pichet limvajiranan</dc:creator>
  <cp:lastModifiedBy>pichet limvajiranan</cp:lastModifiedBy>
  <cp:revision>255</cp:revision>
  <dcterms:created xsi:type="dcterms:W3CDTF">2020-08-13T07:03:53Z</dcterms:created>
  <dcterms:modified xsi:type="dcterms:W3CDTF">2021-10-24T17:46:12Z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0x010100A7B810838904824EACF4CEE38E8C9788</vt:lpwstr>
  </property>
</Properties>
</file>