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sldIdLst>
    <p:sldId id="414" r:id="rId5"/>
    <p:sldId id="435" r:id="rId6"/>
    <p:sldId id="421" r:id="rId7"/>
    <p:sldId id="422" r:id="rId8"/>
    <p:sldId id="423" r:id="rId9"/>
    <p:sldId id="424" r:id="rId10"/>
    <p:sldId id="425" r:id="rId11"/>
    <p:sldId id="426" r:id="rId12"/>
    <p:sldId id="427" r:id="rId13"/>
    <p:sldId id="428" r:id="rId14"/>
    <p:sldId id="430" r:id="rId15"/>
    <p:sldId id="437" r:id="rId16"/>
    <p:sldId id="440" r:id="rId17"/>
    <p:sldId id="438" r:id="rId18"/>
    <p:sldId id="439" r:id="rId19"/>
    <p:sldId id="429" r:id="rId20"/>
    <p:sldId id="436" r:id="rId21"/>
    <p:sldId id="432" r:id="rId22"/>
    <p:sldId id="431" r:id="rId23"/>
    <p:sldId id="433" r:id="rId24"/>
    <p:sldId id="43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5026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outlineViewPr>
    <p:cViewPr>
      <p:scale>
        <a:sx n="33" d="100"/>
        <a:sy n="33" d="100"/>
      </p:scale>
      <p:origin x="0" y="-4651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chet limvajiranan" userId="36ebacc2-b762-4252-9d03-79f70edfd06b" providerId="ADAL" clId="{E28190AB-24C2-4C41-92FA-0FBAB3E4EB93}"/>
    <pc:docChg chg="undo custSel addSld modSld sldOrd">
      <pc:chgData name="pichet limvajiranan" userId="36ebacc2-b762-4252-9d03-79f70edfd06b" providerId="ADAL" clId="{E28190AB-24C2-4C41-92FA-0FBAB3E4EB93}" dt="2023-11-17T02:19:23.771" v="526" actId="20577"/>
      <pc:docMkLst>
        <pc:docMk/>
      </pc:docMkLst>
      <pc:sldChg chg="modSp">
        <pc:chgData name="pichet limvajiranan" userId="36ebacc2-b762-4252-9d03-79f70edfd06b" providerId="ADAL" clId="{E28190AB-24C2-4C41-92FA-0FBAB3E4EB93}" dt="2023-11-17T01:36:43.088" v="0" actId="20577"/>
        <pc:sldMkLst>
          <pc:docMk/>
          <pc:sldMk cId="2369097093" sldId="424"/>
        </pc:sldMkLst>
        <pc:spChg chg="mod">
          <ac:chgData name="pichet limvajiranan" userId="36ebacc2-b762-4252-9d03-79f70edfd06b" providerId="ADAL" clId="{E28190AB-24C2-4C41-92FA-0FBAB3E4EB93}" dt="2023-11-17T01:36:43.088" v="0" actId="20577"/>
          <ac:spMkLst>
            <pc:docMk/>
            <pc:sldMk cId="2369097093" sldId="424"/>
            <ac:spMk id="4" creationId="{07A6563E-2A80-49BB-9D84-3C0DBB2E1858}"/>
          </ac:spMkLst>
        </pc:spChg>
      </pc:sldChg>
      <pc:sldChg chg="ord">
        <pc:chgData name="pichet limvajiranan" userId="36ebacc2-b762-4252-9d03-79f70edfd06b" providerId="ADAL" clId="{E28190AB-24C2-4C41-92FA-0FBAB3E4EB93}" dt="2023-11-17T02:16:42.249" v="517"/>
        <pc:sldMkLst>
          <pc:docMk/>
          <pc:sldMk cId="2156389273" sldId="430"/>
        </pc:sldMkLst>
      </pc:sldChg>
      <pc:sldChg chg="addSp modSp">
        <pc:chgData name="pichet limvajiranan" userId="36ebacc2-b762-4252-9d03-79f70edfd06b" providerId="ADAL" clId="{E28190AB-24C2-4C41-92FA-0FBAB3E4EB93}" dt="2023-11-17T01:40:44.643" v="59" actId="14100"/>
        <pc:sldMkLst>
          <pc:docMk/>
          <pc:sldMk cId="559146434" sldId="436"/>
        </pc:sldMkLst>
        <pc:spChg chg="mod">
          <ac:chgData name="pichet limvajiranan" userId="36ebacc2-b762-4252-9d03-79f70edfd06b" providerId="ADAL" clId="{E28190AB-24C2-4C41-92FA-0FBAB3E4EB93}" dt="2023-11-17T01:38:38.955" v="27" actId="20577"/>
          <ac:spMkLst>
            <pc:docMk/>
            <pc:sldMk cId="559146434" sldId="436"/>
            <ac:spMk id="4" creationId="{9995CCE4-43EF-4666-9064-892C05450FF7}"/>
          </ac:spMkLst>
        </pc:spChg>
        <pc:spChg chg="mod">
          <ac:chgData name="pichet limvajiranan" userId="36ebacc2-b762-4252-9d03-79f70edfd06b" providerId="ADAL" clId="{E28190AB-24C2-4C41-92FA-0FBAB3E4EB93}" dt="2023-11-17T01:38:43.252" v="28" actId="1076"/>
          <ac:spMkLst>
            <pc:docMk/>
            <pc:sldMk cId="559146434" sldId="436"/>
            <ac:spMk id="6" creationId="{741BCA9C-3BC5-471D-AA69-3198A611B005}"/>
          </ac:spMkLst>
        </pc:spChg>
        <pc:cxnChg chg="add mod">
          <ac:chgData name="pichet limvajiranan" userId="36ebacc2-b762-4252-9d03-79f70edfd06b" providerId="ADAL" clId="{E28190AB-24C2-4C41-92FA-0FBAB3E4EB93}" dt="2023-11-17T01:40:20.989" v="51" actId="692"/>
          <ac:cxnSpMkLst>
            <pc:docMk/>
            <pc:sldMk cId="559146434" sldId="436"/>
            <ac:cxnSpMk id="5" creationId="{A21B6CA5-1103-469C-B552-CF09C13DBBC4}"/>
          </ac:cxnSpMkLst>
        </pc:cxnChg>
        <pc:cxnChg chg="add mod">
          <ac:chgData name="pichet limvajiranan" userId="36ebacc2-b762-4252-9d03-79f70edfd06b" providerId="ADAL" clId="{E28190AB-24C2-4C41-92FA-0FBAB3E4EB93}" dt="2023-11-17T01:40:12.885" v="43" actId="692"/>
          <ac:cxnSpMkLst>
            <pc:docMk/>
            <pc:sldMk cId="559146434" sldId="436"/>
            <ac:cxnSpMk id="10" creationId="{CB3E083D-C716-4820-ADF0-2C4D9D8E1840}"/>
          </ac:cxnSpMkLst>
        </pc:cxnChg>
        <pc:cxnChg chg="add mod">
          <ac:chgData name="pichet limvajiranan" userId="36ebacc2-b762-4252-9d03-79f70edfd06b" providerId="ADAL" clId="{E28190AB-24C2-4C41-92FA-0FBAB3E4EB93}" dt="2023-11-17T01:40:44.643" v="59" actId="14100"/>
          <ac:cxnSpMkLst>
            <pc:docMk/>
            <pc:sldMk cId="559146434" sldId="436"/>
            <ac:cxnSpMk id="12" creationId="{52E97304-8170-4E74-8211-53217D5339C5}"/>
          </ac:cxnSpMkLst>
        </pc:cxnChg>
      </pc:sldChg>
      <pc:sldChg chg="addSp delSp modSp add">
        <pc:chgData name="pichet limvajiranan" userId="36ebacc2-b762-4252-9d03-79f70edfd06b" providerId="ADAL" clId="{E28190AB-24C2-4C41-92FA-0FBAB3E4EB93}" dt="2023-11-17T02:14:59.745" v="512" actId="207"/>
        <pc:sldMkLst>
          <pc:docMk/>
          <pc:sldMk cId="2748821761" sldId="437"/>
        </pc:sldMkLst>
        <pc:spChg chg="mod">
          <ac:chgData name="pichet limvajiranan" userId="36ebacc2-b762-4252-9d03-79f70edfd06b" providerId="ADAL" clId="{E28190AB-24C2-4C41-92FA-0FBAB3E4EB93}" dt="2023-11-17T02:13:21.183" v="447" actId="20577"/>
          <ac:spMkLst>
            <pc:docMk/>
            <pc:sldMk cId="2748821761" sldId="437"/>
            <ac:spMk id="2" creationId="{A1011D06-6355-4F20-A2EB-89674DFDA22E}"/>
          </ac:spMkLst>
        </pc:spChg>
        <pc:spChg chg="mod">
          <ac:chgData name="pichet limvajiranan" userId="36ebacc2-b762-4252-9d03-79f70edfd06b" providerId="ADAL" clId="{E28190AB-24C2-4C41-92FA-0FBAB3E4EB93}" dt="2023-11-17T02:14:59.745" v="512" actId="207"/>
          <ac:spMkLst>
            <pc:docMk/>
            <pc:sldMk cId="2748821761" sldId="437"/>
            <ac:spMk id="3" creationId="{F9570EB3-8396-4455-AEC3-6B9FA349D32D}"/>
          </ac:spMkLst>
        </pc:spChg>
        <pc:spChg chg="add del mod">
          <ac:chgData name="pichet limvajiranan" userId="36ebacc2-b762-4252-9d03-79f70edfd06b" providerId="ADAL" clId="{E28190AB-24C2-4C41-92FA-0FBAB3E4EB93}" dt="2023-11-17T01:55:31.330" v="140"/>
          <ac:spMkLst>
            <pc:docMk/>
            <pc:sldMk cId="2748821761" sldId="437"/>
            <ac:spMk id="4" creationId="{20BC724D-8593-48DF-92BA-5283422E619F}"/>
          </ac:spMkLst>
        </pc:spChg>
        <pc:spChg chg="add del mod">
          <ac:chgData name="pichet limvajiranan" userId="36ebacc2-b762-4252-9d03-79f70edfd06b" providerId="ADAL" clId="{E28190AB-24C2-4C41-92FA-0FBAB3E4EB93}" dt="2023-11-17T02:12:41.587" v="430" actId="478"/>
          <ac:spMkLst>
            <pc:docMk/>
            <pc:sldMk cId="2748821761" sldId="437"/>
            <ac:spMk id="5" creationId="{4D84D92E-AA1B-41DE-B331-D760B4A7BF54}"/>
          </ac:spMkLst>
        </pc:spChg>
        <pc:spChg chg="add del mod">
          <ac:chgData name="pichet limvajiranan" userId="36ebacc2-b762-4252-9d03-79f70edfd06b" providerId="ADAL" clId="{E28190AB-24C2-4C41-92FA-0FBAB3E4EB93}" dt="2023-11-17T01:58:10.443" v="167"/>
          <ac:spMkLst>
            <pc:docMk/>
            <pc:sldMk cId="2748821761" sldId="437"/>
            <ac:spMk id="6" creationId="{6737264E-AC76-40D2-AF92-58AF01979D48}"/>
          </ac:spMkLst>
        </pc:spChg>
        <pc:spChg chg="add del">
          <ac:chgData name="pichet limvajiranan" userId="36ebacc2-b762-4252-9d03-79f70edfd06b" providerId="ADAL" clId="{E28190AB-24C2-4C41-92FA-0FBAB3E4EB93}" dt="2023-11-17T01:58:16.788" v="169"/>
          <ac:spMkLst>
            <pc:docMk/>
            <pc:sldMk cId="2748821761" sldId="437"/>
            <ac:spMk id="7" creationId="{F250064A-604A-4D95-B2BE-3772E91085D1}"/>
          </ac:spMkLst>
        </pc:spChg>
        <pc:spChg chg="add del mod">
          <ac:chgData name="pichet limvajiranan" userId="36ebacc2-b762-4252-9d03-79f70edfd06b" providerId="ADAL" clId="{E28190AB-24C2-4C41-92FA-0FBAB3E4EB93}" dt="2023-11-17T02:02:13.380" v="226"/>
          <ac:spMkLst>
            <pc:docMk/>
            <pc:sldMk cId="2748821761" sldId="437"/>
            <ac:spMk id="8" creationId="{9AF14A7E-7B6D-416B-A959-BB748DB9BEA1}"/>
          </ac:spMkLst>
        </pc:spChg>
        <pc:spChg chg="add del mod">
          <ac:chgData name="pichet limvajiranan" userId="36ebacc2-b762-4252-9d03-79f70edfd06b" providerId="ADAL" clId="{E28190AB-24C2-4C41-92FA-0FBAB3E4EB93}" dt="2023-11-17T02:12:43.490" v="431" actId="478"/>
          <ac:spMkLst>
            <pc:docMk/>
            <pc:sldMk cId="2748821761" sldId="437"/>
            <ac:spMk id="9" creationId="{DD7018A1-0E61-4288-97EB-38110C0A75E3}"/>
          </ac:spMkLst>
        </pc:spChg>
        <pc:spChg chg="add del mod">
          <ac:chgData name="pichet limvajiranan" userId="36ebacc2-b762-4252-9d03-79f70edfd06b" providerId="ADAL" clId="{E28190AB-24C2-4C41-92FA-0FBAB3E4EB93}" dt="2023-11-17T02:13:03.797" v="438" actId="478"/>
          <ac:spMkLst>
            <pc:docMk/>
            <pc:sldMk cId="2748821761" sldId="437"/>
            <ac:spMk id="10" creationId="{17CE7AD7-DE7C-4B03-A5BD-82523EF4342C}"/>
          </ac:spMkLst>
        </pc:spChg>
      </pc:sldChg>
      <pc:sldChg chg="modSp add">
        <pc:chgData name="pichet limvajiranan" userId="36ebacc2-b762-4252-9d03-79f70edfd06b" providerId="ADAL" clId="{E28190AB-24C2-4C41-92FA-0FBAB3E4EB93}" dt="2023-11-17T02:15:27.995" v="514" actId="20577"/>
        <pc:sldMkLst>
          <pc:docMk/>
          <pc:sldMk cId="265084392" sldId="438"/>
        </pc:sldMkLst>
        <pc:spChg chg="mod">
          <ac:chgData name="pichet limvajiranan" userId="36ebacc2-b762-4252-9d03-79f70edfd06b" providerId="ADAL" clId="{E28190AB-24C2-4C41-92FA-0FBAB3E4EB93}" dt="2023-11-17T02:15:27.995" v="514" actId="20577"/>
          <ac:spMkLst>
            <pc:docMk/>
            <pc:sldMk cId="265084392" sldId="438"/>
            <ac:spMk id="2" creationId="{A1011D06-6355-4F20-A2EB-89674DFDA22E}"/>
          </ac:spMkLst>
        </pc:spChg>
      </pc:sldChg>
      <pc:sldChg chg="addSp delSp modSp add">
        <pc:chgData name="pichet limvajiranan" userId="36ebacc2-b762-4252-9d03-79f70edfd06b" providerId="ADAL" clId="{E28190AB-24C2-4C41-92FA-0FBAB3E4EB93}" dt="2023-11-17T02:19:23.771" v="526" actId="20577"/>
        <pc:sldMkLst>
          <pc:docMk/>
          <pc:sldMk cId="1389418901" sldId="439"/>
        </pc:sldMkLst>
        <pc:spChg chg="mod">
          <ac:chgData name="pichet limvajiranan" userId="36ebacc2-b762-4252-9d03-79f70edfd06b" providerId="ADAL" clId="{E28190AB-24C2-4C41-92FA-0FBAB3E4EB93}" dt="2023-11-17T02:15:35.005" v="515" actId="20577"/>
          <ac:spMkLst>
            <pc:docMk/>
            <pc:sldMk cId="1389418901" sldId="439"/>
            <ac:spMk id="2" creationId="{A1011D06-6355-4F20-A2EB-89674DFDA22E}"/>
          </ac:spMkLst>
        </pc:spChg>
        <pc:spChg chg="del mod">
          <ac:chgData name="pichet limvajiranan" userId="36ebacc2-b762-4252-9d03-79f70edfd06b" providerId="ADAL" clId="{E28190AB-24C2-4C41-92FA-0FBAB3E4EB93}" dt="2023-11-17T02:07:28.582" v="307" actId="478"/>
          <ac:spMkLst>
            <pc:docMk/>
            <pc:sldMk cId="1389418901" sldId="439"/>
            <ac:spMk id="3" creationId="{F9570EB3-8396-4455-AEC3-6B9FA349D32D}"/>
          </ac:spMkLst>
        </pc:spChg>
        <pc:spChg chg="mod">
          <ac:chgData name="pichet limvajiranan" userId="36ebacc2-b762-4252-9d03-79f70edfd06b" providerId="ADAL" clId="{E28190AB-24C2-4C41-92FA-0FBAB3E4EB93}" dt="2023-11-17T02:09:56.893" v="372" actId="6549"/>
          <ac:spMkLst>
            <pc:docMk/>
            <pc:sldMk cId="1389418901" sldId="439"/>
            <ac:spMk id="5" creationId="{4D84D92E-AA1B-41DE-B331-D760B4A7BF54}"/>
          </ac:spMkLst>
        </pc:spChg>
        <pc:spChg chg="add del mod">
          <ac:chgData name="pichet limvajiranan" userId="36ebacc2-b762-4252-9d03-79f70edfd06b" providerId="ADAL" clId="{E28190AB-24C2-4C41-92FA-0FBAB3E4EB93}" dt="2023-11-17T02:07:32.155" v="308" actId="478"/>
          <ac:spMkLst>
            <pc:docMk/>
            <pc:sldMk cId="1389418901" sldId="439"/>
            <ac:spMk id="6" creationId="{A98ED2B4-A959-495E-9E2A-4A4BD3608B9A}"/>
          </ac:spMkLst>
        </pc:spChg>
        <pc:spChg chg="del">
          <ac:chgData name="pichet limvajiranan" userId="36ebacc2-b762-4252-9d03-79f70edfd06b" providerId="ADAL" clId="{E28190AB-24C2-4C41-92FA-0FBAB3E4EB93}" dt="2023-11-17T02:06:14.324" v="295" actId="478"/>
          <ac:spMkLst>
            <pc:docMk/>
            <pc:sldMk cId="1389418901" sldId="439"/>
            <ac:spMk id="9" creationId="{DD7018A1-0E61-4288-97EB-38110C0A75E3}"/>
          </ac:spMkLst>
        </pc:spChg>
        <pc:spChg chg="del">
          <ac:chgData name="pichet limvajiranan" userId="36ebacc2-b762-4252-9d03-79f70edfd06b" providerId="ADAL" clId="{E28190AB-24C2-4C41-92FA-0FBAB3E4EB93}" dt="2023-11-17T02:06:16.915" v="296" actId="478"/>
          <ac:spMkLst>
            <pc:docMk/>
            <pc:sldMk cId="1389418901" sldId="439"/>
            <ac:spMk id="10" creationId="{17CE7AD7-DE7C-4B03-A5BD-82523EF4342C}"/>
          </ac:spMkLst>
        </pc:spChg>
        <pc:spChg chg="add mod">
          <ac:chgData name="pichet limvajiranan" userId="36ebacc2-b762-4252-9d03-79f70edfd06b" providerId="ADAL" clId="{E28190AB-24C2-4C41-92FA-0FBAB3E4EB93}" dt="2023-11-17T02:19:23.771" v="526" actId="20577"/>
          <ac:spMkLst>
            <pc:docMk/>
            <pc:sldMk cId="1389418901" sldId="439"/>
            <ac:spMk id="11" creationId="{B23DD253-5477-483C-974A-B53ABB1EDD2A}"/>
          </ac:spMkLst>
        </pc:spChg>
      </pc:sldChg>
      <pc:sldChg chg="modSp add">
        <pc:chgData name="pichet limvajiranan" userId="36ebacc2-b762-4252-9d03-79f70edfd06b" providerId="ADAL" clId="{E28190AB-24C2-4C41-92FA-0FBAB3E4EB93}" dt="2023-11-17T02:15:21.181" v="513" actId="20577"/>
        <pc:sldMkLst>
          <pc:docMk/>
          <pc:sldMk cId="955535376" sldId="440"/>
        </pc:sldMkLst>
        <pc:spChg chg="mod">
          <ac:chgData name="pichet limvajiranan" userId="36ebacc2-b762-4252-9d03-79f70edfd06b" providerId="ADAL" clId="{E28190AB-24C2-4C41-92FA-0FBAB3E4EB93}" dt="2023-11-17T02:15:21.181" v="513" actId="20577"/>
          <ac:spMkLst>
            <pc:docMk/>
            <pc:sldMk cId="955535376" sldId="440"/>
            <ac:spMk id="2" creationId="{A1011D06-6355-4F20-A2EB-89674DFDA22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D932F-E0BD-47FC-ACF6-BFC8F3C956F3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A6FB3-7D4C-4DF7-86F4-903F5E8BC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76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30F6A-5675-408B-99B9-C0486B247685}" type="slidenum">
              <a:rPr lang="en-US" smtClean="0"/>
              <a:pPr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8199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5BFA8-BBA7-4459-B33A-A511B8436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05EA9-43C2-4037-B396-19FA4AA1E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92592-AF0F-4CE6-9C03-CC6142D6C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C960-72EB-43A8-9107-BCC91447750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32BF8-BE71-4CC7-B47A-A0615C0C1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CA2FB-76B7-49FA-A7FE-25CE1A6D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21E9-770A-420D-9223-AF00DC5C1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10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B5C7F-83F6-4326-AA0F-B63825672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64F97C-D7B9-44D1-8F43-B5DDFD11F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BEF1A-73BA-4ABC-B75F-276BDB4B1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C960-72EB-43A8-9107-BCC91447750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DAB60-7DAF-401A-A4C2-A739B0FA4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3FED7-8F17-4558-9373-CFC9E1C9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21E9-770A-420D-9223-AF00DC5C1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9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77D6E4-2480-400D-B04C-79B29E756D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B0B21C-BDFB-487B-AC51-160B6AFB9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52F20-7C76-4487-B041-88CCB93B9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C960-72EB-43A8-9107-BCC91447750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E0E17-5BE1-4B15-9520-DEFBE6581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2FE3D-4CF0-4F88-B0E1-83862A5D2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21E9-770A-420D-9223-AF00DC5C1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42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F7A53-9C75-4599-B29A-CD75319F8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C3735-BCA2-4290-9EE8-DF6F2CCDB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A5A7D-8831-4E8E-8525-98A917928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C960-72EB-43A8-9107-BCC91447750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32BA4-0F5A-4461-BC0D-FDFCC4FAD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03B7F-FA8C-463E-990A-43A1BE3D4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21E9-770A-420D-9223-AF00DC5C1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8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25198-26F6-4236-BB2C-6C605D5A1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EA8A3-60DC-49BD-BEFE-1427AE14F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D629A-B4CF-44A4-B370-2EE678FB0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C960-72EB-43A8-9107-BCC91447750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1D785-5A39-4D88-9061-C918C8015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BCA72-F987-4C73-965F-3F4F6443E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21E9-770A-420D-9223-AF00DC5C1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41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834-25F7-46C8-8D55-AB9C1A878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5F1EA-1F8E-4834-A191-4203DED2B5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1C6DF0-68C3-4254-BF4B-075A97C93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0095C-CB56-4E32-BE69-36771DD5B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C960-72EB-43A8-9107-BCC91447750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06800-01C0-49CA-840B-C73FCDCA1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0F937-16C8-4124-9186-9C0CF1BA7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21E9-770A-420D-9223-AF00DC5C1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03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C9D3C-DD2D-4C2F-A5C1-4E675E375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2FB8E-FDA5-4A5B-A914-BA4821D2C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99316-2DF7-4CC6-AE2B-C6736B5B1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4A933D-E6BF-4F6F-ACA7-B8A0625B46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6593C6-D6C1-475C-96BA-C6C0DC26E9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971536-A3BF-4298-B847-46CF68AD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C960-72EB-43A8-9107-BCC91447750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F7E2B8-C461-492F-BB36-682854F06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2FA32F-5813-48DF-B0BD-054F426C7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21E9-770A-420D-9223-AF00DC5C1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2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92FDE-4AD9-4C74-A8A3-5FD904D27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85F539-8161-447E-AA20-C599331A7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C960-72EB-43A8-9107-BCC91447750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860CF-F524-4642-BFBE-708F86A91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3DE4F6-489F-4EAA-AF0E-1A9A45863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21E9-770A-420D-9223-AF00DC5C1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93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3D4B2E-2AF7-4277-8010-3D4185C30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C960-72EB-43A8-9107-BCC91447750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8FA51D-15D7-4513-BCB8-971CD5131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A6D16-DC62-4ECA-8C77-9B7982100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21E9-770A-420D-9223-AF00DC5C1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32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1F3AA-EFEA-4B52-A2A7-107D0ACD3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E4BC4-103F-4239-8D37-BC32BE925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DE3C9C-8527-46AF-909F-07CF8226A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0299B-C5B4-42F9-89AB-B105E4723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C960-72EB-43A8-9107-BCC91447750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4E262-0400-4A95-98BE-600F3AAD2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B4B47-08CE-41E6-ADED-FF6488875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21E9-770A-420D-9223-AF00DC5C1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50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34256-D854-4B71-AD59-A2886642C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DCC79A-9EFB-4C13-BB72-BE143E5338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C20C5-BA89-411E-9606-81BE2EB4B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5DF7C-3E99-4F16-B2C4-1B5B0D975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C960-72EB-43A8-9107-BCC91447750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1330D-949F-431C-9B21-05A883D83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CC3D7-4986-4A47-861D-C1385798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21E9-770A-420D-9223-AF00DC5C1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2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A3A47-2ED7-48F4-978C-0986D1867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0ABA9-D119-422C-94A9-3436F87B5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4F3C5-7D64-461F-81B8-4DA9FF0434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9C960-72EB-43A8-9107-BCC91447750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ECFB7-BD42-477D-9B8F-F4CF2A638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73786-ECC9-4803-8AA7-218764257C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B21E9-770A-420D-9223-AF00DC5C139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653C70-39BF-47F2-9718-761705DA11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80" t="2" r="7180" b="43444"/>
          <a:stretch/>
        </p:blipFill>
        <p:spPr>
          <a:xfrm>
            <a:off x="10393334" y="185738"/>
            <a:ext cx="855371" cy="7049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F1D843-B525-4923-AD89-D70CB7BF61B1}"/>
              </a:ext>
            </a:extLst>
          </p:cNvPr>
          <p:cNvSpPr txBox="1"/>
          <p:nvPr userDrawn="1"/>
        </p:nvSpPr>
        <p:spPr>
          <a:xfrm>
            <a:off x="11108032" y="275706"/>
            <a:ext cx="4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+1</a:t>
            </a:r>
          </a:p>
        </p:txBody>
      </p:sp>
    </p:spTree>
    <p:extLst>
      <p:ext uri="{BB962C8B-B14F-4D97-AF65-F5344CB8AC3E}">
        <p14:creationId xmlns:p14="http://schemas.microsoft.com/office/powerpoint/2010/main" val="1635737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203201"/>
            <a:ext cx="9144000" cy="1747519"/>
          </a:xfrm>
        </p:spPr>
        <p:txBody>
          <a:bodyPr>
            <a:noAutofit/>
          </a:bodyPr>
          <a:lstStyle/>
          <a:p>
            <a:br>
              <a:rPr lang="en-US" sz="4400" dirty="0"/>
            </a:br>
            <a:r>
              <a:rPr lang="en-US" sz="4400" dirty="0"/>
              <a:t>Simple Shopping Cart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524000" y="3612198"/>
            <a:ext cx="9144000" cy="1655762"/>
          </a:xfrm>
        </p:spPr>
        <p:txBody>
          <a:bodyPr/>
          <a:lstStyle/>
          <a:p>
            <a:r>
              <a:rPr lang="en-US"/>
              <a:t>PICHET LIMVAJIRANAN</a:t>
            </a:r>
          </a:p>
          <a:p>
            <a:r>
              <a:rPr lang="en-US" dirty="0"/>
              <a:t>pichet@sit.kmutt.ac.th</a:t>
            </a:r>
            <a:endParaRPr lang="th-TH" dirty="0"/>
          </a:p>
        </p:txBody>
      </p:sp>
      <p:pic>
        <p:nvPicPr>
          <p:cNvPr id="4" name="Picture 3" descr="programm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99856" y="3212976"/>
            <a:ext cx="2520280" cy="20896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86FAD-25C3-4F2B-B2C2-EE3A547B0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640"/>
            <a:ext cx="10515600" cy="735252"/>
          </a:xfrm>
        </p:spPr>
        <p:txBody>
          <a:bodyPr>
            <a:normAutofit/>
          </a:bodyPr>
          <a:lstStyle/>
          <a:p>
            <a:r>
              <a:rPr lang="en-US" sz="4000" dirty="0" err="1"/>
              <a:t>AddToCartServlet</a:t>
            </a:r>
            <a:r>
              <a:rPr lang="th-TH" sz="4000" dirty="0"/>
              <a:t>  (</a:t>
            </a:r>
            <a:r>
              <a:rPr lang="en-US" sz="4000" dirty="0"/>
              <a:t>add-to-cart)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AFA3E0-32D9-43D9-9A88-096E62B0AA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9640" y="1283892"/>
            <a:ext cx="9933297" cy="51706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protected void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Fira Code Medium"/>
              </a:rPr>
              <a:t>doGet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HttpServletRequest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request,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HttpServletResponse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response)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 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String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productCode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=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request.getParameter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"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productCode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);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HttpSession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 session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=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request.getSession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();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Cart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&lt;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String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,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ClassicModelLineItem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 cart = 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Cart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)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session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.getAttribute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"cart"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);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if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(cart ==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null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) {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cart =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new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Cart&lt;&gt;();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session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.setAttribute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"cart"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, cart);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}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ProductRepository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productRepository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=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new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ProductRepository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();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Product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product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=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productRepository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.findProduct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productCode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);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if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product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!=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null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) {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cart.addItem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productCode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,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new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ClassicModelLineItem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product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));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}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response.getWriter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().print(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cart.countPiece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());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}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076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262E8-3A3F-4618-A271-733B40E52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3435"/>
          </a:xfrm>
        </p:spPr>
        <p:txBody>
          <a:bodyPr/>
          <a:lstStyle/>
          <a:p>
            <a:r>
              <a:rPr lang="en-US" dirty="0"/>
              <a:t>Cart UI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135212E-F143-4F6B-AD0D-10DA44C3C2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59880" y="771842"/>
            <a:ext cx="3228320" cy="3477875"/>
          </a:xfrm>
          <a:prstGeom prst="rect">
            <a:avLst/>
          </a:prstGeom>
          <a:solidFill>
            <a:srgbClr val="FFFFFF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cart-info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Fira Code Medium"/>
              </a:rPr>
              <a:t>margin-left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: -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Fira Code Medium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em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Fira Code Medium"/>
              </a:rPr>
              <a:t>border-radius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Fira Code Medium"/>
              </a:rPr>
              <a:t>12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px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Fira Code Medium"/>
              </a:rPr>
              <a:t>background-color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bisque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Fira Code Medium"/>
              </a:rPr>
              <a:t>position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absolute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Fira Code Medium"/>
              </a:rPr>
              <a:t>z-index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Fira Code Medium"/>
              </a:rPr>
              <a:t>100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Fira Code Medium"/>
              </a:rPr>
              <a:t>border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none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Fira Code Medium"/>
              </a:rPr>
              <a:t>padding-left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Fira Code Medium"/>
              </a:rPr>
              <a:t>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px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Fira Code Medium"/>
              </a:rPr>
              <a:t>padding-right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Fira Code Medium"/>
              </a:rPr>
              <a:t>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px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Fira Code Medium"/>
              </a:rPr>
              <a:t>display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none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32BB59E-B2C8-4A8E-97E9-BC35947ED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536211"/>
            <a:ext cx="10283328" cy="1569660"/>
          </a:xfrm>
          <a:prstGeom prst="rect">
            <a:avLst/>
          </a:prstGeom>
          <a:solidFill>
            <a:srgbClr val="FFFFFF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div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Fira Code Medium"/>
              </a:rPr>
              <a:t>style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="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Fira Code Medium"/>
              </a:rPr>
              <a:t>margin-right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Fira Code Medium"/>
              </a:rPr>
              <a:t>20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px"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img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Fira Code Medium"/>
              </a:rPr>
              <a:t>src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="assets/images/cart.png"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Fira Code Medium"/>
              </a:rPr>
              <a:t>width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="42"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Fira Code Medium"/>
              </a:rPr>
              <a:t>onclick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="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viewCart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/&gt;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button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Fira Code Medium"/>
              </a:rPr>
              <a:t>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="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noOfItemInCart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"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Fira Code Medium"/>
              </a:rPr>
              <a:t>class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="cart-info"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Fira Code Medium"/>
              </a:rPr>
              <a:t>onclick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="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viewCart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&gt;&lt;/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button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&lt;/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div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8F0F49-1C56-4A6C-A743-D16FA28FD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20" y="1430337"/>
            <a:ext cx="3362325" cy="2524125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156389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11D06-6355-4F20-A2EB-89674DFDA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766" y="383105"/>
            <a:ext cx="9358008" cy="529820"/>
          </a:xfrm>
        </p:spPr>
        <p:txBody>
          <a:bodyPr>
            <a:noAutofit/>
          </a:bodyPr>
          <a:lstStyle/>
          <a:p>
            <a:r>
              <a:rPr lang="en-US" sz="3200" dirty="0"/>
              <a:t>Modify </a:t>
            </a:r>
            <a:r>
              <a:rPr lang="en-US" sz="3200" dirty="0" err="1"/>
              <a:t>index.jsp</a:t>
            </a:r>
            <a:r>
              <a:rPr lang="en-US" sz="3200" dirty="0"/>
              <a:t> - Navbar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70EB3-8396-4455-AEC3-6B9FA349D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864" y="1050587"/>
            <a:ext cx="10379413" cy="5544766"/>
          </a:xfrm>
          <a:ln>
            <a:solidFill>
              <a:schemeClr val="bg2">
                <a:lumMod val="50000"/>
              </a:schemeClr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&lt;nav class="navbar navbar-expand-</a:t>
            </a:r>
            <a:r>
              <a:rPr lang="en-US" dirty="0" err="1"/>
              <a:t>sm</a:t>
            </a:r>
            <a:r>
              <a:rPr lang="en-US" dirty="0"/>
              <a:t> navbar-dark </a:t>
            </a:r>
            <a:r>
              <a:rPr lang="en-US" dirty="0" err="1"/>
              <a:t>bg</a:t>
            </a:r>
            <a:r>
              <a:rPr lang="en-US" dirty="0"/>
              <a:t>-dark"&gt;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&lt;div class="container-fluid"&gt;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&lt;a class="navbar-brand text-warning"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err="1"/>
              <a:t>javascript:void</a:t>
            </a:r>
            <a:r>
              <a:rPr lang="en-US" dirty="0"/>
              <a:t>(0)"&gt;Classic Model&lt;/a&gt;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&lt;button class="navbar-toggler" type="button" data-bs-toggle="collapse" data-bs-target="#</a:t>
            </a:r>
            <a:r>
              <a:rPr lang="en-US" dirty="0" err="1"/>
              <a:t>mynavbar</a:t>
            </a:r>
            <a:r>
              <a:rPr lang="en-US" dirty="0"/>
              <a:t>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&lt;span class="navbar-toggler-icon"&gt;&lt;/span&gt;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&lt;/button&gt;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&lt;div class="collapse navbar-collapse" id="</a:t>
            </a:r>
            <a:r>
              <a:rPr lang="en-US" dirty="0" err="1"/>
              <a:t>mynavbar</a:t>
            </a:r>
            <a:r>
              <a:rPr lang="en-US" dirty="0"/>
              <a:t>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&lt;ul class="navbar-nav me-auto"&gt;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 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 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          &lt;li class="nav-item"&gt;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              &lt;a class="nav-link" </a:t>
            </a:r>
            <a:r>
              <a:rPr lang="en-US" dirty="0" err="1">
                <a:solidFill>
                  <a:srgbClr val="FF0000"/>
                </a:solidFill>
              </a:rPr>
              <a:t>href</a:t>
            </a:r>
            <a:r>
              <a:rPr lang="en-US" dirty="0">
                <a:solidFill>
                  <a:srgbClr val="FF0000"/>
                </a:solidFill>
              </a:rPr>
              <a:t>="</a:t>
            </a:r>
            <a:r>
              <a:rPr lang="en-US" dirty="0" err="1">
                <a:solidFill>
                  <a:srgbClr val="FF0000"/>
                </a:solidFill>
              </a:rPr>
              <a:t>javascript:void</a:t>
            </a:r>
            <a:r>
              <a:rPr lang="en-US" dirty="0">
                <a:solidFill>
                  <a:srgbClr val="FF0000"/>
                </a:solidFill>
              </a:rPr>
              <a:t>(0)"&gt;Order History&lt;/a&gt;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          &lt;/li&gt;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          &lt;li class="nav-item ml-4"&gt;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              &lt;a class="nav-link text-light" </a:t>
            </a:r>
            <a:r>
              <a:rPr lang="en-US" dirty="0" err="1">
                <a:solidFill>
                  <a:srgbClr val="FF0000"/>
                </a:solidFill>
              </a:rPr>
              <a:t>href</a:t>
            </a:r>
            <a:r>
              <a:rPr lang="en-US" dirty="0">
                <a:solidFill>
                  <a:srgbClr val="FF0000"/>
                </a:solidFill>
              </a:rPr>
              <a:t>="#"&gt;&lt;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class="bi bi-box-arrow-in-right"&gt;&lt;/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&gt; Login&lt;/a&gt;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          &lt;/li&gt;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      &lt;/ul&gt;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      &lt;div style="margin-right: 20px"&gt;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          &lt;</a:t>
            </a:r>
            <a:r>
              <a:rPr lang="en-US" dirty="0" err="1">
                <a:solidFill>
                  <a:srgbClr val="FF0000"/>
                </a:solidFill>
              </a:rPr>
              <a:t>img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src</a:t>
            </a:r>
            <a:r>
              <a:rPr lang="en-US" dirty="0">
                <a:solidFill>
                  <a:srgbClr val="FF0000"/>
                </a:solidFill>
              </a:rPr>
              <a:t>="assets/images/cart.png" width="42" onclick="</a:t>
            </a:r>
            <a:r>
              <a:rPr lang="en-US" dirty="0" err="1">
                <a:solidFill>
                  <a:srgbClr val="FF0000"/>
                </a:solidFill>
              </a:rPr>
              <a:t>viewCart</a:t>
            </a:r>
            <a:r>
              <a:rPr lang="en-US" dirty="0">
                <a:solidFill>
                  <a:srgbClr val="FF0000"/>
                </a:solidFill>
              </a:rPr>
              <a:t>()"/&gt;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          &lt;button id="</a:t>
            </a:r>
            <a:r>
              <a:rPr lang="en-US" dirty="0" err="1">
                <a:solidFill>
                  <a:srgbClr val="FF0000"/>
                </a:solidFill>
              </a:rPr>
              <a:t>noOfItemInCart</a:t>
            </a:r>
            <a:r>
              <a:rPr lang="en-US" dirty="0">
                <a:solidFill>
                  <a:srgbClr val="FF0000"/>
                </a:solidFill>
              </a:rPr>
              <a:t>" class="cart-info" onclick="</a:t>
            </a:r>
            <a:r>
              <a:rPr lang="en-US" dirty="0" err="1">
                <a:solidFill>
                  <a:srgbClr val="FF0000"/>
                </a:solidFill>
              </a:rPr>
              <a:t>viewCart</a:t>
            </a:r>
            <a:r>
              <a:rPr lang="en-US" dirty="0">
                <a:solidFill>
                  <a:srgbClr val="FF0000"/>
                </a:solidFill>
              </a:rPr>
              <a:t>()"&gt;&lt;/button&gt;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      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      &lt;form class="d-flex"&gt;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          &lt;input id="</a:t>
            </a:r>
            <a:r>
              <a:rPr lang="en-US" dirty="0" err="1">
                <a:solidFill>
                  <a:srgbClr val="FF0000"/>
                </a:solidFill>
              </a:rPr>
              <a:t>searchBox</a:t>
            </a:r>
            <a:r>
              <a:rPr lang="en-US" dirty="0">
                <a:solidFill>
                  <a:srgbClr val="FF0000"/>
                </a:solidFill>
              </a:rPr>
              <a:t>" class="form-control me-2" type="text" placeholder="Search"&gt;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          &lt;button class="</a:t>
            </a:r>
            <a:r>
              <a:rPr lang="en-US" dirty="0" err="1">
                <a:solidFill>
                  <a:srgbClr val="FF0000"/>
                </a:solidFill>
              </a:rPr>
              <a:t>btn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btn</a:t>
            </a:r>
            <a:r>
              <a:rPr lang="en-US" dirty="0">
                <a:solidFill>
                  <a:srgbClr val="FF0000"/>
                </a:solidFill>
              </a:rPr>
              <a:t>-primary" type="button" onclick="search(</a:t>
            </a:r>
            <a:r>
              <a:rPr lang="en-US" dirty="0" err="1">
                <a:solidFill>
                  <a:srgbClr val="FF0000"/>
                </a:solidFill>
              </a:rPr>
              <a:t>thisContent</a:t>
            </a:r>
            <a:r>
              <a:rPr lang="en-US" dirty="0">
                <a:solidFill>
                  <a:srgbClr val="FF0000"/>
                </a:solidFill>
              </a:rPr>
              <a:t>)"&gt;Search&lt;/button&gt;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      &lt;/form&gt;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&lt;/nav&gt;</a:t>
            </a:r>
          </a:p>
        </p:txBody>
      </p:sp>
    </p:spTree>
    <p:extLst>
      <p:ext uri="{BB962C8B-B14F-4D97-AF65-F5344CB8AC3E}">
        <p14:creationId xmlns:p14="http://schemas.microsoft.com/office/powerpoint/2010/main" val="2748821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11D06-6355-4F20-A2EB-89674DFDA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766" y="383105"/>
            <a:ext cx="9358008" cy="529820"/>
          </a:xfrm>
        </p:spPr>
        <p:txBody>
          <a:bodyPr>
            <a:noAutofit/>
          </a:bodyPr>
          <a:lstStyle/>
          <a:p>
            <a:r>
              <a:rPr lang="en-US" sz="3200" dirty="0"/>
              <a:t>Modify </a:t>
            </a:r>
            <a:r>
              <a:rPr lang="en-US" sz="3200" dirty="0" err="1"/>
              <a:t>index.jsp</a:t>
            </a:r>
            <a:r>
              <a:rPr lang="en-US" sz="3200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70EB3-8396-4455-AEC3-6B9FA349D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2221"/>
            <a:ext cx="3967264" cy="5029200"/>
          </a:xfrm>
          <a:ln>
            <a:solidFill>
              <a:schemeClr val="bg2">
                <a:lumMod val="50000"/>
              </a:schemeClr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 &lt;style&gt;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.div-link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cursor: pointer;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border: 1px burlywood solid;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.</a:t>
            </a:r>
            <a:r>
              <a:rPr lang="en-US" dirty="0" err="1"/>
              <a:t>div-link:hover</a:t>
            </a:r>
            <a:r>
              <a:rPr lang="en-US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background-color: bisque;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} :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.cart-info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margin-left: -1em;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border-radius: 12px;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background-color: bisque;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position: absolute;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z-index: 100;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border: none;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padding-left: 5px;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padding-right: 5px;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display: none;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}</a:t>
            </a:r>
            <a:br>
              <a:rPr lang="en-US" dirty="0"/>
            </a:b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&lt;/style&gt;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D84D92E-AA1B-41DE-B331-D760B4A7BF54}"/>
              </a:ext>
            </a:extLst>
          </p:cNvPr>
          <p:cNvSpPr txBox="1">
            <a:spLocks/>
          </p:cNvSpPr>
          <p:nvPr/>
        </p:nvSpPr>
        <p:spPr>
          <a:xfrm>
            <a:off x="5223753" y="2587558"/>
            <a:ext cx="6264613" cy="3433863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/>
              <a:t> &lt;script&gt;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/>
              <a:t>      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/>
              <a:t>     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var </a:t>
            </a:r>
            <a:r>
              <a:rPr lang="en-US" sz="1800" dirty="0" err="1"/>
              <a:t>thisContent</a:t>
            </a:r>
            <a:r>
              <a:rPr lang="en-US" sz="1800" dirty="0"/>
              <a:t> = ‘’;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function </a:t>
            </a:r>
            <a:r>
              <a:rPr lang="en-US" sz="1800" dirty="0" err="1"/>
              <a:t>setLoading</a:t>
            </a:r>
            <a:r>
              <a:rPr lang="en-US" sz="1800" dirty="0"/>
              <a:t>(</a:t>
            </a:r>
            <a:r>
              <a:rPr lang="en-US" sz="1800" dirty="0" err="1"/>
              <a:t>on_off</a:t>
            </a:r>
            <a:r>
              <a:rPr lang="en-US" sz="1800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let loading = </a:t>
            </a:r>
            <a:r>
              <a:rPr lang="en-US" sz="1800" dirty="0" err="1"/>
              <a:t>document.getElementById</a:t>
            </a:r>
            <a:r>
              <a:rPr lang="en-US" sz="1800" dirty="0"/>
              <a:t>("loading");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if (</a:t>
            </a:r>
            <a:r>
              <a:rPr lang="en-US" sz="1800" dirty="0" err="1"/>
              <a:t>on_off</a:t>
            </a:r>
            <a:r>
              <a:rPr lang="en-US" sz="1800" dirty="0"/>
              <a:t> == 'on')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    </a:t>
            </a:r>
            <a:r>
              <a:rPr lang="en-US" sz="1800" dirty="0" err="1"/>
              <a:t>loading.classList.remove</a:t>
            </a:r>
            <a:r>
              <a:rPr lang="en-US" sz="1800" dirty="0"/>
              <a:t>("d-none");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    </a:t>
            </a:r>
            <a:r>
              <a:rPr lang="en-US" sz="1800" dirty="0" err="1"/>
              <a:t>loading.classList.add</a:t>
            </a:r>
            <a:r>
              <a:rPr lang="en-US" sz="1800" dirty="0"/>
              <a:t>("d-inline");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} 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    </a:t>
            </a:r>
            <a:r>
              <a:rPr lang="en-US" sz="1800" dirty="0" err="1"/>
              <a:t>loading.classList.remove</a:t>
            </a:r>
            <a:r>
              <a:rPr lang="en-US" sz="1800" dirty="0"/>
              <a:t>("d-inline");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    </a:t>
            </a:r>
            <a:r>
              <a:rPr lang="en-US" sz="1800" dirty="0" err="1"/>
              <a:t>loading.classList.add</a:t>
            </a:r>
            <a:r>
              <a:rPr lang="en-US" sz="1800" dirty="0"/>
              <a:t>("d-none");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7018A1-0E61-4288-97EB-38110C0A75E3}"/>
              </a:ext>
            </a:extLst>
          </p:cNvPr>
          <p:cNvSpPr/>
          <p:nvPr/>
        </p:nvSpPr>
        <p:spPr>
          <a:xfrm>
            <a:off x="4918952" y="1228636"/>
            <a:ext cx="6874213" cy="1200329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&lt;div class="d-flex justify-content-center modal d-none" id="loading"&gt;</a:t>
            </a:r>
          </a:p>
          <a:p>
            <a:r>
              <a:rPr lang="en-US" dirty="0"/>
              <a:t>    &lt;div class="spinner-border text-primary"</a:t>
            </a:r>
          </a:p>
          <a:p>
            <a:r>
              <a:rPr lang="en-US" dirty="0"/>
              <a:t>         style="margin-top: 10%; width: 6rem; height: 6rem;"&gt;&lt;/div&gt;</a:t>
            </a:r>
          </a:p>
          <a:p>
            <a:r>
              <a:rPr lang="en-US" dirty="0"/>
              <a:t>&lt;/div&gt;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CE7AD7-DE7C-4B03-A5BD-82523EF4342C}"/>
              </a:ext>
            </a:extLst>
          </p:cNvPr>
          <p:cNvSpPr txBox="1"/>
          <p:nvPr/>
        </p:nvSpPr>
        <p:spPr>
          <a:xfrm>
            <a:off x="4988667" y="868872"/>
            <a:ext cx="6804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 this div after body-content</a:t>
            </a:r>
          </a:p>
        </p:txBody>
      </p:sp>
    </p:spTree>
    <p:extLst>
      <p:ext uri="{BB962C8B-B14F-4D97-AF65-F5344CB8AC3E}">
        <p14:creationId xmlns:p14="http://schemas.microsoft.com/office/powerpoint/2010/main" val="955535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11D06-6355-4F20-A2EB-89674DFDA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766" y="383105"/>
            <a:ext cx="9358008" cy="529820"/>
          </a:xfrm>
        </p:spPr>
        <p:txBody>
          <a:bodyPr>
            <a:noAutofit/>
          </a:bodyPr>
          <a:lstStyle/>
          <a:p>
            <a:r>
              <a:rPr lang="en-US" sz="3200" dirty="0"/>
              <a:t>Modify </a:t>
            </a:r>
            <a:r>
              <a:rPr lang="en-US" sz="3200" dirty="0" err="1"/>
              <a:t>index.jsp</a:t>
            </a:r>
            <a:r>
              <a:rPr lang="en-US" sz="3200" dirty="0"/>
              <a:t>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70EB3-8396-4455-AEC3-6B9FA349D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2221"/>
            <a:ext cx="3967264" cy="5029200"/>
          </a:xfrm>
          <a:ln>
            <a:solidFill>
              <a:schemeClr val="bg2">
                <a:lumMod val="50000"/>
              </a:schemeClr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 &lt;style&gt;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.div-link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cursor: pointer;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border: 1px burlywood solid;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.</a:t>
            </a:r>
            <a:r>
              <a:rPr lang="en-US" dirty="0" err="1"/>
              <a:t>div-link:hover</a:t>
            </a:r>
            <a:r>
              <a:rPr lang="en-US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background-color: bisque;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/>
              <a:t>} 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.cart-info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margin-left: -1em;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border-radius: 12px;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background-color: bisque;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position: absolute;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z-index: 100;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border: none;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padding-left: 5px;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padding-right: 5px;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display: none;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}</a:t>
            </a:r>
            <a:br>
              <a:rPr lang="en-US" dirty="0"/>
            </a:b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&lt;/style&gt;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D84D92E-AA1B-41DE-B331-D760B4A7BF54}"/>
              </a:ext>
            </a:extLst>
          </p:cNvPr>
          <p:cNvSpPr txBox="1">
            <a:spLocks/>
          </p:cNvSpPr>
          <p:nvPr/>
        </p:nvSpPr>
        <p:spPr>
          <a:xfrm>
            <a:off x="5223753" y="2587558"/>
            <a:ext cx="6264613" cy="3433863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/>
              <a:t> &lt;script&gt;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/>
              <a:t>      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/>
              <a:t>     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var </a:t>
            </a:r>
            <a:r>
              <a:rPr lang="en-US" sz="1800" dirty="0" err="1"/>
              <a:t>thisContent</a:t>
            </a:r>
            <a:r>
              <a:rPr lang="en-US" sz="1800" dirty="0"/>
              <a:t> = ‘’;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function </a:t>
            </a:r>
            <a:r>
              <a:rPr lang="en-US" sz="1800" dirty="0" err="1"/>
              <a:t>setLoading</a:t>
            </a:r>
            <a:r>
              <a:rPr lang="en-US" sz="1800" dirty="0"/>
              <a:t>(</a:t>
            </a:r>
            <a:r>
              <a:rPr lang="en-US" sz="1800" dirty="0" err="1"/>
              <a:t>on_off</a:t>
            </a:r>
            <a:r>
              <a:rPr lang="en-US" sz="1800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let loading = </a:t>
            </a:r>
            <a:r>
              <a:rPr lang="en-US" sz="1800" dirty="0" err="1"/>
              <a:t>document.getElementById</a:t>
            </a:r>
            <a:r>
              <a:rPr lang="en-US" sz="1800" dirty="0"/>
              <a:t>("loading");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if (</a:t>
            </a:r>
            <a:r>
              <a:rPr lang="en-US" sz="1800" dirty="0" err="1"/>
              <a:t>on_off</a:t>
            </a:r>
            <a:r>
              <a:rPr lang="en-US" sz="1800" dirty="0"/>
              <a:t> == 'on')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    </a:t>
            </a:r>
            <a:r>
              <a:rPr lang="en-US" sz="1800" dirty="0" err="1"/>
              <a:t>loading.classList.remove</a:t>
            </a:r>
            <a:r>
              <a:rPr lang="en-US" sz="1800" dirty="0"/>
              <a:t>("d-none");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    </a:t>
            </a:r>
            <a:r>
              <a:rPr lang="en-US" sz="1800" dirty="0" err="1"/>
              <a:t>loading.classList.add</a:t>
            </a:r>
            <a:r>
              <a:rPr lang="en-US" sz="1800" dirty="0"/>
              <a:t>("d-inline");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} 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    </a:t>
            </a:r>
            <a:r>
              <a:rPr lang="en-US" sz="1800" dirty="0" err="1"/>
              <a:t>loading.classList.remove</a:t>
            </a:r>
            <a:r>
              <a:rPr lang="en-US" sz="1800" dirty="0"/>
              <a:t>("d-inline");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    </a:t>
            </a:r>
            <a:r>
              <a:rPr lang="en-US" sz="1800" dirty="0" err="1"/>
              <a:t>loading.classList.add</a:t>
            </a:r>
            <a:r>
              <a:rPr lang="en-US" sz="1800" dirty="0"/>
              <a:t>("d-none");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7018A1-0E61-4288-97EB-38110C0A75E3}"/>
              </a:ext>
            </a:extLst>
          </p:cNvPr>
          <p:cNvSpPr/>
          <p:nvPr/>
        </p:nvSpPr>
        <p:spPr>
          <a:xfrm>
            <a:off x="4918952" y="1228636"/>
            <a:ext cx="6874213" cy="1200329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&lt;div class="d-flex justify-content-center modal d-none" id="loading"&gt;</a:t>
            </a:r>
          </a:p>
          <a:p>
            <a:r>
              <a:rPr lang="en-US" dirty="0"/>
              <a:t>    &lt;div class="spinner-border text-primary"</a:t>
            </a:r>
          </a:p>
          <a:p>
            <a:r>
              <a:rPr lang="en-US" dirty="0"/>
              <a:t>         style="margin-top: 10%; width: 6rem; height: 6rem;"&gt;&lt;/div&gt;</a:t>
            </a:r>
          </a:p>
          <a:p>
            <a:r>
              <a:rPr lang="en-US" dirty="0"/>
              <a:t>&lt;/div&gt;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CE7AD7-DE7C-4B03-A5BD-82523EF4342C}"/>
              </a:ext>
            </a:extLst>
          </p:cNvPr>
          <p:cNvSpPr txBox="1"/>
          <p:nvPr/>
        </p:nvSpPr>
        <p:spPr>
          <a:xfrm>
            <a:off x="4988667" y="868872"/>
            <a:ext cx="6804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 this div after body-content</a:t>
            </a:r>
          </a:p>
        </p:txBody>
      </p:sp>
    </p:spTree>
    <p:extLst>
      <p:ext uri="{BB962C8B-B14F-4D97-AF65-F5344CB8AC3E}">
        <p14:creationId xmlns:p14="http://schemas.microsoft.com/office/powerpoint/2010/main" val="265084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11D06-6355-4F20-A2EB-89674DFDA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766" y="383105"/>
            <a:ext cx="9358008" cy="529820"/>
          </a:xfrm>
        </p:spPr>
        <p:txBody>
          <a:bodyPr>
            <a:noAutofit/>
          </a:bodyPr>
          <a:lstStyle/>
          <a:p>
            <a:r>
              <a:rPr lang="en-US" sz="3200" dirty="0"/>
              <a:t>Modify </a:t>
            </a:r>
            <a:r>
              <a:rPr lang="en-US" sz="3200" dirty="0" err="1"/>
              <a:t>index.jsp</a:t>
            </a:r>
            <a:r>
              <a:rPr lang="en-US" sz="3200" dirty="0"/>
              <a:t> (4)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D84D92E-AA1B-41DE-B331-D760B4A7BF54}"/>
              </a:ext>
            </a:extLst>
          </p:cNvPr>
          <p:cNvSpPr txBox="1">
            <a:spLocks/>
          </p:cNvSpPr>
          <p:nvPr/>
        </p:nvSpPr>
        <p:spPr>
          <a:xfrm>
            <a:off x="972766" y="1935805"/>
            <a:ext cx="9358008" cy="4202348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function </a:t>
            </a:r>
            <a:r>
              <a:rPr lang="en-US" sz="1800" dirty="0" err="1"/>
              <a:t>loadProduct</a:t>
            </a:r>
            <a:r>
              <a:rPr lang="en-US" sz="1800" dirty="0"/>
              <a:t>(page, </a:t>
            </a:r>
            <a:r>
              <a:rPr lang="en-US" sz="1800" dirty="0" err="1"/>
              <a:t>pageSize</a:t>
            </a:r>
            <a:r>
              <a:rPr lang="en-US" sz="1800" dirty="0"/>
              <a:t> = </a:t>
            </a:r>
            <a:r>
              <a:rPr lang="en-US" sz="1800" dirty="0" err="1"/>
              <a:t>document.getElementById</a:t>
            </a:r>
            <a:r>
              <a:rPr lang="en-US" sz="1800" dirty="0"/>
              <a:t>("</a:t>
            </a:r>
            <a:r>
              <a:rPr lang="en-US" sz="1800" dirty="0" err="1"/>
              <a:t>itemsPage</a:t>
            </a:r>
            <a:r>
              <a:rPr lang="en-US" sz="1800" dirty="0"/>
              <a:t>").value)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thisContent</a:t>
            </a:r>
            <a:r>
              <a:rPr lang="en-US" sz="1800" dirty="0"/>
              <a:t> = 'product-list';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//alert('page: '+ page + ", size: "+ </a:t>
            </a:r>
            <a:r>
              <a:rPr lang="en-US" sz="1800" dirty="0" err="1"/>
              <a:t>pageSize</a:t>
            </a:r>
            <a:r>
              <a:rPr lang="en-US" sz="18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</a:t>
            </a:r>
            <a:r>
              <a:rPr lang="en-US" sz="1800" b="1" dirty="0" err="1">
                <a:solidFill>
                  <a:srgbClr val="FF0000"/>
                </a:solidFill>
              </a:rPr>
              <a:t>setLoading</a:t>
            </a:r>
            <a:r>
              <a:rPr lang="en-US" sz="1800" b="1" dirty="0">
                <a:solidFill>
                  <a:srgbClr val="FF0000"/>
                </a:solidFill>
              </a:rPr>
              <a:t>('on')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xhttp.onload</a:t>
            </a:r>
            <a:r>
              <a:rPr lang="en-US" sz="1800" dirty="0"/>
              <a:t> = function () {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/>
              <a:t>                </a:t>
            </a:r>
            <a:r>
              <a:rPr lang="en-US" sz="1800" b="1" dirty="0" err="1">
                <a:solidFill>
                  <a:srgbClr val="FF0000"/>
                </a:solidFill>
              </a:rPr>
              <a:t>setLoading</a:t>
            </a:r>
            <a:r>
              <a:rPr lang="en-US" sz="1800" b="1" dirty="0">
                <a:solidFill>
                  <a:srgbClr val="FF0000"/>
                </a:solidFill>
              </a:rPr>
              <a:t>('off’);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xhttp.open</a:t>
            </a:r>
            <a:r>
              <a:rPr lang="en-US" sz="1800" dirty="0"/>
              <a:t>("GET", "</a:t>
            </a:r>
            <a:r>
              <a:rPr lang="en-US" sz="1800" dirty="0" err="1"/>
              <a:t>product-list?page</a:t>
            </a:r>
            <a:r>
              <a:rPr lang="en-US" sz="1800" dirty="0"/>
              <a:t>=" + page + "&amp;</a:t>
            </a:r>
            <a:r>
              <a:rPr lang="en-US" sz="1800" dirty="0" err="1"/>
              <a:t>pageSize</a:t>
            </a:r>
            <a:r>
              <a:rPr lang="en-US" sz="1800" dirty="0"/>
              <a:t>=" + </a:t>
            </a:r>
            <a:r>
              <a:rPr lang="en-US" sz="1800" dirty="0" err="1"/>
              <a:t>pageSize</a:t>
            </a:r>
            <a:r>
              <a:rPr lang="en-US" sz="18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xhttp.send</a:t>
            </a:r>
            <a:r>
              <a:rPr lang="en-US" sz="18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3DD253-5477-483C-974A-B53ABB1EDD2A}"/>
              </a:ext>
            </a:extLst>
          </p:cNvPr>
          <p:cNvSpPr txBox="1"/>
          <p:nvPr/>
        </p:nvSpPr>
        <p:spPr>
          <a:xfrm>
            <a:off x="972765" y="1303666"/>
            <a:ext cx="663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Call </a:t>
            </a:r>
            <a:r>
              <a:rPr lang="en-US" dirty="0" err="1">
                <a:solidFill>
                  <a:srgbClr val="FF0000"/>
                </a:solidFill>
              </a:rPr>
              <a:t>setLoading</a:t>
            </a:r>
            <a:r>
              <a:rPr lang="en-US" dirty="0">
                <a:solidFill>
                  <a:srgbClr val="FF0000"/>
                </a:solidFill>
              </a:rPr>
              <a:t>() when </a:t>
            </a:r>
            <a:r>
              <a:rPr lang="en-US" dirty="0" err="1">
                <a:solidFill>
                  <a:srgbClr val="FF0000"/>
                </a:solidFill>
              </a:rPr>
              <a:t>loadProduct</a:t>
            </a:r>
            <a:r>
              <a:rPr lang="en-US" dirty="0">
                <a:solidFill>
                  <a:srgbClr val="FF0000"/>
                </a:solidFill>
              </a:rPr>
              <a:t>() &amp; </a:t>
            </a:r>
            <a:r>
              <a:rPr lang="en-US" dirty="0" err="1">
                <a:solidFill>
                  <a:srgbClr val="FF0000"/>
                </a:solidFill>
              </a:rPr>
              <a:t>loadOfffice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89418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86FAD-25C3-4F2B-B2C2-EE3A547B0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6720"/>
            <a:ext cx="10515600" cy="426720"/>
          </a:xfrm>
        </p:spPr>
        <p:txBody>
          <a:bodyPr>
            <a:noAutofit/>
          </a:bodyPr>
          <a:lstStyle/>
          <a:p>
            <a:r>
              <a:rPr lang="en-US" sz="2800" dirty="0"/>
              <a:t>JavaScript: </a:t>
            </a:r>
            <a:r>
              <a:rPr lang="en-US" sz="2800" dirty="0" err="1"/>
              <a:t>addToCart</a:t>
            </a:r>
            <a:r>
              <a:rPr lang="en-US" sz="2800" dirty="0"/>
              <a:t>()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3302219-BA79-4E41-A540-5DD3514DAC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30274" y="1106745"/>
            <a:ext cx="9148446" cy="5324535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function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addToCart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productCode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   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setLoading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'on'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const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8F8F"/>
                </a:solidFill>
                <a:effectLst/>
                <a:latin typeface="Fira Code Medium"/>
              </a:rPr>
              <a:t>xhttp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8F8F"/>
                </a:solidFill>
                <a:effectLst/>
                <a:latin typeface="Fira Code Medium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new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Fira Code Medium"/>
              </a:rPr>
              <a:t>XMLHttpRequest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8F8F"/>
                </a:solidFill>
                <a:effectLst/>
                <a:latin typeface="Fira Code Medium"/>
              </a:rPr>
              <a:t>xhttp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Fira Code Medium"/>
              </a:rPr>
              <a:t>onload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Fira Code Medium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function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       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setLoading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'off'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Fira Code Medium"/>
              </a:rPr>
              <a:t>cartInfo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Fira Code Medium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Fira Code Medium"/>
              </a:rPr>
              <a:t>document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Fira Code Medium"/>
              </a:rPr>
              <a:t>getElementById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noOfItemInCart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Fira Code Medium"/>
              </a:rPr>
              <a:t>noOfItem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Fira Code Medium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8F8F"/>
                </a:solidFill>
                <a:effectLst/>
                <a:latin typeface="Fira Code Medium"/>
              </a:rPr>
              <a:t>xhttp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Fira Code Medium"/>
              </a:rPr>
              <a:t>responseText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Fira Code Medium"/>
              </a:rPr>
              <a:t>    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if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Fira Code Medium"/>
              </a:rPr>
              <a:t>noOfItem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Fira Code Medium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Fira Code Medium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    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Fira Code Medium"/>
              </a:rPr>
              <a:t>cartInfo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Fira Code Medium"/>
              </a:rPr>
              <a:t>style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Fira Code Medium"/>
              </a:rPr>
              <a:t>display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Fira Code Medium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'inline'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    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}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else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    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Fira Code Medium"/>
              </a:rPr>
              <a:t>cartInfo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Fira Code Medium"/>
              </a:rPr>
              <a:t>style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Fira Code Medium"/>
              </a:rPr>
              <a:t>display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Fira Code Medium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'none'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    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Fira Code Medium"/>
              </a:rPr>
              <a:t>cartInfo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Fira Code Medium"/>
              </a:rPr>
              <a:t>innerHTML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Fira Code Medium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Fira Code Medium"/>
              </a:rPr>
              <a:t>noOfItem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    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8F8F"/>
                </a:solidFill>
                <a:effectLst/>
                <a:latin typeface="Fira Code Medium"/>
              </a:rPr>
              <a:t>xhttp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Fira Code Medium"/>
              </a:rPr>
              <a:t>open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"GET"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add-to-cart?productCode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="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+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productCode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8F8F"/>
                </a:solidFill>
                <a:effectLst/>
                <a:latin typeface="Fira Code Medium"/>
              </a:rPr>
              <a:t>xhttp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Fira Code Medium"/>
              </a:rPr>
              <a:t>send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407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F4CA2-5925-44BE-B99E-BE82336D6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3915"/>
          </a:xfrm>
        </p:spPr>
        <p:txBody>
          <a:bodyPr/>
          <a:lstStyle/>
          <a:p>
            <a:r>
              <a:rPr lang="en-US" dirty="0" err="1"/>
              <a:t>ProductList.jsp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995CCE4-43EF-4666-9064-892C05450F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209040"/>
            <a:ext cx="10515600" cy="5262979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div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Fira Code Medium"/>
              </a:rPr>
              <a:t>class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="row pt-4 align-items-center"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Fira Code Medium"/>
              </a:rPr>
              <a:t>c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:forEach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Fira Code Medium"/>
              </a:rPr>
              <a:t>items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="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${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products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}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"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Fira Code Medium"/>
              </a:rPr>
              <a:t>var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="p"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Fira Code Medium"/>
              </a:rPr>
              <a:t>varStatus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="vs"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div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Fira Code Medium"/>
              </a:rPr>
              <a:t>class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="col-2 my-1 mx-3"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    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div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Fira Code Medium"/>
              </a:rPr>
              <a:t>class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="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img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-fluid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img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-thumbnail"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Fira Code Medium"/>
              </a:rPr>
              <a:t>title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="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${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p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productCode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}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        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img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Fira Code Medium"/>
              </a:rPr>
              <a:t>src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="model-images/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${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p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productLine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}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/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${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p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productCode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}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.jpg"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67D17"/>
                </a:solidFill>
                <a:latin typeface="Fira Code Medium"/>
              </a:rPr>
              <a:t>	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Fira Code Medium"/>
              </a:rPr>
              <a:t>height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="120"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Fira Code Medium"/>
              </a:rPr>
              <a:t>width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="180"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/&gt;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    &lt;/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div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    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div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${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p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productName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}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span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Fira Code Medium"/>
              </a:rPr>
              <a:t>style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="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Fira Code Medium"/>
              </a:rPr>
              <a:t>text-align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right"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${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p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price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}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&lt;/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span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        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span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Fira Code Medium"/>
              </a:rPr>
              <a:t>style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="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Fira Code Medium"/>
              </a:rPr>
              <a:t>color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darkred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Fira Code Medium"/>
              </a:rPr>
              <a:t>margin-left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Fira Code Medium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px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Fira Code Medium"/>
              </a:rPr>
              <a:t>cursor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pointer"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            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Fira Code Medium"/>
              </a:rPr>
              <a:t>class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="bi bi-bag-plus"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Fira Code Medium"/>
              </a:rPr>
              <a:t>onclick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="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addToCart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${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}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&gt;&lt;/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span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&gt;&lt;/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    &lt;/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div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&lt;/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div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&lt;/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Fira Code Medium"/>
              </a:rPr>
              <a:t>c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:forEach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&lt;/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div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41BCA9C-3BC5-471D-AA69-3198A611B005}"/>
              </a:ext>
            </a:extLst>
          </p:cNvPr>
          <p:cNvSpPr/>
          <p:nvPr/>
        </p:nvSpPr>
        <p:spPr>
          <a:xfrm>
            <a:off x="1708177" y="4226561"/>
            <a:ext cx="9154160" cy="731520"/>
          </a:xfrm>
          <a:prstGeom prst="roundRect">
            <a:avLst/>
          </a:prstGeom>
          <a:solidFill>
            <a:srgbClr val="FF00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1B6CA5-1103-469C-B552-CF09C13DBBC4}"/>
              </a:ext>
            </a:extLst>
          </p:cNvPr>
          <p:cNvCxnSpPr>
            <a:cxnSpLocks/>
          </p:cNvCxnSpPr>
          <p:nvPr/>
        </p:nvCxnSpPr>
        <p:spPr>
          <a:xfrm>
            <a:off x="8229600" y="4688732"/>
            <a:ext cx="408562" cy="26934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3E083D-C716-4820-ADF0-2C4D9D8E1840}"/>
              </a:ext>
            </a:extLst>
          </p:cNvPr>
          <p:cNvCxnSpPr/>
          <p:nvPr/>
        </p:nvCxnSpPr>
        <p:spPr>
          <a:xfrm flipV="1">
            <a:off x="8171234" y="4669277"/>
            <a:ext cx="515566" cy="288804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2E97304-8170-4E74-8211-53217D5339C5}"/>
              </a:ext>
            </a:extLst>
          </p:cNvPr>
          <p:cNvCxnSpPr>
            <a:cxnSpLocks/>
          </p:cNvCxnSpPr>
          <p:nvPr/>
        </p:nvCxnSpPr>
        <p:spPr>
          <a:xfrm flipV="1">
            <a:off x="8429017" y="3097161"/>
            <a:ext cx="257783" cy="1591571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146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B74B2-8BF7-4F2F-A080-9E5A6ACB6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515"/>
          </a:xfrm>
        </p:spPr>
        <p:txBody>
          <a:bodyPr>
            <a:normAutofit fontScale="90000"/>
          </a:bodyPr>
          <a:lstStyle/>
          <a:p>
            <a:r>
              <a:rPr lang="en-US" dirty="0"/>
              <a:t>Modal Window for </a:t>
            </a:r>
            <a:r>
              <a:rPr lang="en-US" dirty="0" err="1"/>
              <a:t>ViewCart</a:t>
            </a:r>
            <a:r>
              <a:rPr lang="en-US" dirty="0"/>
              <a:t>()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39E412F-AAF8-4122-8F17-1FF3E89E50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60120" y="1177956"/>
            <a:ext cx="9201365" cy="5016758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div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Fira Code Medium"/>
              </a:rPr>
              <a:t>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="modal"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Fira Code Medium"/>
              </a:rPr>
              <a:t>tabindex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="-1"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Fira Code Medium"/>
              </a:rPr>
              <a:t>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="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viewCartModal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div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Fira Code Medium"/>
              </a:rPr>
              <a:t>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="modal-dialog modal-dialog-centered modal-lg"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Fira Code Medium"/>
              </a:rPr>
              <a:t>role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="document"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div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Fira Code Medium"/>
              </a:rPr>
              <a:t>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="modal-content"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    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div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Fira Code Medium"/>
              </a:rPr>
              <a:t>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="modal-header"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        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h5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Fira Code Medium"/>
              </a:rPr>
              <a:t>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="modal-title"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&gt;Your Cart&lt;/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h5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        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button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Fira Code Medium"/>
              </a:rPr>
              <a:t>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="button"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Fira Code Medium"/>
              </a:rPr>
              <a:t>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="close"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Fira Code Medium"/>
              </a:rPr>
              <a:t>data-dismiss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="modal"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Fira Code Medium"/>
              </a:rPr>
              <a:t>aria-label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="Close"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    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Fira Code Medium"/>
              </a:rPr>
              <a:t>onclick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="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Fira Code Medium"/>
              </a:rPr>
              <a:t>$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'#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viewCartModal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).modal(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'hide'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            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span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Fira Code Medium"/>
              </a:rPr>
              <a:t>aria-hidden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="true"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4BE6"/>
                </a:solidFill>
                <a:effectLst/>
                <a:latin typeface="Fira Code Medium"/>
              </a:rPr>
              <a:t>&amp;times;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&lt;/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span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        &lt;/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button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    &lt;/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div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    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div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Fira Code Medium"/>
              </a:rPr>
              <a:t>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="modal-body"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Fira Code Medium"/>
              </a:rPr>
              <a:t>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="view-cart"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        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&gt;Modal body text goes here.&lt;/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    &lt;/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div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&lt;/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div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&lt;/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div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&lt;/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div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149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2243D-F8E6-49E8-83EF-9AA403B7A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JavaScript: </a:t>
            </a:r>
            <a:r>
              <a:rPr lang="en-US" dirty="0" err="1"/>
              <a:t>viewCart</a:t>
            </a:r>
            <a:r>
              <a:rPr lang="en-US" dirty="0"/>
              <a:t>()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6673BE9-88BF-4C11-89C6-E93A153C7D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90600" y="1608843"/>
            <a:ext cx="9881167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function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viewCart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setLoading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'on'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const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48F8F"/>
                </a:solidFill>
                <a:effectLst/>
                <a:latin typeface="Fira Code Medium"/>
              </a:rPr>
              <a:t>xhttp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8F8F"/>
                </a:solidFill>
                <a:effectLst/>
                <a:latin typeface="Fira Code Medium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new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Fira Code Medium"/>
              </a:rPr>
              <a:t>XMLHttpRequest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48F8F"/>
                </a:solidFill>
                <a:effectLst/>
                <a:latin typeface="Fira Code Medium"/>
              </a:rPr>
              <a:t>xhttp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Fira Code Medium"/>
              </a:rPr>
              <a:t>onload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Fira Code Medium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function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setLoading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'off'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Fira Code Medium"/>
              </a:rPr>
              <a:t>document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Fira Code Medium"/>
              </a:rPr>
              <a:t>getElementById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"view-cart"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).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Fira Code Medium"/>
              </a:rPr>
              <a:t>innerHTML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Fira Code Medium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48F8F"/>
                </a:solidFill>
                <a:effectLst/>
                <a:latin typeface="Fira Code Medium"/>
              </a:rPr>
              <a:t>xhttp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Fira Code Medium"/>
              </a:rPr>
              <a:t>responseText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Fira Code Medium"/>
              </a:rPr>
              <a:t>$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'#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viewCartModal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).modal(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'show'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48F8F"/>
                </a:solidFill>
                <a:effectLst/>
                <a:latin typeface="Fira Code Medium"/>
              </a:rPr>
              <a:t>xhttp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Fira Code Medium"/>
              </a:rPr>
              <a:t>open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"GET"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ViewCart.jsp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48F8F"/>
                </a:solidFill>
                <a:effectLst/>
                <a:latin typeface="Fira Code Medium"/>
              </a:rPr>
              <a:t>xhttp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Fira Code Medium"/>
              </a:rPr>
              <a:t>send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696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10412A-447F-42A9-81FE-7505B52AC9B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975360" y="301624"/>
            <a:ext cx="5679440" cy="598744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AB06CE4-A923-461F-93BE-EE2401AB3BBA}"/>
              </a:ext>
            </a:extLst>
          </p:cNvPr>
          <p:cNvSpPr/>
          <p:nvPr/>
        </p:nvSpPr>
        <p:spPr>
          <a:xfrm>
            <a:off x="5496560" y="464235"/>
            <a:ext cx="4775200" cy="461665"/>
          </a:xfrm>
          <a:prstGeom prst="rect">
            <a:avLst/>
          </a:prstGeom>
          <a:solidFill>
            <a:srgbClr val="FFF2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Simple Shopping Cart: Class Diagram</a:t>
            </a:r>
          </a:p>
        </p:txBody>
      </p:sp>
    </p:spTree>
    <p:extLst>
      <p:ext uri="{BB962C8B-B14F-4D97-AF65-F5344CB8AC3E}">
        <p14:creationId xmlns:p14="http://schemas.microsoft.com/office/powerpoint/2010/main" val="3217211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1FEBB-68BA-4B21-B19C-797DF35DE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0555"/>
          </a:xfrm>
        </p:spPr>
        <p:txBody>
          <a:bodyPr>
            <a:noAutofit/>
          </a:bodyPr>
          <a:lstStyle/>
          <a:p>
            <a:r>
              <a:rPr lang="en-US" sz="3600" dirty="0" err="1"/>
              <a:t>ViewCart.jsp</a:t>
            </a:r>
            <a:r>
              <a:rPr lang="en-US" sz="3600" dirty="0"/>
              <a:t> (1)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A5851A2-38B7-4439-81F9-9E6AC4E669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31240" y="1096676"/>
            <a:ext cx="9067800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&lt;%@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taglib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Fira Code Medium"/>
              </a:rPr>
              <a:t>prefix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="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"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Fira Code Medium"/>
              </a:rPr>
              <a:t>uri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="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http://java.sun.com/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jsp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jstl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/core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" %&gt;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Fira Code Medium"/>
              </a:rPr>
              <a:t>c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:choose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Fira Code Medium"/>
              </a:rPr>
              <a:t>c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:when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Fira Code Medium"/>
              </a:rPr>
              <a:t>test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="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${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cart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==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null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||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empty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cart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allItem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h3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Fira Code Medium"/>
              </a:rPr>
              <a:t>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="text-danger"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&gt;No item in your shopping cart&lt;/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h3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&lt;/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Fira Code Medium"/>
              </a:rPr>
              <a:t>c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:when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Fira Code Medium"/>
              </a:rPr>
              <a:t>c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:otherwise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table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Fira Code Medium"/>
              </a:rPr>
              <a:t>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="table table-striped table-bordered w-100"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    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thead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    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&gt;#&lt;/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    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&gt;Code&lt;/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    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&gt;Description&lt;/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    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&gt;Quantity&lt;/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    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&gt;Price&lt;/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    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&gt;Total&lt;/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    &lt;/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thead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    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tbody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764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1FEBB-68BA-4B21-B19C-797DF35DE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</p:spPr>
        <p:txBody>
          <a:bodyPr>
            <a:normAutofit/>
          </a:bodyPr>
          <a:lstStyle/>
          <a:p>
            <a:r>
              <a:rPr lang="en-US" sz="4000" dirty="0" err="1"/>
              <a:t>ViewCart.jsp</a:t>
            </a:r>
            <a:r>
              <a:rPr lang="en-US" sz="4000" dirty="0"/>
              <a:t> (2)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A5851A2-38B7-4439-81F9-9E6AC4E669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14562"/>
            <a:ext cx="7514686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    &lt;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Fira Code Medium"/>
              </a:rPr>
              <a:t>c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:forEach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Fira Code Medium"/>
              </a:rPr>
              <a:t>items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="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${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cart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allItem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"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Fira Code Medium"/>
              </a:rPr>
              <a:t>var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="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lineItem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"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Fira Code Medium"/>
              </a:rPr>
              <a:t>varStatus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="vs"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        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tr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            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td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${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vs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count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&lt;/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td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            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td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${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lineItem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product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.id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&lt;/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td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            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td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${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lineItem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product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productName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&lt;/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td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            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td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${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lineItem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quantity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&lt;/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td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            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td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${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lineItem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product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msrp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&lt;/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td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            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td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${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lineItem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total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&lt;/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td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        &lt;/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tr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    &lt;/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Fira Code Medium"/>
              </a:rPr>
              <a:t>c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:forEach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    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tr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        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td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Fira Code Medium"/>
              </a:rPr>
              <a:t>colspan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="5"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Fira Code Medium"/>
              </a:rPr>
              <a:t>style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="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Fira Code Medium"/>
              </a:rPr>
              <a:t>text-align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right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;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Fira Code Medium"/>
              </a:rPr>
              <a:t>margin-right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Fira Code Medium"/>
              </a:rPr>
              <a:t>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px"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&gt;Total&lt;/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td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        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td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${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cart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totalPrice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&lt;/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td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    &lt;/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tr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    &lt;/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tbody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&lt;/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table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&lt;/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Fira Code Medium"/>
              </a:rPr>
              <a:t>c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:otherwise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&lt;/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Fira Code Medium"/>
              </a:rPr>
              <a:t>c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:choose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275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62549-4364-4DDD-9C8A-D5EE55373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CartItem</a:t>
            </a:r>
            <a:r>
              <a:rPr lang="en-US" dirty="0"/>
              <a:t> Interface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D138D67-F8F5-452D-AA6A-C2C9C64407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08362"/>
            <a:ext cx="6633996" cy="45858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package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sit.int202.classicmodelweb.models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public interface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CartItem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public 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Fira Code Medium"/>
              </a:rPr>
              <a:t>getQuantity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public 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Fira Code Medium"/>
              </a:rPr>
              <a:t>setQuantity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quantity);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public double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Fira Code Medium"/>
              </a:rPr>
              <a:t>getUnitPrice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public double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Fira Code Medium"/>
              </a:rPr>
              <a:t>getTotal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public double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Fira Code Medium"/>
              </a:rPr>
              <a:t>getPercentDiscount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510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56C11-8624-4ED2-A8E8-30594C629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3755"/>
          </a:xfrm>
        </p:spPr>
        <p:txBody>
          <a:bodyPr/>
          <a:lstStyle/>
          <a:p>
            <a:r>
              <a:rPr lang="en-US" dirty="0"/>
              <a:t>Generic Cart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0AE3661-1A39-4686-9918-9305A0AB33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168340"/>
            <a:ext cx="7638886" cy="53245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public class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Cart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Fira Code Medium"/>
              </a:rPr>
              <a:t>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Fira Code Medium"/>
              </a:rPr>
              <a:t>V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extends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CartItem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private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Map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Fira Code Medium"/>
              </a:rPr>
              <a:t>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Fira Code Medium"/>
              </a:rPr>
              <a:t>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Fira Code Medium"/>
              </a:rPr>
              <a:t>map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public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Fira Code Medium"/>
              </a:rPr>
              <a:t>Cart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this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Fira Code Medium"/>
              </a:rPr>
              <a:t>map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Fira Code Medium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new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HashMap&lt;&gt;();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public int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getNoOf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Fira Code Medium"/>
              </a:rPr>
              <a:t>Item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return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Fira Code Medium"/>
              </a:rPr>
              <a:t>map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.size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public int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Fira Code Medium"/>
              </a:rPr>
              <a:t>getQuantity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return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Fira Code Medium"/>
              </a:rPr>
              <a:t>map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.values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().stream().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mapToInt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(o -&gt;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o.getQuantity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()).sum();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80808"/>
                </a:solidFill>
                <a:latin typeface="Fira Code Medium"/>
              </a:rPr>
              <a:t>    </a:t>
            </a:r>
            <a:r>
              <a:rPr lang="en-US" altLang="en-US" sz="2000" dirty="0">
                <a:solidFill>
                  <a:srgbClr val="0033B3"/>
                </a:solidFill>
                <a:latin typeface="Fira Code Medium"/>
              </a:rPr>
              <a:t>public </a:t>
            </a:r>
            <a:r>
              <a:rPr lang="en-US" altLang="en-US" sz="2000" dirty="0">
                <a:solidFill>
                  <a:srgbClr val="000000"/>
                </a:solidFill>
                <a:latin typeface="Fira Code Medium"/>
              </a:rPr>
              <a:t>Collection</a:t>
            </a:r>
            <a:r>
              <a:rPr lang="en-US" altLang="en-US" sz="2000" dirty="0">
                <a:solidFill>
                  <a:srgbClr val="080808"/>
                </a:solidFill>
                <a:latin typeface="Fira Code Medium"/>
              </a:rPr>
              <a:t>&lt;</a:t>
            </a:r>
            <a:r>
              <a:rPr lang="en-US" altLang="en-US" sz="2000" dirty="0">
                <a:solidFill>
                  <a:srgbClr val="007E8A"/>
                </a:solidFill>
                <a:latin typeface="Fira Code Medium"/>
              </a:rPr>
              <a:t>V</a:t>
            </a:r>
            <a:r>
              <a:rPr lang="en-US" altLang="en-US" sz="2000" dirty="0">
                <a:solidFill>
                  <a:srgbClr val="080808"/>
                </a:solidFill>
                <a:latin typeface="Fira Code Medium"/>
              </a:rPr>
              <a:t>&gt; </a:t>
            </a:r>
            <a:r>
              <a:rPr lang="en-US" altLang="en-US" sz="2000" dirty="0" err="1">
                <a:solidFill>
                  <a:srgbClr val="00627A"/>
                </a:solidFill>
                <a:latin typeface="Fira Code Medium"/>
              </a:rPr>
              <a:t>getAllItem</a:t>
            </a:r>
            <a:r>
              <a:rPr lang="en-US" altLang="en-US" sz="2000" dirty="0">
                <a:solidFill>
                  <a:srgbClr val="080808"/>
                </a:solidFill>
                <a:latin typeface="Fira Code Medium"/>
              </a:rPr>
              <a:t>() {</a:t>
            </a:r>
            <a:br>
              <a:rPr lang="en-US" altLang="en-US" sz="2000" dirty="0">
                <a:solidFill>
                  <a:srgbClr val="080808"/>
                </a:solidFill>
                <a:latin typeface="Fira Code Medium"/>
              </a:rPr>
            </a:br>
            <a:r>
              <a:rPr lang="en-US" altLang="en-US" sz="2000" dirty="0">
                <a:solidFill>
                  <a:srgbClr val="080808"/>
                </a:solidFill>
                <a:latin typeface="Fira Code Medium"/>
              </a:rPr>
              <a:t>        </a:t>
            </a:r>
            <a:r>
              <a:rPr lang="en-US" altLang="en-US" sz="2000" dirty="0">
                <a:solidFill>
                  <a:srgbClr val="0033B3"/>
                </a:solidFill>
                <a:latin typeface="Fira Code Medium"/>
              </a:rPr>
              <a:t>return </a:t>
            </a:r>
            <a:r>
              <a:rPr lang="en-US" altLang="en-US" sz="2000" dirty="0" err="1">
                <a:solidFill>
                  <a:srgbClr val="000000"/>
                </a:solidFill>
                <a:latin typeface="Fira Code Medium"/>
              </a:rPr>
              <a:t>Collections</a:t>
            </a:r>
            <a:r>
              <a:rPr lang="en-US" altLang="en-US" sz="2000" dirty="0" err="1">
                <a:solidFill>
                  <a:srgbClr val="080808"/>
                </a:solidFill>
                <a:latin typeface="Fira Code Medium"/>
              </a:rPr>
              <a:t>.</a:t>
            </a:r>
            <a:r>
              <a:rPr lang="en-US" altLang="en-US" sz="2000" i="1" dirty="0" err="1">
                <a:solidFill>
                  <a:srgbClr val="080808"/>
                </a:solidFill>
                <a:latin typeface="Fira Code Medium"/>
              </a:rPr>
              <a:t>unmodifiableCollection</a:t>
            </a:r>
            <a:r>
              <a:rPr lang="en-US" altLang="en-US" sz="2000" dirty="0">
                <a:solidFill>
                  <a:srgbClr val="080808"/>
                </a:solidFill>
                <a:latin typeface="Fira Code Medium"/>
              </a:rPr>
              <a:t>(</a:t>
            </a:r>
            <a:r>
              <a:rPr lang="en-US" altLang="en-US" sz="2000" dirty="0" err="1">
                <a:solidFill>
                  <a:srgbClr val="871094"/>
                </a:solidFill>
                <a:latin typeface="Fira Code Medium"/>
              </a:rPr>
              <a:t>map</a:t>
            </a:r>
            <a:r>
              <a:rPr lang="en-US" altLang="en-US" sz="2000" dirty="0" err="1">
                <a:solidFill>
                  <a:srgbClr val="080808"/>
                </a:solidFill>
                <a:latin typeface="Fira Code Medium"/>
              </a:rPr>
              <a:t>.values</a:t>
            </a:r>
            <a:r>
              <a:rPr lang="en-US" altLang="en-US" sz="2000" dirty="0">
                <a:solidFill>
                  <a:srgbClr val="080808"/>
                </a:solidFill>
                <a:latin typeface="Fira Code Medium"/>
              </a:rPr>
              <a:t>());</a:t>
            </a:r>
            <a:br>
              <a:rPr lang="en-US" altLang="en-US" sz="2000" dirty="0">
                <a:solidFill>
                  <a:srgbClr val="080808"/>
                </a:solidFill>
                <a:latin typeface="Fira Code Medium"/>
              </a:rPr>
            </a:br>
            <a:r>
              <a:rPr lang="en-US" altLang="en-US" sz="2000" dirty="0">
                <a:solidFill>
                  <a:srgbClr val="080808"/>
                </a:solidFill>
                <a:latin typeface="Fira Code Medium"/>
              </a:rPr>
              <a:t>    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B0D775A-DEF8-4E5B-9950-EB0198CD6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3680" y="3338046"/>
            <a:ext cx="7498080" cy="1015663"/>
          </a:xfrm>
          <a:prstGeom prst="rect">
            <a:avLst/>
          </a:prstGeom>
          <a:solidFill>
            <a:srgbClr val="FFF2CC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public double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Fira Code Medium"/>
              </a:rPr>
              <a:t>getTotalPrice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return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Fira Code Medium"/>
              </a:rPr>
              <a:t>map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.values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().stream().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mapToDouble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(o -&gt;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o.getTotal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()).sum();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495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FFEB9-0EDA-4221-B50A-60B39B33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/>
          <a:lstStyle/>
          <a:p>
            <a:r>
              <a:rPr lang="en-US" dirty="0"/>
              <a:t>Generic Cart (2)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13EE35F-4FA9-491D-BF31-2E016F657E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9480" y="1178500"/>
            <a:ext cx="7080849" cy="53245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public void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Fira Code Medium"/>
              </a:rPr>
              <a:t>addItem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Fira Code Medium"/>
              </a:rPr>
              <a:t>K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key,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Fira Code Medium"/>
              </a:rPr>
              <a:t>V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value)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Fira Code Medium"/>
              </a:rPr>
              <a:t>V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item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Fira Code Medium"/>
              </a:rPr>
              <a:t>map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.get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(key);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if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item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==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null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Fira Code Medium"/>
              </a:rPr>
              <a:t>map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.put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(key, value);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}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else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item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.setQuantity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item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.getQuantity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() +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value.getQuantity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());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public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Fira Code Medium"/>
              </a:rPr>
              <a:t>V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Fira Code Medium"/>
              </a:rPr>
              <a:t>removeItem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Fira Code Medium"/>
              </a:rPr>
              <a:t>K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key)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return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Fira Code Medium"/>
              </a:rPr>
              <a:t>map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.remove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(key);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public void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Fira Code Medium"/>
              </a:rPr>
              <a:t>clear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Fira Code Medium"/>
              </a:rPr>
              <a:t>map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.clear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106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06C03-1EB6-4446-AA4C-06D0658E5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23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ClassicModelCartItem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A6563E-2A80-49BB-9D84-3C0DBB2E18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975360"/>
            <a:ext cx="9307613" cy="5632311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public class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ClassicModelLineItem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implements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CartItem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private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Product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Fira Code Medium"/>
              </a:rPr>
              <a:t>product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private 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Fira Code Medium"/>
              </a:rPr>
              <a:t>quantity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private double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Fira Code Medium"/>
              </a:rPr>
              <a:t>percentDiscount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public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Fira Code Medium"/>
              </a:rPr>
              <a:t>ClassicModelLineItem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Product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product)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this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(product,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Fira Code Medium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Fira Code Medium"/>
              </a:rPr>
              <a:t>0.0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public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Fira Code Medium"/>
              </a:rPr>
              <a:t>ClassicModelLineItem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Product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product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quantity)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this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(product, quantity,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Fira Code Medium"/>
              </a:rPr>
              <a:t>0.0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public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Fira Code Medium"/>
              </a:rPr>
              <a:t>ClassicModelLineItem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Product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product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quantity,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double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percentDiscount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this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Fira Code Medium"/>
              </a:rPr>
              <a:t>product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Fira Code Medium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= product;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this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Fira Code Medium"/>
              </a:rPr>
              <a:t>quantity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Fira Code Medium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= quantity;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this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Fira Code Medium"/>
              </a:rPr>
              <a:t>percentDiscount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Fira Code Medium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percentDiscount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097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06C03-1EB6-4446-AA4C-06D0658E5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23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ClassicModelCartItem</a:t>
            </a:r>
            <a:r>
              <a:rPr lang="en-US" dirty="0"/>
              <a:t> (2)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A6563E-2A80-49BB-9D84-3C0DBB2E18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65200" y="1091396"/>
            <a:ext cx="8016240" cy="5170646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200" dirty="0">
                <a:solidFill>
                  <a:srgbClr val="0033B3"/>
                </a:solidFill>
                <a:latin typeface="Fira Code Medium"/>
              </a:rPr>
              <a:t>public </a:t>
            </a:r>
            <a:r>
              <a:rPr lang="en-US" altLang="en-US" sz="2200" dirty="0">
                <a:solidFill>
                  <a:srgbClr val="000000"/>
                </a:solidFill>
                <a:latin typeface="Fira Code Medium"/>
              </a:rPr>
              <a:t>Product </a:t>
            </a:r>
            <a:r>
              <a:rPr lang="en-US" altLang="en-US" sz="2200" dirty="0" err="1">
                <a:solidFill>
                  <a:srgbClr val="00627A"/>
                </a:solidFill>
                <a:latin typeface="Fira Code Medium"/>
              </a:rPr>
              <a:t>getProduct</a:t>
            </a:r>
            <a:r>
              <a:rPr lang="en-US" altLang="en-US" sz="2200" dirty="0">
                <a:solidFill>
                  <a:srgbClr val="080808"/>
                </a:solidFill>
                <a:latin typeface="Fira Code Medium"/>
              </a:rPr>
              <a:t>() {</a:t>
            </a:r>
            <a:br>
              <a:rPr lang="en-US" altLang="en-US" sz="2200" dirty="0">
                <a:solidFill>
                  <a:srgbClr val="080808"/>
                </a:solidFill>
                <a:latin typeface="Fira Code Medium"/>
              </a:rPr>
            </a:br>
            <a:r>
              <a:rPr lang="en-US" altLang="en-US" sz="2200" dirty="0">
                <a:solidFill>
                  <a:srgbClr val="080808"/>
                </a:solidFill>
                <a:latin typeface="Fira Code Medium"/>
              </a:rPr>
              <a:t>    </a:t>
            </a:r>
            <a:r>
              <a:rPr lang="en-US" altLang="en-US" sz="2200" dirty="0">
                <a:solidFill>
                  <a:srgbClr val="0033B3"/>
                </a:solidFill>
                <a:latin typeface="Fira Code Medium"/>
              </a:rPr>
              <a:t>return </a:t>
            </a:r>
            <a:r>
              <a:rPr lang="en-US" altLang="en-US" sz="2200" dirty="0">
                <a:solidFill>
                  <a:srgbClr val="871094"/>
                </a:solidFill>
                <a:latin typeface="Fira Code Medium"/>
              </a:rPr>
              <a:t>product</a:t>
            </a:r>
            <a:r>
              <a:rPr lang="en-US" altLang="en-US" sz="2200" dirty="0">
                <a:solidFill>
                  <a:srgbClr val="080808"/>
                </a:solidFill>
                <a:latin typeface="Fira Code Medium"/>
              </a:rPr>
              <a:t>;</a:t>
            </a:r>
            <a:br>
              <a:rPr lang="en-US" altLang="en-US" sz="2200" dirty="0">
                <a:solidFill>
                  <a:srgbClr val="080808"/>
                </a:solidFill>
                <a:latin typeface="Fira Code Medium"/>
              </a:rPr>
            </a:br>
            <a:r>
              <a:rPr lang="en-US" altLang="en-US" sz="2200" dirty="0">
                <a:solidFill>
                  <a:srgbClr val="080808"/>
                </a:solidFill>
                <a:latin typeface="Fira Code Medium"/>
              </a:rPr>
              <a:t>}</a:t>
            </a:r>
            <a:br>
              <a:rPr lang="en-US" altLang="en-US" sz="2200" dirty="0">
                <a:solidFill>
                  <a:srgbClr val="080808"/>
                </a:solidFill>
                <a:latin typeface="Fira Code Medium"/>
              </a:rPr>
            </a:br>
            <a:r>
              <a:rPr lang="en-US" altLang="en-US" sz="2200" dirty="0">
                <a:solidFill>
                  <a:srgbClr val="9E880D"/>
                </a:solidFill>
                <a:latin typeface="Fira Code Medium"/>
              </a:rPr>
              <a:t>@Override</a:t>
            </a:r>
            <a:br>
              <a:rPr lang="en-US" altLang="en-US" sz="2200" dirty="0">
                <a:solidFill>
                  <a:srgbClr val="9E880D"/>
                </a:solidFill>
                <a:latin typeface="Fira Code Medium"/>
              </a:rPr>
            </a:br>
            <a:r>
              <a:rPr lang="en-US" altLang="en-US" sz="2200" dirty="0">
                <a:solidFill>
                  <a:srgbClr val="0033B3"/>
                </a:solidFill>
                <a:latin typeface="Fira Code Medium"/>
              </a:rPr>
              <a:t>public int </a:t>
            </a:r>
            <a:r>
              <a:rPr lang="en-US" altLang="en-US" sz="2200" dirty="0" err="1">
                <a:solidFill>
                  <a:srgbClr val="00627A"/>
                </a:solidFill>
                <a:latin typeface="Fira Code Medium"/>
              </a:rPr>
              <a:t>getQuantity</a:t>
            </a:r>
            <a:r>
              <a:rPr lang="en-US" altLang="en-US" sz="2200" dirty="0">
                <a:solidFill>
                  <a:srgbClr val="080808"/>
                </a:solidFill>
                <a:latin typeface="Fira Code Medium"/>
              </a:rPr>
              <a:t>() {</a:t>
            </a:r>
            <a:br>
              <a:rPr lang="en-US" altLang="en-US" sz="2200" dirty="0">
                <a:solidFill>
                  <a:srgbClr val="080808"/>
                </a:solidFill>
                <a:latin typeface="Fira Code Medium"/>
              </a:rPr>
            </a:br>
            <a:r>
              <a:rPr lang="en-US" altLang="en-US" sz="2200" dirty="0">
                <a:solidFill>
                  <a:srgbClr val="080808"/>
                </a:solidFill>
                <a:latin typeface="Fira Code Medium"/>
              </a:rPr>
              <a:t>    </a:t>
            </a:r>
            <a:r>
              <a:rPr lang="en-US" altLang="en-US" sz="2200" dirty="0">
                <a:solidFill>
                  <a:srgbClr val="0033B3"/>
                </a:solidFill>
                <a:latin typeface="Fira Code Medium"/>
              </a:rPr>
              <a:t>return </a:t>
            </a:r>
            <a:r>
              <a:rPr lang="en-US" altLang="en-US" sz="2200" dirty="0">
                <a:solidFill>
                  <a:srgbClr val="871094"/>
                </a:solidFill>
                <a:latin typeface="Fira Code Medium"/>
              </a:rPr>
              <a:t>quantity</a:t>
            </a:r>
            <a:r>
              <a:rPr lang="en-US" altLang="en-US" sz="2200" dirty="0">
                <a:solidFill>
                  <a:srgbClr val="080808"/>
                </a:solidFill>
                <a:latin typeface="Fira Code Medium"/>
              </a:rPr>
              <a:t>;</a:t>
            </a:r>
            <a:br>
              <a:rPr lang="en-US" altLang="en-US" sz="2200" dirty="0">
                <a:solidFill>
                  <a:srgbClr val="080808"/>
                </a:solidFill>
                <a:latin typeface="Fira Code Medium"/>
              </a:rPr>
            </a:br>
            <a:r>
              <a:rPr lang="en-US" altLang="en-US" sz="2200" dirty="0">
                <a:solidFill>
                  <a:srgbClr val="080808"/>
                </a:solidFill>
                <a:latin typeface="Fira Code Medium"/>
              </a:rPr>
              <a:t>}</a:t>
            </a:r>
            <a:br>
              <a:rPr lang="en-US" altLang="en-US" sz="2200" dirty="0">
                <a:solidFill>
                  <a:srgbClr val="080808"/>
                </a:solidFill>
                <a:latin typeface="Fira Code Medium"/>
              </a:rPr>
            </a:br>
            <a:r>
              <a:rPr lang="en-US" altLang="en-US" sz="2200" dirty="0">
                <a:solidFill>
                  <a:srgbClr val="9E880D"/>
                </a:solidFill>
                <a:latin typeface="Fira Code Medium"/>
              </a:rPr>
              <a:t>@Override</a:t>
            </a:r>
            <a:br>
              <a:rPr lang="en-US" altLang="en-US" sz="2200" dirty="0">
                <a:solidFill>
                  <a:srgbClr val="9E880D"/>
                </a:solidFill>
                <a:latin typeface="Fira Code Medium"/>
              </a:rPr>
            </a:br>
            <a:r>
              <a:rPr lang="en-US" altLang="en-US" sz="2200" dirty="0">
                <a:solidFill>
                  <a:srgbClr val="0033B3"/>
                </a:solidFill>
                <a:latin typeface="Fira Code Medium"/>
              </a:rPr>
              <a:t>public void </a:t>
            </a:r>
            <a:r>
              <a:rPr lang="en-US" altLang="en-US" sz="2200" dirty="0" err="1">
                <a:solidFill>
                  <a:srgbClr val="00627A"/>
                </a:solidFill>
                <a:latin typeface="Fira Code Medium"/>
              </a:rPr>
              <a:t>setQuantity</a:t>
            </a:r>
            <a:r>
              <a:rPr lang="en-US" altLang="en-US" sz="2200" dirty="0">
                <a:solidFill>
                  <a:srgbClr val="080808"/>
                </a:solidFill>
                <a:latin typeface="Fira Code Medium"/>
              </a:rPr>
              <a:t>(</a:t>
            </a:r>
            <a:r>
              <a:rPr lang="en-US" altLang="en-US" sz="2200" dirty="0">
                <a:solidFill>
                  <a:srgbClr val="0033B3"/>
                </a:solidFill>
                <a:latin typeface="Fira Code Medium"/>
              </a:rPr>
              <a:t>int </a:t>
            </a:r>
            <a:r>
              <a:rPr lang="en-US" altLang="en-US" sz="2200" dirty="0">
                <a:solidFill>
                  <a:srgbClr val="080808"/>
                </a:solidFill>
                <a:latin typeface="Fira Code Medium"/>
              </a:rPr>
              <a:t>quantity) {</a:t>
            </a:r>
            <a:br>
              <a:rPr lang="en-US" altLang="en-US" sz="2200" dirty="0">
                <a:solidFill>
                  <a:srgbClr val="080808"/>
                </a:solidFill>
                <a:latin typeface="Fira Code Medium"/>
              </a:rPr>
            </a:br>
            <a:r>
              <a:rPr lang="en-US" altLang="en-US" sz="2200" dirty="0">
                <a:solidFill>
                  <a:srgbClr val="080808"/>
                </a:solidFill>
                <a:latin typeface="Fira Code Medium"/>
              </a:rPr>
              <a:t>    </a:t>
            </a:r>
            <a:r>
              <a:rPr lang="en-US" altLang="en-US" sz="2200" dirty="0" err="1">
                <a:solidFill>
                  <a:srgbClr val="0033B3"/>
                </a:solidFill>
                <a:latin typeface="Fira Code Medium"/>
              </a:rPr>
              <a:t>this</a:t>
            </a:r>
            <a:r>
              <a:rPr lang="en-US" altLang="en-US" sz="2200" dirty="0" err="1">
                <a:solidFill>
                  <a:srgbClr val="080808"/>
                </a:solidFill>
                <a:latin typeface="Fira Code Medium"/>
              </a:rPr>
              <a:t>.</a:t>
            </a:r>
            <a:r>
              <a:rPr lang="en-US" altLang="en-US" sz="2200" dirty="0" err="1">
                <a:solidFill>
                  <a:srgbClr val="871094"/>
                </a:solidFill>
                <a:latin typeface="Fira Code Medium"/>
              </a:rPr>
              <a:t>quantity</a:t>
            </a:r>
            <a:r>
              <a:rPr lang="en-US" altLang="en-US" sz="2200" dirty="0">
                <a:solidFill>
                  <a:srgbClr val="871094"/>
                </a:solidFill>
                <a:latin typeface="Fira Code Medium"/>
              </a:rPr>
              <a:t> </a:t>
            </a:r>
            <a:r>
              <a:rPr lang="en-US" altLang="en-US" sz="2200" dirty="0">
                <a:solidFill>
                  <a:srgbClr val="080808"/>
                </a:solidFill>
                <a:latin typeface="Fira Code Medium"/>
              </a:rPr>
              <a:t>= quantity;</a:t>
            </a:r>
            <a:br>
              <a:rPr lang="en-US" altLang="en-US" sz="2200" dirty="0">
                <a:solidFill>
                  <a:srgbClr val="080808"/>
                </a:solidFill>
                <a:latin typeface="Fira Code Medium"/>
              </a:rPr>
            </a:br>
            <a:r>
              <a:rPr lang="en-US" altLang="en-US" sz="2200" dirty="0">
                <a:solidFill>
                  <a:srgbClr val="080808"/>
                </a:solidFill>
                <a:latin typeface="Fira Code Medium"/>
              </a:rPr>
              <a:t>}</a:t>
            </a:r>
            <a:br>
              <a:rPr lang="en-US" altLang="en-US" sz="2200" dirty="0">
                <a:solidFill>
                  <a:srgbClr val="080808"/>
                </a:solidFill>
                <a:latin typeface="Fira Code Medium"/>
              </a:rPr>
            </a:br>
            <a:r>
              <a:rPr lang="en-US" altLang="en-US" sz="2200" dirty="0">
                <a:solidFill>
                  <a:srgbClr val="9E880D"/>
                </a:solidFill>
                <a:latin typeface="Fira Code Medium"/>
              </a:rPr>
              <a:t>@Override</a:t>
            </a:r>
            <a:br>
              <a:rPr lang="en-US" altLang="en-US" sz="2200" dirty="0">
                <a:solidFill>
                  <a:srgbClr val="9E880D"/>
                </a:solidFill>
                <a:latin typeface="Fira Code Medium"/>
              </a:rPr>
            </a:br>
            <a:r>
              <a:rPr lang="en-US" altLang="en-US" sz="2200" dirty="0">
                <a:solidFill>
                  <a:srgbClr val="0033B3"/>
                </a:solidFill>
                <a:latin typeface="Fira Code Medium"/>
              </a:rPr>
              <a:t>public double </a:t>
            </a:r>
            <a:r>
              <a:rPr lang="en-US" altLang="en-US" sz="2200" dirty="0" err="1">
                <a:solidFill>
                  <a:srgbClr val="00627A"/>
                </a:solidFill>
                <a:latin typeface="Fira Code Medium"/>
              </a:rPr>
              <a:t>getUnitPrice</a:t>
            </a:r>
            <a:r>
              <a:rPr lang="en-US" altLang="en-US" sz="2200" dirty="0">
                <a:solidFill>
                  <a:srgbClr val="080808"/>
                </a:solidFill>
                <a:latin typeface="Fira Code Medium"/>
              </a:rPr>
              <a:t>() {</a:t>
            </a:r>
            <a:br>
              <a:rPr lang="en-US" altLang="en-US" sz="2200" dirty="0">
                <a:solidFill>
                  <a:srgbClr val="080808"/>
                </a:solidFill>
                <a:latin typeface="Fira Code Medium"/>
              </a:rPr>
            </a:br>
            <a:r>
              <a:rPr lang="en-US" altLang="en-US" sz="2200" dirty="0">
                <a:solidFill>
                  <a:srgbClr val="080808"/>
                </a:solidFill>
                <a:latin typeface="Fira Code Medium"/>
              </a:rPr>
              <a:t>    </a:t>
            </a:r>
            <a:r>
              <a:rPr lang="en-US" altLang="en-US" sz="2200" dirty="0">
                <a:solidFill>
                  <a:srgbClr val="0033B3"/>
                </a:solidFill>
                <a:latin typeface="Fira Code Medium"/>
              </a:rPr>
              <a:t>return </a:t>
            </a:r>
            <a:r>
              <a:rPr lang="en-US" altLang="en-US" sz="2200" dirty="0" err="1">
                <a:solidFill>
                  <a:srgbClr val="871094"/>
                </a:solidFill>
                <a:latin typeface="Fira Code Medium"/>
              </a:rPr>
              <a:t>product</a:t>
            </a:r>
            <a:r>
              <a:rPr lang="en-US" altLang="en-US" sz="2200" dirty="0" err="1">
                <a:solidFill>
                  <a:srgbClr val="080808"/>
                </a:solidFill>
                <a:latin typeface="Fira Code Medium"/>
              </a:rPr>
              <a:t>.getMsrp</a:t>
            </a:r>
            <a:r>
              <a:rPr lang="en-US" altLang="en-US" sz="2200" dirty="0">
                <a:solidFill>
                  <a:srgbClr val="080808"/>
                </a:solidFill>
                <a:latin typeface="Fira Code Medium"/>
              </a:rPr>
              <a:t>().</a:t>
            </a:r>
            <a:r>
              <a:rPr lang="en-US" altLang="en-US" sz="2200" dirty="0" err="1">
                <a:solidFill>
                  <a:srgbClr val="080808"/>
                </a:solidFill>
                <a:latin typeface="Fira Code Medium"/>
              </a:rPr>
              <a:t>doubleValue</a:t>
            </a:r>
            <a:r>
              <a:rPr lang="en-US" altLang="en-US" sz="2200" dirty="0">
                <a:solidFill>
                  <a:srgbClr val="080808"/>
                </a:solidFill>
                <a:latin typeface="Fira Code Medium"/>
              </a:rPr>
              <a:t>();</a:t>
            </a:r>
            <a:br>
              <a:rPr lang="en-US" altLang="en-US" sz="2200" dirty="0">
                <a:solidFill>
                  <a:srgbClr val="080808"/>
                </a:solidFill>
                <a:latin typeface="Fira Code Medium"/>
              </a:rPr>
            </a:br>
            <a:r>
              <a:rPr lang="en-US" altLang="en-US" sz="2200" dirty="0">
                <a:solidFill>
                  <a:srgbClr val="080808"/>
                </a:solidFill>
                <a:latin typeface="Fira Code Medium"/>
              </a:rPr>
              <a:t>}</a:t>
            </a:r>
            <a:endParaRPr lang="en-US" altLang="en-US" sz="2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FA1C724-73AE-4180-9DCF-62A2486FE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565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06C03-1EB6-4446-AA4C-06D0658E5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23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ClassicModelCartItem</a:t>
            </a:r>
            <a:r>
              <a:rPr lang="en-US" dirty="0"/>
              <a:t> (3)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A6563E-2A80-49BB-9D84-3C0DBB2E18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39800" y="975360"/>
            <a:ext cx="9098280" cy="5355312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80808"/>
                </a:solidFill>
                <a:latin typeface="Fira Code Medium"/>
              </a:rPr>
              <a:t>    </a:t>
            </a:r>
            <a:r>
              <a:rPr lang="en-US" altLang="en-US" sz="1800" dirty="0">
                <a:solidFill>
                  <a:srgbClr val="9E880D"/>
                </a:solidFill>
                <a:latin typeface="Fira Code Medium"/>
              </a:rPr>
              <a:t>@Override</a:t>
            </a:r>
            <a:br>
              <a:rPr lang="en-US" altLang="en-US" sz="1800" dirty="0">
                <a:solidFill>
                  <a:srgbClr val="9E880D"/>
                </a:solidFill>
                <a:latin typeface="Fira Code Medium"/>
              </a:rPr>
            </a:br>
            <a:r>
              <a:rPr lang="en-US" altLang="en-US" sz="1800" dirty="0">
                <a:solidFill>
                  <a:srgbClr val="9E880D"/>
                </a:solidFill>
                <a:latin typeface="Fira Code Medium"/>
              </a:rPr>
              <a:t>    </a:t>
            </a:r>
            <a:r>
              <a:rPr lang="en-US" altLang="en-US" sz="1800" dirty="0">
                <a:solidFill>
                  <a:srgbClr val="0033B3"/>
                </a:solidFill>
                <a:latin typeface="Fira Code Medium"/>
              </a:rPr>
              <a:t>public double </a:t>
            </a:r>
            <a:r>
              <a:rPr lang="en-US" altLang="en-US" sz="1800" dirty="0" err="1">
                <a:solidFill>
                  <a:srgbClr val="00627A"/>
                </a:solidFill>
                <a:latin typeface="Fira Code Medium"/>
              </a:rPr>
              <a:t>getTotal</a:t>
            </a:r>
            <a:r>
              <a:rPr lang="en-US" altLang="en-US" sz="1800" dirty="0">
                <a:solidFill>
                  <a:srgbClr val="080808"/>
                </a:solidFill>
                <a:latin typeface="Fira Code Medium"/>
              </a:rPr>
              <a:t>() {</a:t>
            </a:r>
            <a:br>
              <a:rPr lang="en-US" altLang="en-US" sz="1800" dirty="0">
                <a:solidFill>
                  <a:srgbClr val="080808"/>
                </a:solidFill>
                <a:latin typeface="Fira Code Medium"/>
              </a:rPr>
            </a:br>
            <a:r>
              <a:rPr lang="en-US" altLang="en-US" sz="1800" dirty="0">
                <a:solidFill>
                  <a:srgbClr val="080808"/>
                </a:solidFill>
                <a:latin typeface="Fira Code Medium"/>
              </a:rPr>
              <a:t>        </a:t>
            </a:r>
            <a:r>
              <a:rPr lang="en-US" altLang="en-US" sz="1800" dirty="0">
                <a:solidFill>
                  <a:srgbClr val="0033B3"/>
                </a:solidFill>
                <a:latin typeface="Fira Code Medium"/>
              </a:rPr>
              <a:t>return </a:t>
            </a:r>
            <a:r>
              <a:rPr lang="en-US" altLang="en-US" sz="1800" dirty="0" err="1">
                <a:solidFill>
                  <a:srgbClr val="080808"/>
                </a:solidFill>
                <a:latin typeface="Fira Code Medium"/>
              </a:rPr>
              <a:t>getUnitPrice</a:t>
            </a:r>
            <a:r>
              <a:rPr lang="en-US" altLang="en-US" sz="1800" dirty="0">
                <a:solidFill>
                  <a:srgbClr val="080808"/>
                </a:solidFill>
                <a:latin typeface="Fira Code Medium"/>
              </a:rPr>
              <a:t>()*</a:t>
            </a:r>
            <a:r>
              <a:rPr lang="en-US" altLang="en-US" sz="1800" dirty="0" err="1">
                <a:solidFill>
                  <a:srgbClr val="080808"/>
                </a:solidFill>
                <a:latin typeface="Fira Code Medium"/>
              </a:rPr>
              <a:t>getQuantity</a:t>
            </a:r>
            <a:r>
              <a:rPr lang="en-US" altLang="en-US" sz="1800" dirty="0">
                <a:solidFill>
                  <a:srgbClr val="080808"/>
                </a:solidFill>
                <a:latin typeface="Fira Code Medium"/>
              </a:rPr>
              <a:t>() -</a:t>
            </a:r>
            <a:br>
              <a:rPr lang="en-US" altLang="en-US" sz="1800" dirty="0">
                <a:solidFill>
                  <a:srgbClr val="080808"/>
                </a:solidFill>
                <a:latin typeface="Fira Code Medium"/>
              </a:rPr>
            </a:br>
            <a:r>
              <a:rPr lang="en-US" altLang="en-US" sz="1800" dirty="0">
                <a:solidFill>
                  <a:srgbClr val="080808"/>
                </a:solidFill>
                <a:latin typeface="Fira Code Medium"/>
              </a:rPr>
              <a:t>                </a:t>
            </a:r>
            <a:r>
              <a:rPr lang="en-US" altLang="en-US" sz="1800" dirty="0" err="1">
                <a:solidFill>
                  <a:srgbClr val="080808"/>
                </a:solidFill>
                <a:latin typeface="Fira Code Medium"/>
              </a:rPr>
              <a:t>getUnitPrice</a:t>
            </a:r>
            <a:r>
              <a:rPr lang="en-US" altLang="en-US" sz="1800" dirty="0">
                <a:solidFill>
                  <a:srgbClr val="080808"/>
                </a:solidFill>
                <a:latin typeface="Fira Code Medium"/>
              </a:rPr>
              <a:t>()*</a:t>
            </a:r>
            <a:r>
              <a:rPr lang="en-US" altLang="en-US" sz="1800" dirty="0" err="1">
                <a:solidFill>
                  <a:srgbClr val="080808"/>
                </a:solidFill>
                <a:latin typeface="Fira Code Medium"/>
              </a:rPr>
              <a:t>getQuantity</a:t>
            </a:r>
            <a:r>
              <a:rPr lang="en-US" altLang="en-US" sz="1800" dirty="0">
                <a:solidFill>
                  <a:srgbClr val="080808"/>
                </a:solidFill>
                <a:latin typeface="Fira Code Medium"/>
              </a:rPr>
              <a:t>()*</a:t>
            </a:r>
            <a:r>
              <a:rPr lang="en-US" altLang="en-US" sz="1800" dirty="0" err="1">
                <a:solidFill>
                  <a:srgbClr val="871094"/>
                </a:solidFill>
                <a:latin typeface="Fira Code Medium"/>
              </a:rPr>
              <a:t>percentDiscount</a:t>
            </a:r>
            <a:r>
              <a:rPr lang="en-US" altLang="en-US" sz="1800" dirty="0">
                <a:solidFill>
                  <a:srgbClr val="080808"/>
                </a:solidFill>
                <a:latin typeface="Fira Code Medium"/>
              </a:rPr>
              <a:t>;</a:t>
            </a:r>
            <a:br>
              <a:rPr lang="en-US" altLang="en-US" sz="1800" dirty="0">
                <a:solidFill>
                  <a:srgbClr val="080808"/>
                </a:solidFill>
                <a:latin typeface="Fira Code Medium"/>
              </a:rPr>
            </a:br>
            <a:r>
              <a:rPr lang="en-US" altLang="en-US" sz="1800" dirty="0">
                <a:solidFill>
                  <a:srgbClr val="080808"/>
                </a:solidFill>
                <a:latin typeface="Fira Code Medium"/>
              </a:rPr>
              <a:t>    }</a:t>
            </a:r>
            <a:br>
              <a:rPr lang="en-US" altLang="en-US" sz="1800" dirty="0">
                <a:solidFill>
                  <a:srgbClr val="080808"/>
                </a:solidFill>
                <a:latin typeface="Fira Code Medium"/>
              </a:rPr>
            </a:br>
            <a:r>
              <a:rPr lang="en-US" altLang="en-US" sz="1800" dirty="0">
                <a:solidFill>
                  <a:srgbClr val="080808"/>
                </a:solidFill>
                <a:latin typeface="Fira Code Medium"/>
              </a:rPr>
              <a:t>    </a:t>
            </a:r>
            <a:r>
              <a:rPr lang="en-US" altLang="en-US" sz="1800" dirty="0">
                <a:solidFill>
                  <a:srgbClr val="9E880D"/>
                </a:solidFill>
                <a:latin typeface="Fira Code Medium"/>
              </a:rPr>
              <a:t>@Override</a:t>
            </a:r>
            <a:br>
              <a:rPr lang="en-US" altLang="en-US" sz="1800" dirty="0">
                <a:solidFill>
                  <a:srgbClr val="9E880D"/>
                </a:solidFill>
                <a:latin typeface="Fira Code Medium"/>
              </a:rPr>
            </a:br>
            <a:r>
              <a:rPr lang="en-US" altLang="en-US" sz="1800" dirty="0">
                <a:solidFill>
                  <a:srgbClr val="9E880D"/>
                </a:solidFill>
                <a:latin typeface="Fira Code Medium"/>
              </a:rPr>
              <a:t>    </a:t>
            </a:r>
            <a:r>
              <a:rPr lang="en-US" altLang="en-US" sz="1800" dirty="0">
                <a:solidFill>
                  <a:srgbClr val="0033B3"/>
                </a:solidFill>
                <a:latin typeface="Fira Code Medium"/>
              </a:rPr>
              <a:t>public double </a:t>
            </a:r>
            <a:r>
              <a:rPr lang="en-US" altLang="en-US" sz="1800" dirty="0" err="1">
                <a:solidFill>
                  <a:srgbClr val="00627A"/>
                </a:solidFill>
                <a:latin typeface="Fira Code Medium"/>
              </a:rPr>
              <a:t>getPercentDiscount</a:t>
            </a:r>
            <a:r>
              <a:rPr lang="en-US" altLang="en-US" sz="1800" dirty="0">
                <a:solidFill>
                  <a:srgbClr val="080808"/>
                </a:solidFill>
                <a:latin typeface="Fira Code Medium"/>
              </a:rPr>
              <a:t>() {</a:t>
            </a:r>
            <a:br>
              <a:rPr lang="en-US" altLang="en-US" sz="1800" dirty="0">
                <a:solidFill>
                  <a:srgbClr val="080808"/>
                </a:solidFill>
                <a:latin typeface="Fira Code Medium"/>
              </a:rPr>
            </a:br>
            <a:r>
              <a:rPr lang="en-US" altLang="en-US" sz="1800" dirty="0">
                <a:solidFill>
                  <a:srgbClr val="080808"/>
                </a:solidFill>
                <a:latin typeface="Fira Code Medium"/>
              </a:rPr>
              <a:t>        </a:t>
            </a:r>
            <a:r>
              <a:rPr lang="en-US" altLang="en-US" sz="1800" dirty="0">
                <a:solidFill>
                  <a:srgbClr val="0033B3"/>
                </a:solidFill>
                <a:latin typeface="Fira Code Medium"/>
              </a:rPr>
              <a:t>return </a:t>
            </a:r>
            <a:r>
              <a:rPr lang="en-US" altLang="en-US" sz="1800" dirty="0" err="1">
                <a:solidFill>
                  <a:srgbClr val="871094"/>
                </a:solidFill>
                <a:latin typeface="Fira Code Medium"/>
              </a:rPr>
              <a:t>percentDiscount</a:t>
            </a:r>
            <a:r>
              <a:rPr lang="en-US" altLang="en-US" sz="1800" dirty="0">
                <a:solidFill>
                  <a:srgbClr val="080808"/>
                </a:solidFill>
                <a:latin typeface="Fira Code Medium"/>
              </a:rPr>
              <a:t>;</a:t>
            </a:r>
            <a:br>
              <a:rPr lang="en-US" altLang="en-US" sz="1800" dirty="0">
                <a:solidFill>
                  <a:srgbClr val="080808"/>
                </a:solidFill>
                <a:latin typeface="Fira Code Medium"/>
              </a:rPr>
            </a:br>
            <a:r>
              <a:rPr lang="en-US" altLang="en-US" sz="1800" dirty="0">
                <a:solidFill>
                  <a:srgbClr val="080808"/>
                </a:solidFill>
                <a:latin typeface="Fira Code Medium"/>
              </a:rPr>
              <a:t>    }</a:t>
            </a:r>
            <a:br>
              <a:rPr lang="en-US" altLang="en-US" sz="1800" dirty="0">
                <a:solidFill>
                  <a:srgbClr val="080808"/>
                </a:solidFill>
                <a:latin typeface="Fira Code Medium"/>
              </a:rPr>
            </a:br>
            <a:r>
              <a:rPr lang="en-US" altLang="en-US" sz="1800" dirty="0">
                <a:solidFill>
                  <a:srgbClr val="080808"/>
                </a:solidFill>
                <a:latin typeface="Fira Code Medium"/>
              </a:rPr>
              <a:t>    </a:t>
            </a:r>
            <a:r>
              <a:rPr lang="en-US" altLang="en-US" sz="1800" dirty="0">
                <a:solidFill>
                  <a:srgbClr val="0033B3"/>
                </a:solidFill>
                <a:latin typeface="Fira Code Medium"/>
              </a:rPr>
              <a:t>public void </a:t>
            </a:r>
            <a:r>
              <a:rPr lang="en-US" altLang="en-US" sz="1800" dirty="0" err="1">
                <a:solidFill>
                  <a:srgbClr val="00627A"/>
                </a:solidFill>
                <a:latin typeface="Fira Code Medium"/>
              </a:rPr>
              <a:t>setPercentDiscount</a:t>
            </a:r>
            <a:r>
              <a:rPr lang="en-US" altLang="en-US" sz="1800" dirty="0">
                <a:solidFill>
                  <a:srgbClr val="080808"/>
                </a:solidFill>
                <a:latin typeface="Fira Code Medium"/>
              </a:rPr>
              <a:t>(</a:t>
            </a:r>
            <a:r>
              <a:rPr lang="en-US" altLang="en-US" sz="1800" dirty="0">
                <a:solidFill>
                  <a:srgbClr val="0033B3"/>
                </a:solidFill>
                <a:latin typeface="Fira Code Medium"/>
              </a:rPr>
              <a:t>double </a:t>
            </a:r>
            <a:r>
              <a:rPr lang="en-US" altLang="en-US" sz="1800" dirty="0" err="1">
                <a:solidFill>
                  <a:srgbClr val="080808"/>
                </a:solidFill>
                <a:latin typeface="Fira Code Medium"/>
              </a:rPr>
              <a:t>percentDiscount</a:t>
            </a:r>
            <a:r>
              <a:rPr lang="en-US" altLang="en-US" sz="1800" dirty="0">
                <a:solidFill>
                  <a:srgbClr val="080808"/>
                </a:solidFill>
                <a:latin typeface="Fira Code Medium"/>
              </a:rPr>
              <a:t>) {</a:t>
            </a:r>
            <a:br>
              <a:rPr lang="en-US" altLang="en-US" sz="1800" dirty="0">
                <a:solidFill>
                  <a:srgbClr val="080808"/>
                </a:solidFill>
                <a:latin typeface="Fira Code Medium"/>
              </a:rPr>
            </a:br>
            <a:r>
              <a:rPr lang="en-US" altLang="en-US" sz="1800" dirty="0">
                <a:solidFill>
                  <a:srgbClr val="080808"/>
                </a:solidFill>
                <a:latin typeface="Fira Code Medium"/>
              </a:rPr>
              <a:t>        </a:t>
            </a:r>
            <a:r>
              <a:rPr lang="en-US" altLang="en-US" sz="1800" dirty="0" err="1">
                <a:solidFill>
                  <a:srgbClr val="0033B3"/>
                </a:solidFill>
                <a:latin typeface="Fira Code Medium"/>
              </a:rPr>
              <a:t>this</a:t>
            </a:r>
            <a:r>
              <a:rPr lang="en-US" altLang="en-US" sz="1800" dirty="0" err="1">
                <a:solidFill>
                  <a:srgbClr val="080808"/>
                </a:solidFill>
                <a:latin typeface="Fira Code Medium"/>
              </a:rPr>
              <a:t>.</a:t>
            </a:r>
            <a:r>
              <a:rPr lang="en-US" altLang="en-US" sz="1800" dirty="0" err="1">
                <a:solidFill>
                  <a:srgbClr val="871094"/>
                </a:solidFill>
                <a:latin typeface="Fira Code Medium"/>
              </a:rPr>
              <a:t>percentDiscount</a:t>
            </a:r>
            <a:r>
              <a:rPr lang="en-US" altLang="en-US" sz="1800" dirty="0">
                <a:solidFill>
                  <a:srgbClr val="871094"/>
                </a:solidFill>
                <a:latin typeface="Fira Code Medium"/>
              </a:rPr>
              <a:t> </a:t>
            </a:r>
            <a:r>
              <a:rPr lang="en-US" altLang="en-US" sz="1800" dirty="0">
                <a:solidFill>
                  <a:srgbClr val="080808"/>
                </a:solidFill>
                <a:latin typeface="Fira Code Medium"/>
              </a:rPr>
              <a:t>= </a:t>
            </a:r>
            <a:r>
              <a:rPr lang="en-US" altLang="en-US" sz="1800" dirty="0" err="1">
                <a:solidFill>
                  <a:srgbClr val="080808"/>
                </a:solidFill>
                <a:latin typeface="Fira Code Medium"/>
              </a:rPr>
              <a:t>percentDiscount</a:t>
            </a:r>
            <a:r>
              <a:rPr lang="en-US" altLang="en-US" sz="1800" dirty="0">
                <a:solidFill>
                  <a:srgbClr val="080808"/>
                </a:solidFill>
                <a:latin typeface="Fira Code Medium"/>
              </a:rPr>
              <a:t>;</a:t>
            </a:r>
            <a:br>
              <a:rPr lang="en-US" altLang="en-US" sz="1800" dirty="0">
                <a:solidFill>
                  <a:srgbClr val="080808"/>
                </a:solidFill>
                <a:latin typeface="Fira Code Medium"/>
              </a:rPr>
            </a:br>
            <a:r>
              <a:rPr lang="en-US" altLang="en-US" sz="1800" dirty="0">
                <a:solidFill>
                  <a:srgbClr val="080808"/>
                </a:solidFill>
                <a:latin typeface="Fira Code Medium"/>
              </a:rPr>
              <a:t>    }</a:t>
            </a:r>
            <a:br>
              <a:rPr lang="en-US" altLang="en-US" sz="1800" dirty="0">
                <a:solidFill>
                  <a:srgbClr val="080808"/>
                </a:solidFill>
                <a:latin typeface="Fira Code Medium"/>
              </a:rPr>
            </a:br>
            <a:r>
              <a:rPr lang="en-US" altLang="en-US" sz="1800" dirty="0">
                <a:solidFill>
                  <a:srgbClr val="080808"/>
                </a:solidFill>
                <a:latin typeface="Fira Code Medium"/>
              </a:rPr>
              <a:t>    </a:t>
            </a:r>
            <a:r>
              <a:rPr lang="en-US" altLang="en-US" sz="1800" dirty="0">
                <a:solidFill>
                  <a:srgbClr val="9E880D"/>
                </a:solidFill>
                <a:latin typeface="Fira Code Medium"/>
              </a:rPr>
              <a:t>@Override</a:t>
            </a:r>
            <a:br>
              <a:rPr lang="en-US" altLang="en-US" sz="1800" dirty="0">
                <a:solidFill>
                  <a:srgbClr val="9E880D"/>
                </a:solidFill>
                <a:latin typeface="Fira Code Medium"/>
              </a:rPr>
            </a:br>
            <a:r>
              <a:rPr lang="en-US" altLang="en-US" sz="1800" dirty="0">
                <a:solidFill>
                  <a:srgbClr val="9E880D"/>
                </a:solidFill>
                <a:latin typeface="Fira Code Medium"/>
              </a:rPr>
              <a:t>    </a:t>
            </a:r>
            <a:r>
              <a:rPr lang="en-US" altLang="en-US" sz="1800" dirty="0">
                <a:solidFill>
                  <a:srgbClr val="0033B3"/>
                </a:solidFill>
                <a:latin typeface="Fira Code Medium"/>
              </a:rPr>
              <a:t>public </a:t>
            </a:r>
            <a:r>
              <a:rPr lang="en-US" altLang="en-US" sz="1800" dirty="0">
                <a:solidFill>
                  <a:srgbClr val="000000"/>
                </a:solidFill>
                <a:latin typeface="Fira Code Medium"/>
              </a:rPr>
              <a:t>String </a:t>
            </a:r>
            <a:r>
              <a:rPr lang="en-US" altLang="en-US" sz="1800" dirty="0" err="1">
                <a:solidFill>
                  <a:srgbClr val="00627A"/>
                </a:solidFill>
                <a:latin typeface="Fira Code Medium"/>
              </a:rPr>
              <a:t>toString</a:t>
            </a:r>
            <a:r>
              <a:rPr lang="en-US" altLang="en-US" sz="1800" dirty="0">
                <a:solidFill>
                  <a:srgbClr val="080808"/>
                </a:solidFill>
                <a:latin typeface="Fira Code Medium"/>
              </a:rPr>
              <a:t>() {</a:t>
            </a:r>
            <a:br>
              <a:rPr lang="en-US" altLang="en-US" sz="1800" dirty="0">
                <a:solidFill>
                  <a:srgbClr val="080808"/>
                </a:solidFill>
                <a:latin typeface="Fira Code Medium"/>
              </a:rPr>
            </a:br>
            <a:r>
              <a:rPr lang="en-US" altLang="en-US" sz="1800" dirty="0">
                <a:solidFill>
                  <a:srgbClr val="080808"/>
                </a:solidFill>
                <a:latin typeface="Fira Code Medium"/>
              </a:rPr>
              <a:t>        </a:t>
            </a:r>
            <a:r>
              <a:rPr lang="en-US" altLang="en-US" sz="1800" dirty="0">
                <a:solidFill>
                  <a:srgbClr val="0033B3"/>
                </a:solidFill>
                <a:latin typeface="Fira Code Medium"/>
              </a:rPr>
              <a:t>return  </a:t>
            </a:r>
            <a:r>
              <a:rPr lang="en-US" altLang="en-US" sz="1800" dirty="0">
                <a:solidFill>
                  <a:srgbClr val="067D17"/>
                </a:solidFill>
                <a:latin typeface="Fira Code Medium"/>
              </a:rPr>
              <a:t>'{' </a:t>
            </a:r>
            <a:r>
              <a:rPr lang="en-US" altLang="en-US" sz="1800" dirty="0">
                <a:solidFill>
                  <a:srgbClr val="080808"/>
                </a:solidFill>
                <a:latin typeface="Fira Code Medium"/>
              </a:rPr>
              <a:t>+ </a:t>
            </a:r>
            <a:r>
              <a:rPr lang="en-US" altLang="en-US" sz="1800" dirty="0" err="1">
                <a:solidFill>
                  <a:srgbClr val="871094"/>
                </a:solidFill>
                <a:latin typeface="Fira Code Medium"/>
              </a:rPr>
              <a:t>product</a:t>
            </a:r>
            <a:r>
              <a:rPr lang="en-US" altLang="en-US" sz="1800" dirty="0" err="1">
                <a:solidFill>
                  <a:srgbClr val="080808"/>
                </a:solidFill>
                <a:latin typeface="Fira Code Medium"/>
              </a:rPr>
              <a:t>.getProductName</a:t>
            </a:r>
            <a:r>
              <a:rPr lang="en-US" altLang="en-US" sz="1800" dirty="0">
                <a:solidFill>
                  <a:srgbClr val="080808"/>
                </a:solidFill>
                <a:latin typeface="Fira Code Medium"/>
              </a:rPr>
              <a:t>() + </a:t>
            </a:r>
            <a:r>
              <a:rPr lang="en-US" altLang="en-US" sz="1800" dirty="0">
                <a:solidFill>
                  <a:srgbClr val="067D17"/>
                </a:solidFill>
                <a:latin typeface="Fira Code Medium"/>
              </a:rPr>
              <a:t>", " </a:t>
            </a:r>
            <a:r>
              <a:rPr lang="en-US" altLang="en-US" sz="1800" dirty="0">
                <a:solidFill>
                  <a:srgbClr val="080808"/>
                </a:solidFill>
                <a:latin typeface="Fira Code Medium"/>
              </a:rPr>
              <a:t>+ </a:t>
            </a:r>
            <a:r>
              <a:rPr lang="en-US" altLang="en-US" sz="1800" dirty="0" err="1">
                <a:solidFill>
                  <a:srgbClr val="080808"/>
                </a:solidFill>
                <a:latin typeface="Fira Code Medium"/>
              </a:rPr>
              <a:t>getUnitPrice</a:t>
            </a:r>
            <a:r>
              <a:rPr lang="en-US" altLang="en-US" sz="1800" dirty="0">
                <a:solidFill>
                  <a:srgbClr val="080808"/>
                </a:solidFill>
                <a:latin typeface="Fira Code Medium"/>
              </a:rPr>
              <a:t>() + </a:t>
            </a:r>
            <a:r>
              <a:rPr lang="en-US" altLang="en-US" sz="1800" dirty="0">
                <a:solidFill>
                  <a:srgbClr val="067D17"/>
                </a:solidFill>
                <a:latin typeface="Fira Code Medium"/>
              </a:rPr>
              <a:t>", " </a:t>
            </a:r>
            <a:r>
              <a:rPr lang="en-US" altLang="en-US" sz="1800" dirty="0">
                <a:solidFill>
                  <a:srgbClr val="080808"/>
                </a:solidFill>
                <a:latin typeface="Fira Code Medium"/>
              </a:rPr>
              <a:t>+ </a:t>
            </a:r>
            <a:r>
              <a:rPr lang="en-US" altLang="en-US" sz="1800" dirty="0">
                <a:solidFill>
                  <a:srgbClr val="871094"/>
                </a:solidFill>
                <a:latin typeface="Fira Code Medium"/>
              </a:rPr>
              <a:t>quantity </a:t>
            </a:r>
            <a:r>
              <a:rPr lang="en-US" altLang="en-US" sz="1800" dirty="0">
                <a:solidFill>
                  <a:srgbClr val="080808"/>
                </a:solidFill>
                <a:latin typeface="Fira Code Medium"/>
              </a:rPr>
              <a:t>+</a:t>
            </a:r>
            <a:br>
              <a:rPr lang="en-US" altLang="en-US" sz="1800" dirty="0">
                <a:solidFill>
                  <a:srgbClr val="080808"/>
                </a:solidFill>
                <a:latin typeface="Fira Code Medium"/>
              </a:rPr>
            </a:br>
            <a:r>
              <a:rPr lang="en-US" altLang="en-US" sz="1800" dirty="0">
                <a:solidFill>
                  <a:srgbClr val="080808"/>
                </a:solidFill>
                <a:latin typeface="Fira Code Medium"/>
              </a:rPr>
              <a:t>                </a:t>
            </a:r>
            <a:r>
              <a:rPr lang="en-US" altLang="en-US" sz="1800" dirty="0">
                <a:solidFill>
                  <a:srgbClr val="067D17"/>
                </a:solidFill>
                <a:latin typeface="Fira Code Medium"/>
              </a:rPr>
              <a:t>", " </a:t>
            </a:r>
            <a:r>
              <a:rPr lang="en-US" altLang="en-US" sz="1800" dirty="0">
                <a:solidFill>
                  <a:srgbClr val="080808"/>
                </a:solidFill>
                <a:latin typeface="Fira Code Medium"/>
              </a:rPr>
              <a:t>+ </a:t>
            </a:r>
            <a:r>
              <a:rPr lang="en-US" altLang="en-US" sz="1800" dirty="0" err="1">
                <a:solidFill>
                  <a:srgbClr val="871094"/>
                </a:solidFill>
                <a:latin typeface="Fira Code Medium"/>
              </a:rPr>
              <a:t>percentDiscount</a:t>
            </a:r>
            <a:r>
              <a:rPr lang="en-US" altLang="en-US" sz="1800" dirty="0">
                <a:solidFill>
                  <a:srgbClr val="871094"/>
                </a:solidFill>
                <a:latin typeface="Fira Code Medium"/>
              </a:rPr>
              <a:t> </a:t>
            </a:r>
            <a:r>
              <a:rPr lang="en-US" altLang="en-US" sz="1800" dirty="0">
                <a:solidFill>
                  <a:srgbClr val="080808"/>
                </a:solidFill>
                <a:latin typeface="Fira Code Medium"/>
              </a:rPr>
              <a:t>+</a:t>
            </a:r>
            <a:br>
              <a:rPr lang="en-US" altLang="en-US" sz="1800" dirty="0">
                <a:solidFill>
                  <a:srgbClr val="080808"/>
                </a:solidFill>
                <a:latin typeface="Fira Code Medium"/>
              </a:rPr>
            </a:br>
            <a:r>
              <a:rPr lang="en-US" altLang="en-US" sz="1800" dirty="0">
                <a:solidFill>
                  <a:srgbClr val="080808"/>
                </a:solidFill>
                <a:latin typeface="Fira Code Medium"/>
              </a:rPr>
              <a:t>                </a:t>
            </a:r>
            <a:r>
              <a:rPr lang="en-US" altLang="en-US" sz="1800" dirty="0">
                <a:solidFill>
                  <a:srgbClr val="067D17"/>
                </a:solidFill>
                <a:latin typeface="Fira Code Medium"/>
              </a:rPr>
              <a:t>"% }"</a:t>
            </a:r>
            <a:r>
              <a:rPr lang="en-US" altLang="en-US" sz="1800" dirty="0">
                <a:solidFill>
                  <a:srgbClr val="080808"/>
                </a:solidFill>
                <a:latin typeface="Fira Code Medium"/>
              </a:rPr>
              <a:t>;</a:t>
            </a:r>
            <a:br>
              <a:rPr lang="en-US" altLang="en-US" sz="1800" dirty="0">
                <a:solidFill>
                  <a:srgbClr val="080808"/>
                </a:solidFill>
                <a:latin typeface="Fira Code Medium"/>
              </a:rPr>
            </a:br>
            <a:r>
              <a:rPr lang="en-US" altLang="en-US" sz="1800" dirty="0">
                <a:solidFill>
                  <a:srgbClr val="080808"/>
                </a:solidFill>
                <a:latin typeface="Fira Code Medium"/>
              </a:rPr>
              <a:t>    }</a:t>
            </a:r>
            <a:br>
              <a:rPr lang="en-US" altLang="en-US" sz="1800" dirty="0">
                <a:solidFill>
                  <a:srgbClr val="080808"/>
                </a:solidFill>
                <a:latin typeface="Fira Code Medium"/>
              </a:rPr>
            </a:br>
            <a:r>
              <a:rPr lang="en-US" altLang="en-US" sz="1800" dirty="0">
                <a:solidFill>
                  <a:srgbClr val="080808"/>
                </a:solidFill>
                <a:latin typeface="Fira Code Medium"/>
              </a:rPr>
              <a:t>}</a:t>
            </a: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684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5421F-C3A6-4095-B77E-0D334653A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r>
              <a:rPr lang="en-US" dirty="0"/>
              <a:t>Testing Cart Model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EAADDCB-0B3A-488F-A8B8-DEE1527305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39800" y="984619"/>
            <a:ext cx="9095119" cy="5078313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public static void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Fira Code Medium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[]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args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Cart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ClassicModelLineItem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cart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new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Cart&lt;&gt;();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ProductRepository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productRepository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new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ProductRepository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Product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product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productRepository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.findProduct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"S10_1678"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cart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.addItem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product.getId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(),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new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ClassicModelLineItem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(product,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Fira Code Medium"/>
              </a:rPr>
              <a:t>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));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product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productRepository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.findProduct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"S12_3380"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cart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.addItem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product.getId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(),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new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ClassicModelLineItem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(product));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System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Fira Code Medium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cart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.countItem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());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System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Fira Code Medium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cart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.countPiece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());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System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Fira Code Medium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cart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.getTotalPrice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());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System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Fira Code Medium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cart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.getAllItem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());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cart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.removeItem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"S10_1678"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80808"/>
                </a:solidFill>
                <a:latin typeface="Fira Code Medium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414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6251511-ed69-42ae-a790-a0d35908e9a4" xsi:nil="true"/>
    <lcf76f155ced4ddcb4097134ff3c332f xmlns="7c6f11b5-c1ba-454f-a6c7-522b3a609142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B810838904824EACF4CEE38E8C9788" ma:contentTypeVersion="11" ma:contentTypeDescription="Create a new document." ma:contentTypeScope="" ma:versionID="e46fb70bce2467a18753e0cae5a63640">
  <xsd:schema xmlns:xsd="http://www.w3.org/2001/XMLSchema" xmlns:xs="http://www.w3.org/2001/XMLSchema" xmlns:p="http://schemas.microsoft.com/office/2006/metadata/properties" xmlns:ns2="7c6f11b5-c1ba-454f-a6c7-522b3a609142" xmlns:ns3="46251511-ed69-42ae-a790-a0d35908e9a4" targetNamespace="http://schemas.microsoft.com/office/2006/metadata/properties" ma:root="true" ma:fieldsID="71208ce42987d10a9a139742f6630bad" ns2:_="" ns3:_="">
    <xsd:import namespace="7c6f11b5-c1ba-454f-a6c7-522b3a609142"/>
    <xsd:import namespace="46251511-ed69-42ae-a790-a0d35908e9a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6f11b5-c1ba-454f-a6c7-522b3a6091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75a6edc0-792c-424b-9cdf-c7b9dae5031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251511-ed69-42ae-a790-a0d35908e9a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033e4d7-093a-411c-89f7-ce9199fa49ec}" ma:internalName="TaxCatchAll" ma:showField="CatchAllData" ma:web="46251511-ed69-42ae-a790-a0d35908e9a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5E9FDC-AA27-4475-8543-C2396001A6D2}">
  <ds:schemaRefs>
    <ds:schemaRef ds:uri="http://schemas.microsoft.com/office/2006/metadata/properties"/>
    <ds:schemaRef ds:uri="http://schemas.microsoft.com/office/infopath/2007/PartnerControls"/>
    <ds:schemaRef ds:uri="46251511-ed69-42ae-a790-a0d35908e9a4"/>
    <ds:schemaRef ds:uri="7c6f11b5-c1ba-454f-a6c7-522b3a609142"/>
  </ds:schemaRefs>
</ds:datastoreItem>
</file>

<file path=customXml/itemProps2.xml><?xml version="1.0" encoding="utf-8"?>
<ds:datastoreItem xmlns:ds="http://schemas.openxmlformats.org/officeDocument/2006/customXml" ds:itemID="{34181314-59E5-43D9-A17B-2B7FB5A07E4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E072605-09C2-413B-940C-86F0A8CA16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6f11b5-c1ba-454f-a6c7-522b3a609142"/>
    <ds:schemaRef ds:uri="46251511-ed69-42ae-a790-a0d35908e9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11855</TotalTime>
  <Words>2791</Words>
  <Application>Microsoft Office PowerPoint</Application>
  <PresentationFormat>Widescreen</PresentationFormat>
  <Paragraphs>178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Fira Code Medium</vt:lpstr>
      <vt:lpstr>Office Theme</vt:lpstr>
      <vt:lpstr> Simple Shopping Cart</vt:lpstr>
      <vt:lpstr>PowerPoint Presentation</vt:lpstr>
      <vt:lpstr>CartItem Interface</vt:lpstr>
      <vt:lpstr>Generic Cart</vt:lpstr>
      <vt:lpstr>Generic Cart (2)</vt:lpstr>
      <vt:lpstr>ClassicModelCartItem</vt:lpstr>
      <vt:lpstr>ClassicModelCartItem (2)</vt:lpstr>
      <vt:lpstr>ClassicModelCartItem (3)</vt:lpstr>
      <vt:lpstr>Testing Cart Model</vt:lpstr>
      <vt:lpstr>AddToCartServlet  (add-to-cart)</vt:lpstr>
      <vt:lpstr>Cart UI</vt:lpstr>
      <vt:lpstr>Modify index.jsp - Navbar (1)</vt:lpstr>
      <vt:lpstr>Modify index.jsp (2)</vt:lpstr>
      <vt:lpstr>Modify index.jsp (3)</vt:lpstr>
      <vt:lpstr>Modify index.jsp (4)</vt:lpstr>
      <vt:lpstr>JavaScript: addToCart()</vt:lpstr>
      <vt:lpstr>ProductList.jsp</vt:lpstr>
      <vt:lpstr>Modal Window for ViewCart()</vt:lpstr>
      <vt:lpstr>JavaScript: viewCart()</vt:lpstr>
      <vt:lpstr>ViewCart.jsp (1)</vt:lpstr>
      <vt:lpstr>ViewCart.jsp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INT202 Server-Side Programming</dc:title>
  <dc:creator>pichet limvajiranan</dc:creator>
  <cp:lastModifiedBy>PAPANGKORN KIJSAKULRAT</cp:lastModifiedBy>
  <cp:revision>319</cp:revision>
  <dcterms:created xsi:type="dcterms:W3CDTF">2020-08-13T07:03:53Z</dcterms:created>
  <dcterms:modified xsi:type="dcterms:W3CDTF">2023-11-17T05:17:41Z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0x010100A7B810838904824EACF4CEE38E8C9788</vt:lpwstr>
  </property>
</Properties>
</file>