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3"/>
  </p:notesMasterIdLst>
  <p:sldIdLst>
    <p:sldId id="414" r:id="rId5"/>
    <p:sldId id="259" r:id="rId6"/>
    <p:sldId id="260" r:id="rId7"/>
    <p:sldId id="261" r:id="rId8"/>
    <p:sldId id="262" r:id="rId9"/>
    <p:sldId id="263" r:id="rId10"/>
    <p:sldId id="264" r:id="rId11"/>
    <p:sldId id="265" r:id="rId12"/>
    <p:sldId id="266" r:id="rId13"/>
    <p:sldId id="283" r:id="rId14"/>
    <p:sldId id="285" r:id="rId15"/>
    <p:sldId id="286" r:id="rId16"/>
    <p:sldId id="417" r:id="rId17"/>
    <p:sldId id="415" r:id="rId18"/>
    <p:sldId id="418" r:id="rId19"/>
    <p:sldId id="419" r:id="rId20"/>
    <p:sldId id="430" r:id="rId21"/>
    <p:sldId id="420" r:id="rId22"/>
    <p:sldId id="429" r:id="rId23"/>
    <p:sldId id="421" r:id="rId24"/>
    <p:sldId id="428" r:id="rId25"/>
    <p:sldId id="425" r:id="rId26"/>
    <p:sldId id="416" r:id="rId27"/>
    <p:sldId id="422" r:id="rId28"/>
    <p:sldId id="423" r:id="rId29"/>
    <p:sldId id="427" r:id="rId30"/>
    <p:sldId id="424" r:id="rId31"/>
    <p:sldId id="42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2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30182B-D213-7343-971A-7DE1BCC2C394}" v="57" dt="2023-11-22T05:27:53.9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4" autoAdjust="0"/>
    <p:restoredTop sz="95056" autoAdjust="0"/>
  </p:normalViewPr>
  <p:slideViewPr>
    <p:cSldViewPr snapToGrid="0">
      <p:cViewPr varScale="1">
        <p:scale>
          <a:sx n="78" d="100"/>
          <a:sy n="78" d="100"/>
        </p:scale>
        <p:origin x="878" y="91"/>
      </p:cViewPr>
      <p:guideLst/>
    </p:cSldViewPr>
  </p:slideViewPr>
  <p:outlineViewPr>
    <p:cViewPr>
      <p:scale>
        <a:sx n="33" d="100"/>
        <a:sy n="33" d="100"/>
      </p:scale>
      <p:origin x="0" y="-4651"/>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chet limvajiranan" userId="36ebacc2-b762-4252-9d03-79f70edfd06b" providerId="ADAL" clId="{9230182B-D213-7343-971A-7DE1BCC2C394}"/>
    <pc:docChg chg="undo custSel addSld modSld">
      <pc:chgData name="pichet limvajiranan" userId="36ebacc2-b762-4252-9d03-79f70edfd06b" providerId="ADAL" clId="{9230182B-D213-7343-971A-7DE1BCC2C394}" dt="2023-11-22T05:36:07.826" v="839" actId="14100"/>
      <pc:docMkLst>
        <pc:docMk/>
      </pc:docMkLst>
      <pc:sldChg chg="modSp mod">
        <pc:chgData name="pichet limvajiranan" userId="36ebacc2-b762-4252-9d03-79f70edfd06b" providerId="ADAL" clId="{9230182B-D213-7343-971A-7DE1BCC2C394}" dt="2023-11-22T04:07:43.149" v="412" actId="2711"/>
        <pc:sldMkLst>
          <pc:docMk/>
          <pc:sldMk cId="0" sldId="266"/>
        </pc:sldMkLst>
        <pc:spChg chg="mod">
          <ac:chgData name="pichet limvajiranan" userId="36ebacc2-b762-4252-9d03-79f70edfd06b" providerId="ADAL" clId="{9230182B-D213-7343-971A-7DE1BCC2C394}" dt="2023-11-22T04:07:43.149" v="412" actId="2711"/>
          <ac:spMkLst>
            <pc:docMk/>
            <pc:sldMk cId="0" sldId="266"/>
            <ac:spMk id="266243" creationId="{00000000-0000-0000-0000-000000000000}"/>
          </ac:spMkLst>
        </pc:spChg>
      </pc:sldChg>
      <pc:sldChg chg="modSp mod">
        <pc:chgData name="pichet limvajiranan" userId="36ebacc2-b762-4252-9d03-79f70edfd06b" providerId="ADAL" clId="{9230182B-D213-7343-971A-7DE1BCC2C394}" dt="2023-11-22T04:08:11.533" v="413" actId="113"/>
        <pc:sldMkLst>
          <pc:docMk/>
          <pc:sldMk cId="0" sldId="285"/>
        </pc:sldMkLst>
        <pc:spChg chg="mod">
          <ac:chgData name="pichet limvajiranan" userId="36ebacc2-b762-4252-9d03-79f70edfd06b" providerId="ADAL" clId="{9230182B-D213-7343-971A-7DE1BCC2C394}" dt="2023-11-22T04:08:11.533" v="413" actId="113"/>
          <ac:spMkLst>
            <pc:docMk/>
            <pc:sldMk cId="0" sldId="285"/>
            <ac:spMk id="305155" creationId="{00000000-0000-0000-0000-000000000000}"/>
          </ac:spMkLst>
        </pc:spChg>
      </pc:sldChg>
      <pc:sldChg chg="modSp">
        <pc:chgData name="pichet limvajiranan" userId="36ebacc2-b762-4252-9d03-79f70edfd06b" providerId="ADAL" clId="{9230182B-D213-7343-971A-7DE1BCC2C394}" dt="2023-11-22T04:08:30.462" v="414" actId="2711"/>
        <pc:sldMkLst>
          <pc:docMk/>
          <pc:sldMk cId="1071984820" sldId="417"/>
        </pc:sldMkLst>
        <pc:spChg chg="mod">
          <ac:chgData name="pichet limvajiranan" userId="36ebacc2-b762-4252-9d03-79f70edfd06b" providerId="ADAL" clId="{9230182B-D213-7343-971A-7DE1BCC2C394}" dt="2023-11-22T04:08:30.462" v="414" actId="2711"/>
          <ac:spMkLst>
            <pc:docMk/>
            <pc:sldMk cId="1071984820" sldId="417"/>
            <ac:spMk id="4" creationId="{3E796021-AA6B-4B21-94A6-09F1EE702E7D}"/>
          </ac:spMkLst>
        </pc:spChg>
      </pc:sldChg>
      <pc:sldChg chg="modSp mod">
        <pc:chgData name="pichet limvajiranan" userId="36ebacc2-b762-4252-9d03-79f70edfd06b" providerId="ADAL" clId="{9230182B-D213-7343-971A-7DE1BCC2C394}" dt="2023-11-22T04:04:56.328" v="407" actId="27636"/>
        <pc:sldMkLst>
          <pc:docMk/>
          <pc:sldMk cId="497140169" sldId="418"/>
        </pc:sldMkLst>
        <pc:spChg chg="mod">
          <ac:chgData name="pichet limvajiranan" userId="36ebacc2-b762-4252-9d03-79f70edfd06b" providerId="ADAL" clId="{9230182B-D213-7343-971A-7DE1BCC2C394}" dt="2023-11-22T04:04:56.328" v="407" actId="27636"/>
          <ac:spMkLst>
            <pc:docMk/>
            <pc:sldMk cId="497140169" sldId="418"/>
            <ac:spMk id="4" creationId="{2510538F-2D1F-42EF-9564-ACE433ECF70B}"/>
          </ac:spMkLst>
        </pc:spChg>
      </pc:sldChg>
      <pc:sldChg chg="modSp mod">
        <pc:chgData name="pichet limvajiranan" userId="36ebacc2-b762-4252-9d03-79f70edfd06b" providerId="ADAL" clId="{9230182B-D213-7343-971A-7DE1BCC2C394}" dt="2023-11-22T04:21:42.452" v="516" actId="20577"/>
        <pc:sldMkLst>
          <pc:docMk/>
          <pc:sldMk cId="2927430762" sldId="419"/>
        </pc:sldMkLst>
        <pc:spChg chg="mod">
          <ac:chgData name="pichet limvajiranan" userId="36ebacc2-b762-4252-9d03-79f70edfd06b" providerId="ADAL" clId="{9230182B-D213-7343-971A-7DE1BCC2C394}" dt="2023-11-22T04:14:17.256" v="476" actId="14100"/>
          <ac:spMkLst>
            <pc:docMk/>
            <pc:sldMk cId="2927430762" sldId="419"/>
            <ac:spMk id="2" creationId="{562B513A-42D1-47AA-B940-4EFFA2266D22}"/>
          </ac:spMkLst>
        </pc:spChg>
        <pc:spChg chg="mod">
          <ac:chgData name="pichet limvajiranan" userId="36ebacc2-b762-4252-9d03-79f70edfd06b" providerId="ADAL" clId="{9230182B-D213-7343-971A-7DE1BCC2C394}" dt="2023-11-22T04:21:42.452" v="516" actId="20577"/>
          <ac:spMkLst>
            <pc:docMk/>
            <pc:sldMk cId="2927430762" sldId="419"/>
            <ac:spMk id="4" creationId="{2510538F-2D1F-42EF-9564-ACE433ECF70B}"/>
          </ac:spMkLst>
        </pc:spChg>
      </pc:sldChg>
      <pc:sldChg chg="modSp mod">
        <pc:chgData name="pichet limvajiranan" userId="36ebacc2-b762-4252-9d03-79f70edfd06b" providerId="ADAL" clId="{9230182B-D213-7343-971A-7DE1BCC2C394}" dt="2023-11-22T04:34:24.026" v="544" actId="1076"/>
        <pc:sldMkLst>
          <pc:docMk/>
          <pc:sldMk cId="4088860868" sldId="421"/>
        </pc:sldMkLst>
        <pc:spChg chg="mod">
          <ac:chgData name="pichet limvajiranan" userId="36ebacc2-b762-4252-9d03-79f70edfd06b" providerId="ADAL" clId="{9230182B-D213-7343-971A-7DE1BCC2C394}" dt="2023-11-09T06:42:52.876" v="147" actId="14100"/>
          <ac:spMkLst>
            <pc:docMk/>
            <pc:sldMk cId="4088860868" sldId="421"/>
            <ac:spMk id="3" creationId="{97CA66F1-2DFE-4049-9702-E482B6ADAA95}"/>
          </ac:spMkLst>
        </pc:spChg>
        <pc:spChg chg="mod">
          <ac:chgData name="pichet limvajiranan" userId="36ebacc2-b762-4252-9d03-79f70edfd06b" providerId="ADAL" clId="{9230182B-D213-7343-971A-7DE1BCC2C394}" dt="2023-11-22T04:34:24.026" v="544" actId="1076"/>
          <ac:spMkLst>
            <pc:docMk/>
            <pc:sldMk cId="4088860868" sldId="421"/>
            <ac:spMk id="4" creationId="{F72196E9-6A4C-426C-9F8C-E2816096DB16}"/>
          </ac:spMkLst>
        </pc:spChg>
      </pc:sldChg>
      <pc:sldChg chg="modSp mod">
        <pc:chgData name="pichet limvajiranan" userId="36ebacc2-b762-4252-9d03-79f70edfd06b" providerId="ADAL" clId="{9230182B-D213-7343-971A-7DE1BCC2C394}" dt="2023-11-22T05:23:53.471" v="744" actId="1076"/>
        <pc:sldMkLst>
          <pc:docMk/>
          <pc:sldMk cId="3727560523" sldId="422"/>
        </pc:sldMkLst>
        <pc:spChg chg="mod">
          <ac:chgData name="pichet limvajiranan" userId="36ebacc2-b762-4252-9d03-79f70edfd06b" providerId="ADAL" clId="{9230182B-D213-7343-971A-7DE1BCC2C394}" dt="2023-11-22T05:23:53.471" v="744" actId="1076"/>
          <ac:spMkLst>
            <pc:docMk/>
            <pc:sldMk cId="3727560523" sldId="422"/>
            <ac:spMk id="4" creationId="{7DEF7548-4383-45FC-8E6C-D27E5D14C582}"/>
          </ac:spMkLst>
        </pc:spChg>
      </pc:sldChg>
      <pc:sldChg chg="modSp mod">
        <pc:chgData name="pichet limvajiranan" userId="36ebacc2-b762-4252-9d03-79f70edfd06b" providerId="ADAL" clId="{9230182B-D213-7343-971A-7DE1BCC2C394}" dt="2023-11-22T05:27:53.960" v="809" actId="1076"/>
        <pc:sldMkLst>
          <pc:docMk/>
          <pc:sldMk cId="3370021249" sldId="423"/>
        </pc:sldMkLst>
        <pc:spChg chg="mod">
          <ac:chgData name="pichet limvajiranan" userId="36ebacc2-b762-4252-9d03-79f70edfd06b" providerId="ADAL" clId="{9230182B-D213-7343-971A-7DE1BCC2C394}" dt="2023-11-22T05:27:53.960" v="809" actId="1076"/>
          <ac:spMkLst>
            <pc:docMk/>
            <pc:sldMk cId="3370021249" sldId="423"/>
            <ac:spMk id="4" creationId="{7DEF7548-4383-45FC-8E6C-D27E5D14C582}"/>
          </ac:spMkLst>
        </pc:spChg>
      </pc:sldChg>
      <pc:sldChg chg="modSp mod">
        <pc:chgData name="pichet limvajiranan" userId="36ebacc2-b762-4252-9d03-79f70edfd06b" providerId="ADAL" clId="{9230182B-D213-7343-971A-7DE1BCC2C394}" dt="2023-11-22T05:35:12.736" v="830" actId="20577"/>
        <pc:sldMkLst>
          <pc:docMk/>
          <pc:sldMk cId="2003125319" sldId="424"/>
        </pc:sldMkLst>
        <pc:spChg chg="mod">
          <ac:chgData name="pichet limvajiranan" userId="36ebacc2-b762-4252-9d03-79f70edfd06b" providerId="ADAL" clId="{9230182B-D213-7343-971A-7DE1BCC2C394}" dt="2023-11-22T05:35:12.736" v="830" actId="20577"/>
          <ac:spMkLst>
            <pc:docMk/>
            <pc:sldMk cId="2003125319" sldId="424"/>
            <ac:spMk id="6" creationId="{0B3CB7A7-57DA-457D-935A-CD780012FB5D}"/>
          </ac:spMkLst>
        </pc:spChg>
      </pc:sldChg>
      <pc:sldChg chg="addSp delSp modSp mod">
        <pc:chgData name="pichet limvajiranan" userId="36ebacc2-b762-4252-9d03-79f70edfd06b" providerId="ADAL" clId="{9230182B-D213-7343-971A-7DE1BCC2C394}" dt="2023-11-22T05:23:09.605" v="739" actId="14100"/>
        <pc:sldMkLst>
          <pc:docMk/>
          <pc:sldMk cId="3524287476" sldId="425"/>
        </pc:sldMkLst>
        <pc:spChg chg="mod">
          <ac:chgData name="pichet limvajiranan" userId="36ebacc2-b762-4252-9d03-79f70edfd06b" providerId="ADAL" clId="{9230182B-D213-7343-971A-7DE1BCC2C394}" dt="2023-11-22T05:03:55.867" v="657" actId="14100"/>
          <ac:spMkLst>
            <pc:docMk/>
            <pc:sldMk cId="3524287476" sldId="425"/>
            <ac:spMk id="2" creationId="{0A4E24B9-BD56-44D1-B7D8-66106206721B}"/>
          </ac:spMkLst>
        </pc:spChg>
        <pc:spChg chg="mod">
          <ac:chgData name="pichet limvajiranan" userId="36ebacc2-b762-4252-9d03-79f70edfd06b" providerId="ADAL" clId="{9230182B-D213-7343-971A-7DE1BCC2C394}" dt="2023-11-22T05:03:36.072" v="651" actId="1035"/>
          <ac:spMkLst>
            <pc:docMk/>
            <pc:sldMk cId="3524287476" sldId="425"/>
            <ac:spMk id="4" creationId="{7E81F5F6-2EB3-4BC7-AC2D-EBD27AA603F0}"/>
          </ac:spMkLst>
        </pc:spChg>
        <pc:spChg chg="add mod">
          <ac:chgData name="pichet limvajiranan" userId="36ebacc2-b762-4252-9d03-79f70edfd06b" providerId="ADAL" clId="{9230182B-D213-7343-971A-7DE1BCC2C394}" dt="2023-11-22T05:21:51.845" v="729" actId="1037"/>
          <ac:spMkLst>
            <pc:docMk/>
            <pc:sldMk cId="3524287476" sldId="425"/>
            <ac:spMk id="5" creationId="{7A90CB8C-5E33-EE17-1AB6-9BCC221977BA}"/>
          </ac:spMkLst>
        </pc:spChg>
        <pc:spChg chg="add del mod">
          <ac:chgData name="pichet limvajiranan" userId="36ebacc2-b762-4252-9d03-79f70edfd06b" providerId="ADAL" clId="{9230182B-D213-7343-971A-7DE1BCC2C394}" dt="2023-11-22T04:49:02.059" v="583"/>
          <ac:spMkLst>
            <pc:docMk/>
            <pc:sldMk cId="3524287476" sldId="425"/>
            <ac:spMk id="7" creationId="{E121BEFF-50F3-4AE2-6F71-E3F4006ADA6F}"/>
          </ac:spMkLst>
        </pc:spChg>
        <pc:spChg chg="add mod">
          <ac:chgData name="pichet limvajiranan" userId="36ebacc2-b762-4252-9d03-79f70edfd06b" providerId="ADAL" clId="{9230182B-D213-7343-971A-7DE1BCC2C394}" dt="2023-11-22T05:22:52.930" v="736" actId="1076"/>
          <ac:spMkLst>
            <pc:docMk/>
            <pc:sldMk cId="3524287476" sldId="425"/>
            <ac:spMk id="14" creationId="{E8B557A3-161F-0ACB-FFEC-D415D4791391}"/>
          </ac:spMkLst>
        </pc:spChg>
        <pc:cxnChg chg="add mod">
          <ac:chgData name="pichet limvajiranan" userId="36ebacc2-b762-4252-9d03-79f70edfd06b" providerId="ADAL" clId="{9230182B-D213-7343-971A-7DE1BCC2C394}" dt="2023-11-22T05:21:58.201" v="730" actId="14100"/>
          <ac:cxnSpMkLst>
            <pc:docMk/>
            <pc:sldMk cId="3524287476" sldId="425"/>
            <ac:cxnSpMk id="9" creationId="{5939A903-F9D7-7B1B-8583-FEF1326A9D17}"/>
          </ac:cxnSpMkLst>
        </pc:cxnChg>
        <pc:cxnChg chg="add mod">
          <ac:chgData name="pichet limvajiranan" userId="36ebacc2-b762-4252-9d03-79f70edfd06b" providerId="ADAL" clId="{9230182B-D213-7343-971A-7DE1BCC2C394}" dt="2023-11-22T05:23:09.605" v="739" actId="14100"/>
          <ac:cxnSpMkLst>
            <pc:docMk/>
            <pc:sldMk cId="3524287476" sldId="425"/>
            <ac:cxnSpMk id="17" creationId="{6FF14596-421C-7C2D-DD1B-92B4A47C035E}"/>
          </ac:cxnSpMkLst>
        </pc:cxnChg>
      </pc:sldChg>
      <pc:sldChg chg="modSp mod">
        <pc:chgData name="pichet limvajiranan" userId="36ebacc2-b762-4252-9d03-79f70edfd06b" providerId="ADAL" clId="{9230182B-D213-7343-971A-7DE1BCC2C394}" dt="2023-11-22T05:36:07.826" v="839" actId="14100"/>
        <pc:sldMkLst>
          <pc:docMk/>
          <pc:sldMk cId="3979184467" sldId="426"/>
        </pc:sldMkLst>
        <pc:spChg chg="mod">
          <ac:chgData name="pichet limvajiranan" userId="36ebacc2-b762-4252-9d03-79f70edfd06b" providerId="ADAL" clId="{9230182B-D213-7343-971A-7DE1BCC2C394}" dt="2023-11-22T05:36:07.826" v="839" actId="14100"/>
          <ac:spMkLst>
            <pc:docMk/>
            <pc:sldMk cId="3979184467" sldId="426"/>
            <ac:spMk id="3" creationId="{A2A75D43-1711-4F4D-B5B0-A431D93711BA}"/>
          </ac:spMkLst>
        </pc:spChg>
      </pc:sldChg>
      <pc:sldChg chg="modSp mod">
        <pc:chgData name="pichet limvajiranan" userId="36ebacc2-b762-4252-9d03-79f70edfd06b" providerId="ADAL" clId="{9230182B-D213-7343-971A-7DE1BCC2C394}" dt="2023-11-22T05:31:28.699" v="817" actId="255"/>
        <pc:sldMkLst>
          <pc:docMk/>
          <pc:sldMk cId="1418634751" sldId="427"/>
        </pc:sldMkLst>
        <pc:spChg chg="mod">
          <ac:chgData name="pichet limvajiranan" userId="36ebacc2-b762-4252-9d03-79f70edfd06b" providerId="ADAL" clId="{9230182B-D213-7343-971A-7DE1BCC2C394}" dt="2023-11-22T05:31:28.699" v="817" actId="255"/>
          <ac:spMkLst>
            <pc:docMk/>
            <pc:sldMk cId="1418634751" sldId="427"/>
            <ac:spMk id="4" creationId="{C79F25AD-6C97-4921-B96B-6C2C82882FAD}"/>
          </ac:spMkLst>
        </pc:spChg>
        <pc:spChg chg="mod">
          <ac:chgData name="pichet limvajiranan" userId="36ebacc2-b762-4252-9d03-79f70edfd06b" providerId="ADAL" clId="{9230182B-D213-7343-971A-7DE1BCC2C394}" dt="2023-11-22T05:31:06.397" v="814" actId="1076"/>
          <ac:spMkLst>
            <pc:docMk/>
            <pc:sldMk cId="1418634751" sldId="427"/>
            <ac:spMk id="5" creationId="{D8F0F807-F169-4ACF-B796-613182234DCA}"/>
          </ac:spMkLst>
        </pc:spChg>
      </pc:sldChg>
      <pc:sldChg chg="addSp delSp modSp new mod modClrScheme chgLayout">
        <pc:chgData name="pichet limvajiranan" userId="36ebacc2-b762-4252-9d03-79f70edfd06b" providerId="ADAL" clId="{9230182B-D213-7343-971A-7DE1BCC2C394}" dt="2023-11-09T06:38:48.353" v="139" actId="208"/>
        <pc:sldMkLst>
          <pc:docMk/>
          <pc:sldMk cId="2907992650" sldId="428"/>
        </pc:sldMkLst>
        <pc:spChg chg="mod ord">
          <ac:chgData name="pichet limvajiranan" userId="36ebacc2-b762-4252-9d03-79f70edfd06b" providerId="ADAL" clId="{9230182B-D213-7343-971A-7DE1BCC2C394}" dt="2023-11-09T06:33:37.568" v="86" actId="700"/>
          <ac:spMkLst>
            <pc:docMk/>
            <pc:sldMk cId="2907992650" sldId="428"/>
            <ac:spMk id="2" creationId="{C2AB6528-6AAF-FFE1-561B-C67816E8C0D5}"/>
          </ac:spMkLst>
        </pc:spChg>
        <pc:spChg chg="add del mod ord">
          <ac:chgData name="pichet limvajiranan" userId="36ebacc2-b762-4252-9d03-79f70edfd06b" providerId="ADAL" clId="{9230182B-D213-7343-971A-7DE1BCC2C394}" dt="2023-11-09T06:37:39.167" v="132" actId="20577"/>
          <ac:spMkLst>
            <pc:docMk/>
            <pc:sldMk cId="2907992650" sldId="428"/>
            <ac:spMk id="3" creationId="{F110C535-57CA-C2F9-56A3-A92E49355F7D}"/>
          </ac:spMkLst>
        </pc:spChg>
        <pc:spChg chg="add del mod">
          <ac:chgData name="pichet limvajiranan" userId="36ebacc2-b762-4252-9d03-79f70edfd06b" providerId="ADAL" clId="{9230182B-D213-7343-971A-7DE1BCC2C394}" dt="2023-11-09T06:31:24.888" v="51" actId="208"/>
          <ac:spMkLst>
            <pc:docMk/>
            <pc:sldMk cId="2907992650" sldId="428"/>
            <ac:spMk id="5" creationId="{C7A203B0-7E3C-D2ED-C2FF-85FC0ED77774}"/>
          </ac:spMkLst>
        </pc:spChg>
        <pc:spChg chg="add mod">
          <ac:chgData name="pichet limvajiranan" userId="36ebacc2-b762-4252-9d03-79f70edfd06b" providerId="ADAL" clId="{9230182B-D213-7343-971A-7DE1BCC2C394}" dt="2023-11-09T06:38:48.353" v="139" actId="208"/>
          <ac:spMkLst>
            <pc:docMk/>
            <pc:sldMk cId="2907992650" sldId="428"/>
            <ac:spMk id="11" creationId="{86050282-191F-B813-B098-BD5B0F12AAFB}"/>
          </ac:spMkLst>
        </pc:spChg>
        <pc:graphicFrameChg chg="add del mod">
          <ac:chgData name="pichet limvajiranan" userId="36ebacc2-b762-4252-9d03-79f70edfd06b" providerId="ADAL" clId="{9230182B-D213-7343-971A-7DE1BCC2C394}" dt="2023-11-09T06:32:10.356" v="54"/>
          <ac:graphicFrameMkLst>
            <pc:docMk/>
            <pc:sldMk cId="2907992650" sldId="428"/>
            <ac:graphicFrameMk id="6" creationId="{F21A8315-DED8-4514-9B5D-4234988C4EE0}"/>
          </ac:graphicFrameMkLst>
        </pc:graphicFrameChg>
        <pc:graphicFrameChg chg="add del mod">
          <ac:chgData name="pichet limvajiranan" userId="36ebacc2-b762-4252-9d03-79f70edfd06b" providerId="ADAL" clId="{9230182B-D213-7343-971A-7DE1BCC2C394}" dt="2023-11-09T06:32:14.874" v="56"/>
          <ac:graphicFrameMkLst>
            <pc:docMk/>
            <pc:sldMk cId="2907992650" sldId="428"/>
            <ac:graphicFrameMk id="7" creationId="{83FF8F07-9462-DD36-5B67-A67A09E7F423}"/>
          </ac:graphicFrameMkLst>
        </pc:graphicFrameChg>
        <pc:graphicFrameChg chg="add del mod modGraphic">
          <ac:chgData name="pichet limvajiranan" userId="36ebacc2-b762-4252-9d03-79f70edfd06b" providerId="ADAL" clId="{9230182B-D213-7343-971A-7DE1BCC2C394}" dt="2023-11-09T06:32:26.477" v="60"/>
          <ac:graphicFrameMkLst>
            <pc:docMk/>
            <pc:sldMk cId="2907992650" sldId="428"/>
            <ac:graphicFrameMk id="8" creationId="{2C8C31CF-83F8-BFC9-49CE-370BC556DEC5}"/>
          </ac:graphicFrameMkLst>
        </pc:graphicFrameChg>
        <pc:graphicFrameChg chg="add del mod">
          <ac:chgData name="pichet limvajiranan" userId="36ebacc2-b762-4252-9d03-79f70edfd06b" providerId="ADAL" clId="{9230182B-D213-7343-971A-7DE1BCC2C394}" dt="2023-11-09T06:34:55.332" v="105"/>
          <ac:graphicFrameMkLst>
            <pc:docMk/>
            <pc:sldMk cId="2907992650" sldId="428"/>
            <ac:graphicFrameMk id="9" creationId="{0709495F-7418-D969-1AD9-7DBB044DE63F}"/>
          </ac:graphicFrameMkLst>
        </pc:graphicFrameChg>
      </pc:sldChg>
      <pc:sldChg chg="modSp mod">
        <pc:chgData name="pichet limvajiranan" userId="36ebacc2-b762-4252-9d03-79f70edfd06b" providerId="ADAL" clId="{9230182B-D213-7343-971A-7DE1BCC2C394}" dt="2023-11-22T04:28:13.183" v="543" actId="113"/>
        <pc:sldMkLst>
          <pc:docMk/>
          <pc:sldMk cId="1930549937" sldId="430"/>
        </pc:sldMkLst>
        <pc:spChg chg="mod">
          <ac:chgData name="pichet limvajiranan" userId="36ebacc2-b762-4252-9d03-79f70edfd06b" providerId="ADAL" clId="{9230182B-D213-7343-971A-7DE1BCC2C394}" dt="2023-11-22T04:28:13.183" v="543" actId="113"/>
          <ac:spMkLst>
            <pc:docMk/>
            <pc:sldMk cId="1930549937" sldId="430"/>
            <ac:spMk id="3" creationId="{6CE9B004-54B1-497F-B408-4524F27994B3}"/>
          </ac:spMkLst>
        </pc:spChg>
      </pc:sldChg>
    </pc:docChg>
  </pc:docChgLst>
  <pc:docChgLst>
    <pc:chgData name="pichet limvajiranan" userId="36ebacc2-b762-4252-9d03-79f70edfd06b" providerId="ADAL" clId="{92F5A5EC-30DB-4038-A4FB-8D24DEF38191}"/>
    <pc:docChg chg="undo custSel addSld modSld">
      <pc:chgData name="pichet limvajiranan" userId="36ebacc2-b762-4252-9d03-79f70edfd06b" providerId="ADAL" clId="{92F5A5EC-30DB-4038-A4FB-8D24DEF38191}" dt="2023-11-21T05:51:17.602" v="180" actId="27636"/>
      <pc:docMkLst>
        <pc:docMk/>
      </pc:docMkLst>
      <pc:sldChg chg="modSp">
        <pc:chgData name="pichet limvajiranan" userId="36ebacc2-b762-4252-9d03-79f70edfd06b" providerId="ADAL" clId="{92F5A5EC-30DB-4038-A4FB-8D24DEF38191}" dt="2023-11-21T05:29:18.147" v="25" actId="27636"/>
        <pc:sldMkLst>
          <pc:docMk/>
          <pc:sldMk cId="0" sldId="266"/>
        </pc:sldMkLst>
        <pc:spChg chg="mod">
          <ac:chgData name="pichet limvajiranan" userId="36ebacc2-b762-4252-9d03-79f70edfd06b" providerId="ADAL" clId="{92F5A5EC-30DB-4038-A4FB-8D24DEF38191}" dt="2023-11-21T05:29:18.147" v="25" actId="27636"/>
          <ac:spMkLst>
            <pc:docMk/>
            <pc:sldMk cId="0" sldId="266"/>
            <ac:spMk id="266243" creationId="{00000000-0000-0000-0000-000000000000}"/>
          </ac:spMkLst>
        </pc:spChg>
      </pc:sldChg>
      <pc:sldChg chg="modSp">
        <pc:chgData name="pichet limvajiranan" userId="36ebacc2-b762-4252-9d03-79f70edfd06b" providerId="ADAL" clId="{92F5A5EC-30DB-4038-A4FB-8D24DEF38191}" dt="2023-11-21T05:31:33.877" v="54" actId="20577"/>
        <pc:sldMkLst>
          <pc:docMk/>
          <pc:sldMk cId="497140169" sldId="418"/>
        </pc:sldMkLst>
        <pc:spChg chg="mod">
          <ac:chgData name="pichet limvajiranan" userId="36ebacc2-b762-4252-9d03-79f70edfd06b" providerId="ADAL" clId="{92F5A5EC-30DB-4038-A4FB-8D24DEF38191}" dt="2023-11-21T05:31:33.877" v="54" actId="20577"/>
          <ac:spMkLst>
            <pc:docMk/>
            <pc:sldMk cId="497140169" sldId="418"/>
            <ac:spMk id="4" creationId="{2510538F-2D1F-42EF-9564-ACE433ECF70B}"/>
          </ac:spMkLst>
        </pc:spChg>
      </pc:sldChg>
      <pc:sldChg chg="modSp">
        <pc:chgData name="pichet limvajiranan" userId="36ebacc2-b762-4252-9d03-79f70edfd06b" providerId="ADAL" clId="{92F5A5EC-30DB-4038-A4FB-8D24DEF38191}" dt="2023-11-21T05:34:08.497" v="81" actId="27636"/>
        <pc:sldMkLst>
          <pc:docMk/>
          <pc:sldMk cId="2927430762" sldId="419"/>
        </pc:sldMkLst>
        <pc:spChg chg="mod">
          <ac:chgData name="pichet limvajiranan" userId="36ebacc2-b762-4252-9d03-79f70edfd06b" providerId="ADAL" clId="{92F5A5EC-30DB-4038-A4FB-8D24DEF38191}" dt="2023-11-21T05:34:08.497" v="81" actId="27636"/>
          <ac:spMkLst>
            <pc:docMk/>
            <pc:sldMk cId="2927430762" sldId="419"/>
            <ac:spMk id="4" creationId="{2510538F-2D1F-42EF-9564-ACE433ECF70B}"/>
          </ac:spMkLst>
        </pc:spChg>
      </pc:sldChg>
      <pc:sldChg chg="addSp delSp modSp add">
        <pc:chgData name="pichet limvajiranan" userId="36ebacc2-b762-4252-9d03-79f70edfd06b" providerId="ADAL" clId="{92F5A5EC-30DB-4038-A4FB-8D24DEF38191}" dt="2023-11-21T05:45:15.969" v="143" actId="1076"/>
        <pc:sldMkLst>
          <pc:docMk/>
          <pc:sldMk cId="2844541123" sldId="429"/>
        </pc:sldMkLst>
        <pc:spChg chg="del">
          <ac:chgData name="pichet limvajiranan" userId="36ebacc2-b762-4252-9d03-79f70edfd06b" providerId="ADAL" clId="{92F5A5EC-30DB-4038-A4FB-8D24DEF38191}" dt="2023-11-21T05:37:18.519" v="83"/>
          <ac:spMkLst>
            <pc:docMk/>
            <pc:sldMk cId="2844541123" sldId="429"/>
            <ac:spMk id="2" creationId="{0B8E9F6E-FAD4-44F6-8311-E9DB9CE994C1}"/>
          </ac:spMkLst>
        </pc:spChg>
        <pc:spChg chg="del">
          <ac:chgData name="pichet limvajiranan" userId="36ebacc2-b762-4252-9d03-79f70edfd06b" providerId="ADAL" clId="{92F5A5EC-30DB-4038-A4FB-8D24DEF38191}" dt="2023-11-21T05:37:18.519" v="83"/>
          <ac:spMkLst>
            <pc:docMk/>
            <pc:sldMk cId="2844541123" sldId="429"/>
            <ac:spMk id="3" creationId="{D41722C0-7D49-4E67-B530-208CB171005C}"/>
          </ac:spMkLst>
        </pc:spChg>
        <pc:spChg chg="add del mod">
          <ac:chgData name="pichet limvajiranan" userId="36ebacc2-b762-4252-9d03-79f70edfd06b" providerId="ADAL" clId="{92F5A5EC-30DB-4038-A4FB-8D24DEF38191}" dt="2023-11-21T05:41:46.867" v="118" actId="478"/>
          <ac:spMkLst>
            <pc:docMk/>
            <pc:sldMk cId="2844541123" sldId="429"/>
            <ac:spMk id="4" creationId="{968E37D4-143E-4962-AB55-A0EA2F7C19F3}"/>
          </ac:spMkLst>
        </pc:spChg>
        <pc:spChg chg="add mod">
          <ac:chgData name="pichet limvajiranan" userId="36ebacc2-b762-4252-9d03-79f70edfd06b" providerId="ADAL" clId="{92F5A5EC-30DB-4038-A4FB-8D24DEF38191}" dt="2023-11-21T05:42:18.833" v="126" actId="14100"/>
          <ac:spMkLst>
            <pc:docMk/>
            <pc:sldMk cId="2844541123" sldId="429"/>
            <ac:spMk id="5" creationId="{C6549474-117B-4097-B263-CB0DF243D51B}"/>
          </ac:spMkLst>
        </pc:spChg>
        <pc:spChg chg="add del">
          <ac:chgData name="pichet limvajiranan" userId="36ebacc2-b762-4252-9d03-79f70edfd06b" providerId="ADAL" clId="{92F5A5EC-30DB-4038-A4FB-8D24DEF38191}" dt="2023-11-21T05:41:15.337" v="115"/>
          <ac:spMkLst>
            <pc:docMk/>
            <pc:sldMk cId="2844541123" sldId="429"/>
            <ac:spMk id="6" creationId="{64F4669D-56E5-4D87-ADF7-CDE9C3028E2E}"/>
          </ac:spMkLst>
        </pc:spChg>
        <pc:spChg chg="add mod">
          <ac:chgData name="pichet limvajiranan" userId="36ebacc2-b762-4252-9d03-79f70edfd06b" providerId="ADAL" clId="{92F5A5EC-30DB-4038-A4FB-8D24DEF38191}" dt="2023-11-21T05:43:33.350" v="127" actId="12"/>
          <ac:spMkLst>
            <pc:docMk/>
            <pc:sldMk cId="2844541123" sldId="429"/>
            <ac:spMk id="7" creationId="{AB8BC4B9-B2FA-4201-95D5-7E891E95504D}"/>
          </ac:spMkLst>
        </pc:spChg>
        <pc:spChg chg="add mod">
          <ac:chgData name="pichet limvajiranan" userId="36ebacc2-b762-4252-9d03-79f70edfd06b" providerId="ADAL" clId="{92F5A5EC-30DB-4038-A4FB-8D24DEF38191}" dt="2023-11-21T05:45:15.969" v="143" actId="1076"/>
          <ac:spMkLst>
            <pc:docMk/>
            <pc:sldMk cId="2844541123" sldId="429"/>
            <ac:spMk id="8" creationId="{ABFC7116-CCC2-4FAC-B222-5D1248BD6F91}"/>
          </ac:spMkLst>
        </pc:spChg>
        <pc:picChg chg="add mod">
          <ac:chgData name="pichet limvajiranan" userId="36ebacc2-b762-4252-9d03-79f70edfd06b" providerId="ADAL" clId="{92F5A5EC-30DB-4038-A4FB-8D24DEF38191}" dt="2023-11-21T05:41:50.531" v="120" actId="1076"/>
          <ac:picMkLst>
            <pc:docMk/>
            <pc:sldMk cId="2844541123" sldId="429"/>
            <ac:picMk id="1026" creationId="{0C1F60AC-22D7-449A-8CDC-7512DB746D8B}"/>
          </ac:picMkLst>
        </pc:picChg>
      </pc:sldChg>
      <pc:sldChg chg="modSp add">
        <pc:chgData name="pichet limvajiranan" userId="36ebacc2-b762-4252-9d03-79f70edfd06b" providerId="ADAL" clId="{92F5A5EC-30DB-4038-A4FB-8D24DEF38191}" dt="2023-11-21T05:51:17.602" v="180" actId="27636"/>
        <pc:sldMkLst>
          <pc:docMk/>
          <pc:sldMk cId="1930549937" sldId="430"/>
        </pc:sldMkLst>
        <pc:spChg chg="mod">
          <ac:chgData name="pichet limvajiranan" userId="36ebacc2-b762-4252-9d03-79f70edfd06b" providerId="ADAL" clId="{92F5A5EC-30DB-4038-A4FB-8D24DEF38191}" dt="2023-11-21T05:51:12.997" v="178" actId="404"/>
          <ac:spMkLst>
            <pc:docMk/>
            <pc:sldMk cId="1930549937" sldId="430"/>
            <ac:spMk id="2" creationId="{91D703E4-8BE2-4AEF-B360-1FE735AACDC8}"/>
          </ac:spMkLst>
        </pc:spChg>
        <pc:spChg chg="mod">
          <ac:chgData name="pichet limvajiranan" userId="36ebacc2-b762-4252-9d03-79f70edfd06b" providerId="ADAL" clId="{92F5A5EC-30DB-4038-A4FB-8D24DEF38191}" dt="2023-11-21T05:51:17.602" v="180" actId="27636"/>
          <ac:spMkLst>
            <pc:docMk/>
            <pc:sldMk cId="1930549937" sldId="430"/>
            <ac:spMk id="3" creationId="{6CE9B004-54B1-497F-B408-4524F27994B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FD932F-E0BD-47FC-ACF6-BFC8F3C956F3}" type="datetimeFigureOut">
              <a:rPr lang="en-US" smtClean="0"/>
              <a:t>11/24/2023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1A6FB3-7D4C-4DF7-86F4-903F5E8BC18A}" type="slidenum">
              <a:rPr lang="en-US" smtClean="0"/>
              <a:t>‹#›</a:t>
            </a:fld>
            <a:endParaRPr lang="en-US"/>
          </a:p>
        </p:txBody>
      </p:sp>
    </p:spTree>
    <p:extLst>
      <p:ext uri="{BB962C8B-B14F-4D97-AF65-F5344CB8AC3E}">
        <p14:creationId xmlns:p14="http://schemas.microsoft.com/office/powerpoint/2010/main" val="2031576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FA630F6A-5675-408B-99B9-C0486B247685}" type="slidenum">
              <a:rPr lang="en-US" smtClean="0"/>
              <a:pPr/>
              <a:t>1</a:t>
            </a:fld>
            <a:endParaRPr lang="th-TH"/>
          </a:p>
        </p:txBody>
      </p:sp>
    </p:spTree>
    <p:extLst>
      <p:ext uri="{BB962C8B-B14F-4D97-AF65-F5344CB8AC3E}">
        <p14:creationId xmlns:p14="http://schemas.microsoft.com/office/powerpoint/2010/main" val="681996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 Copyright IBM Corporation 2009</a:t>
            </a:r>
          </a:p>
        </p:txBody>
      </p:sp>
      <p:sp>
        <p:nvSpPr>
          <p:cNvPr id="5" name="Rectangle 7"/>
          <p:cNvSpPr>
            <a:spLocks noGrp="1" noChangeArrowheads="1"/>
          </p:cNvSpPr>
          <p:nvPr>
            <p:ph type="sldNum" sz="quarter" idx="5"/>
          </p:nvPr>
        </p:nvSpPr>
        <p:spPr>
          <a:ln/>
        </p:spPr>
        <p:txBody>
          <a:bodyPr/>
          <a:lstStyle/>
          <a:p>
            <a:fld id="{5A0FEE46-35FF-484A-8020-13F3BB0096C3}" type="slidenum">
              <a:rPr lang="en-US"/>
              <a:pPr/>
              <a:t>10</a:t>
            </a:fld>
            <a:endParaRPr lang="en-US"/>
          </a:p>
        </p:txBody>
      </p:sp>
      <p:sp>
        <p:nvSpPr>
          <p:cNvPr id="302082" name="Rectangle 2"/>
          <p:cNvSpPr>
            <a:spLocks noGrp="1" noRot="1" noChangeAspect="1" noChangeArrowheads="1" noTextEdit="1"/>
          </p:cNvSpPr>
          <p:nvPr>
            <p:ph type="sldImg"/>
          </p:nvPr>
        </p:nvSpPr>
        <p:spPr>
          <a:xfrm>
            <a:off x="430213" y="693738"/>
            <a:ext cx="6157912" cy="3465512"/>
          </a:xfrm>
          <a:ln/>
        </p:spPr>
      </p:sp>
      <p:sp>
        <p:nvSpPr>
          <p:cNvPr id="302083" name="Rectangle 3"/>
          <p:cNvSpPr>
            <a:spLocks noGrp="1" noChangeArrowheads="1"/>
          </p:cNvSpPr>
          <p:nvPr>
            <p:ph type="body" idx="1"/>
          </p:nvPr>
        </p:nvSpPr>
        <p:spPr>
          <a:xfrm>
            <a:off x="701830" y="4388810"/>
            <a:ext cx="5606741" cy="4158507"/>
          </a:xfrm>
        </p:spPr>
        <p:txBody>
          <a:bodyPr/>
          <a:lstStyle/>
          <a:p>
            <a:r>
              <a:rPr lang="en-US" b="1" i="1"/>
              <a:t>Notes:</a:t>
            </a:r>
            <a:endParaRPr lang="en-US"/>
          </a:p>
          <a:p>
            <a:r>
              <a:rPr lang="en-US"/>
              <a:t>The </a:t>
            </a:r>
            <a:r>
              <a:rPr lang="en-US">
                <a:latin typeface="Courier New" pitchFamily="49" charset="0"/>
                <a:cs typeface="Courier New" pitchFamily="49" charset="0"/>
              </a:rPr>
              <a:t>Logger</a:t>
            </a:r>
            <a:r>
              <a:rPr lang="en-US"/>
              <a:t> filter displays the execution duration time of the Web resource that it filters in the Web server’s event log.</a:t>
            </a:r>
            <a:endParaRPr lang="en-US" b="1" i="1"/>
          </a:p>
          <a:p>
            <a:r>
              <a:rPr lang="en-US" b="1" i="1"/>
              <a:t>Instructor notes:</a:t>
            </a:r>
            <a:endParaRPr lang="en-US"/>
          </a:p>
          <a:p>
            <a:r>
              <a:rPr lang="en-US"/>
              <a:t>Purpose —  </a:t>
            </a:r>
          </a:p>
          <a:p>
            <a:r>
              <a:rPr lang="en-US"/>
              <a:t>Details —  </a:t>
            </a:r>
          </a:p>
          <a:p>
            <a:r>
              <a:rPr lang="en-US"/>
              <a:t>Additional information —  </a:t>
            </a:r>
          </a:p>
          <a:p>
            <a:r>
              <a:rPr lang="en-US"/>
              <a:t>Transition statement —  Next: Logger Filter: Deployment Descriptor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 Copyright IBM Corporation 2009</a:t>
            </a:r>
          </a:p>
        </p:txBody>
      </p:sp>
      <p:sp>
        <p:nvSpPr>
          <p:cNvPr id="5" name="Rectangle 7"/>
          <p:cNvSpPr>
            <a:spLocks noGrp="1" noChangeArrowheads="1"/>
          </p:cNvSpPr>
          <p:nvPr>
            <p:ph type="sldNum" sz="quarter" idx="5"/>
          </p:nvPr>
        </p:nvSpPr>
        <p:spPr>
          <a:ln/>
        </p:spPr>
        <p:txBody>
          <a:bodyPr/>
          <a:lstStyle/>
          <a:p>
            <a:fld id="{0A72CCBD-66CC-4FAF-8DDB-28527D55D5FF}" type="slidenum">
              <a:rPr lang="en-US"/>
              <a:pPr/>
              <a:t>11</a:t>
            </a:fld>
            <a:endParaRPr lang="en-US"/>
          </a:p>
        </p:txBody>
      </p:sp>
      <p:sp>
        <p:nvSpPr>
          <p:cNvPr id="306178" name="Rectangle 2"/>
          <p:cNvSpPr>
            <a:spLocks noGrp="1" noRot="1" noChangeAspect="1" noChangeArrowheads="1" noTextEdit="1"/>
          </p:cNvSpPr>
          <p:nvPr>
            <p:ph type="sldImg"/>
          </p:nvPr>
        </p:nvSpPr>
        <p:spPr>
          <a:xfrm>
            <a:off x="430213" y="693738"/>
            <a:ext cx="6157912" cy="3465512"/>
          </a:xfrm>
          <a:ln/>
        </p:spPr>
      </p:sp>
      <p:sp>
        <p:nvSpPr>
          <p:cNvPr id="306179" name="Rectangle 3"/>
          <p:cNvSpPr>
            <a:spLocks noGrp="1" noChangeArrowheads="1"/>
          </p:cNvSpPr>
          <p:nvPr>
            <p:ph type="body" idx="1"/>
          </p:nvPr>
        </p:nvSpPr>
        <p:spPr>
          <a:xfrm>
            <a:off x="701830" y="4388810"/>
            <a:ext cx="5606741" cy="4158507"/>
          </a:xfrm>
        </p:spPr>
        <p:txBody>
          <a:bodyPr/>
          <a:lstStyle/>
          <a:p>
            <a:r>
              <a:rPr lang="en-US" b="1" i="1"/>
              <a:t>Notes:</a:t>
            </a:r>
            <a:endParaRPr lang="en-US"/>
          </a:p>
          <a:p>
            <a:r>
              <a:rPr lang="en-US"/>
              <a:t>The </a:t>
            </a:r>
            <a:r>
              <a:rPr lang="en-US" b="1"/>
              <a:t>init()</a:t>
            </a:r>
            <a:r>
              <a:rPr lang="en-US"/>
              <a:t> method copies the </a:t>
            </a:r>
            <a:r>
              <a:rPr lang="en-US" b="1"/>
              <a:t>FilterConfig</a:t>
            </a:r>
            <a:r>
              <a:rPr lang="en-US"/>
              <a:t> object provided by the container to an instance variable for later use in </a:t>
            </a:r>
            <a:r>
              <a:rPr lang="en-US" b="1"/>
              <a:t>doFIlter()</a:t>
            </a:r>
            <a:r>
              <a:rPr lang="en-US"/>
              <a:t>.</a:t>
            </a:r>
          </a:p>
          <a:p>
            <a:r>
              <a:rPr lang="en-US" b="1" i="1"/>
              <a:t>Instructor notes:</a:t>
            </a:r>
            <a:endParaRPr lang="en-US"/>
          </a:p>
          <a:p>
            <a:r>
              <a:rPr lang="en-US"/>
              <a:t>Purpose —  </a:t>
            </a:r>
          </a:p>
          <a:p>
            <a:r>
              <a:rPr lang="en-US"/>
              <a:t>Details —  </a:t>
            </a:r>
          </a:p>
          <a:p>
            <a:r>
              <a:rPr lang="en-US"/>
              <a:t>Additional information —  </a:t>
            </a:r>
          </a:p>
          <a:p>
            <a:r>
              <a:rPr lang="en-US"/>
              <a:t>Transition statement —  Next: Logger Filter: doFilter() Method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 Copyright IBM Corporation 2009</a:t>
            </a:r>
          </a:p>
        </p:txBody>
      </p:sp>
      <p:sp>
        <p:nvSpPr>
          <p:cNvPr id="5" name="Rectangle 7"/>
          <p:cNvSpPr>
            <a:spLocks noGrp="1" noChangeArrowheads="1"/>
          </p:cNvSpPr>
          <p:nvPr>
            <p:ph type="sldNum" sz="quarter" idx="5"/>
          </p:nvPr>
        </p:nvSpPr>
        <p:spPr>
          <a:ln/>
        </p:spPr>
        <p:txBody>
          <a:bodyPr/>
          <a:lstStyle/>
          <a:p>
            <a:fld id="{323AC696-A1C1-4FE2-BF62-FE878EF90CE5}" type="slidenum">
              <a:rPr lang="en-US"/>
              <a:pPr/>
              <a:t>12</a:t>
            </a:fld>
            <a:endParaRPr lang="en-US"/>
          </a:p>
        </p:txBody>
      </p:sp>
      <p:sp>
        <p:nvSpPr>
          <p:cNvPr id="308226" name="Rectangle 2"/>
          <p:cNvSpPr>
            <a:spLocks noGrp="1" noRot="1" noChangeAspect="1" noChangeArrowheads="1" noTextEdit="1"/>
          </p:cNvSpPr>
          <p:nvPr>
            <p:ph type="sldImg"/>
          </p:nvPr>
        </p:nvSpPr>
        <p:spPr>
          <a:xfrm>
            <a:off x="430213" y="693738"/>
            <a:ext cx="6157912" cy="3465512"/>
          </a:xfrm>
          <a:ln/>
        </p:spPr>
      </p:sp>
      <p:sp>
        <p:nvSpPr>
          <p:cNvPr id="308227" name="Rectangle 3"/>
          <p:cNvSpPr>
            <a:spLocks noGrp="1" noChangeArrowheads="1"/>
          </p:cNvSpPr>
          <p:nvPr>
            <p:ph type="body" idx="1"/>
          </p:nvPr>
        </p:nvSpPr>
        <p:spPr>
          <a:xfrm>
            <a:off x="701830" y="4388810"/>
            <a:ext cx="5606741" cy="4158507"/>
          </a:xfrm>
        </p:spPr>
        <p:txBody>
          <a:bodyPr/>
          <a:lstStyle/>
          <a:p>
            <a:r>
              <a:rPr lang="en-US" b="1" i="1"/>
              <a:t>Notes:</a:t>
            </a:r>
            <a:endParaRPr lang="en-US"/>
          </a:p>
          <a:p>
            <a:r>
              <a:rPr lang="en-US"/>
              <a:t>Note that this method has the three parts typical of a doFilter() pattern: process request, transfer control to the next filter or Web resource, and process the response.</a:t>
            </a:r>
          </a:p>
          <a:p>
            <a:r>
              <a:rPr lang="en-US" b="1" i="1"/>
              <a:t>Instructor notes:</a:t>
            </a:r>
            <a:endParaRPr lang="en-US"/>
          </a:p>
          <a:p>
            <a:r>
              <a:rPr lang="en-US"/>
              <a:t>Purpose —  </a:t>
            </a:r>
          </a:p>
          <a:p>
            <a:r>
              <a:rPr lang="en-US"/>
              <a:t>Details —  </a:t>
            </a:r>
          </a:p>
          <a:p>
            <a:r>
              <a:rPr lang="en-US"/>
              <a:t>Additional information —  </a:t>
            </a:r>
          </a:p>
          <a:p>
            <a:r>
              <a:rPr lang="en-US"/>
              <a:t>Transition statement —  Next: Logger Filter: How It Works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 Copyright IBM Corporation 2009</a:t>
            </a:r>
          </a:p>
        </p:txBody>
      </p:sp>
      <p:sp>
        <p:nvSpPr>
          <p:cNvPr id="5" name="Rectangle 7"/>
          <p:cNvSpPr>
            <a:spLocks noGrp="1" noChangeArrowheads="1"/>
          </p:cNvSpPr>
          <p:nvPr>
            <p:ph type="sldNum" sz="quarter" idx="5"/>
          </p:nvPr>
        </p:nvSpPr>
        <p:spPr>
          <a:ln/>
        </p:spPr>
        <p:txBody>
          <a:bodyPr/>
          <a:lstStyle/>
          <a:p>
            <a:fld id="{BD8345BF-2199-44B0-8BAD-5E4DB80DED65}" type="slidenum">
              <a:rPr lang="en-US"/>
              <a:pPr/>
              <a:t>2</a:t>
            </a:fld>
            <a:endParaRPr lang="en-US"/>
          </a:p>
        </p:txBody>
      </p:sp>
      <p:sp>
        <p:nvSpPr>
          <p:cNvPr id="252930" name="Rectangle 2"/>
          <p:cNvSpPr>
            <a:spLocks noGrp="1" noRot="1" noChangeAspect="1" noChangeArrowheads="1" noTextEdit="1"/>
          </p:cNvSpPr>
          <p:nvPr>
            <p:ph type="sldImg"/>
          </p:nvPr>
        </p:nvSpPr>
        <p:spPr>
          <a:xfrm>
            <a:off x="430213" y="693738"/>
            <a:ext cx="6157912" cy="3465512"/>
          </a:xfrm>
          <a:ln/>
        </p:spPr>
      </p:sp>
      <p:sp>
        <p:nvSpPr>
          <p:cNvPr id="252931" name="Rectangle 3"/>
          <p:cNvSpPr>
            <a:spLocks noGrp="1" noChangeArrowheads="1"/>
          </p:cNvSpPr>
          <p:nvPr>
            <p:ph type="body" idx="1"/>
          </p:nvPr>
        </p:nvSpPr>
        <p:spPr>
          <a:xfrm>
            <a:off x="701830" y="4388810"/>
            <a:ext cx="5606741" cy="4158507"/>
          </a:xfrm>
        </p:spPr>
        <p:txBody>
          <a:bodyPr/>
          <a:lstStyle/>
          <a:p>
            <a:r>
              <a:rPr lang="en-US" b="1" i="1"/>
              <a:t>Notes:</a:t>
            </a:r>
            <a:endParaRPr lang="en-US"/>
          </a:p>
          <a:p>
            <a:r>
              <a:rPr lang="en-US"/>
              <a:t>Some Web servers like Apache, IIS, and Netscape have implemented proprietary filtering or filtering-like schemes. The Servlet Filtering API is a Java EE standard (in Java EE V1.3 and later).</a:t>
            </a:r>
            <a:endParaRPr lang="en-US" b="1" i="1"/>
          </a:p>
          <a:p>
            <a:r>
              <a:rPr lang="en-US" b="1" i="1"/>
              <a:t>Instructor notes:</a:t>
            </a:r>
            <a:endParaRPr lang="en-US"/>
          </a:p>
          <a:p>
            <a:r>
              <a:rPr lang="en-US"/>
              <a:t>Purpose —  </a:t>
            </a:r>
          </a:p>
          <a:p>
            <a:r>
              <a:rPr lang="en-US"/>
              <a:t>Details —  </a:t>
            </a:r>
          </a:p>
          <a:p>
            <a:r>
              <a:rPr lang="en-US"/>
              <a:t>Additional information —  </a:t>
            </a:r>
          </a:p>
          <a:p>
            <a:r>
              <a:rPr lang="en-US"/>
              <a:t>Transition statement —  Next: Typical Uses of Filters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 Copyright IBM Corporation 2009</a:t>
            </a:r>
          </a:p>
        </p:txBody>
      </p:sp>
      <p:sp>
        <p:nvSpPr>
          <p:cNvPr id="5" name="Rectangle 7"/>
          <p:cNvSpPr>
            <a:spLocks noGrp="1" noChangeArrowheads="1"/>
          </p:cNvSpPr>
          <p:nvPr>
            <p:ph type="sldNum" sz="quarter" idx="5"/>
          </p:nvPr>
        </p:nvSpPr>
        <p:spPr>
          <a:ln/>
        </p:spPr>
        <p:txBody>
          <a:bodyPr/>
          <a:lstStyle/>
          <a:p>
            <a:fld id="{426B95E2-477E-4C29-8CE4-5971B127D50A}" type="slidenum">
              <a:rPr lang="en-US"/>
              <a:pPr/>
              <a:t>3</a:t>
            </a:fld>
            <a:endParaRPr lang="en-US"/>
          </a:p>
        </p:txBody>
      </p:sp>
      <p:sp>
        <p:nvSpPr>
          <p:cNvPr id="254978" name="Rectangle 2"/>
          <p:cNvSpPr>
            <a:spLocks noGrp="1" noRot="1" noChangeAspect="1" noChangeArrowheads="1" noTextEdit="1"/>
          </p:cNvSpPr>
          <p:nvPr>
            <p:ph type="sldImg"/>
          </p:nvPr>
        </p:nvSpPr>
        <p:spPr>
          <a:xfrm>
            <a:off x="430213" y="693738"/>
            <a:ext cx="6157912" cy="3465512"/>
          </a:xfrm>
          <a:ln/>
        </p:spPr>
      </p:sp>
      <p:sp>
        <p:nvSpPr>
          <p:cNvPr id="254979" name="Rectangle 3"/>
          <p:cNvSpPr>
            <a:spLocks noGrp="1" noChangeArrowheads="1"/>
          </p:cNvSpPr>
          <p:nvPr>
            <p:ph type="body" idx="1"/>
          </p:nvPr>
        </p:nvSpPr>
        <p:spPr>
          <a:xfrm>
            <a:off x="701830" y="4388810"/>
            <a:ext cx="5606741" cy="4158507"/>
          </a:xfrm>
        </p:spPr>
        <p:txBody>
          <a:bodyPr/>
          <a:lstStyle/>
          <a:p>
            <a:r>
              <a:rPr lang="en-US" b="1" i="1"/>
              <a:t>Notes:</a:t>
            </a:r>
            <a:endParaRPr lang="en-US"/>
          </a:p>
          <a:p>
            <a:r>
              <a:rPr lang="en-US"/>
              <a:t>Many other uses are possible. Tokenizing filters, for example, might be used with mobile devices to convert the output of an HTML tag to a special byte code that the device can interpret, in order to compress the response stream. </a:t>
            </a:r>
            <a:endParaRPr lang="en-US" b="1" i="1"/>
          </a:p>
          <a:p>
            <a:r>
              <a:rPr lang="en-US"/>
              <a:t>The Servlet Filtering API is included in the Java Servlet Specification, and can be viewed on the Web at http://jcp.org/aboutJava/communityprocess/final/jsr154/index.html.</a:t>
            </a:r>
          </a:p>
          <a:p>
            <a:r>
              <a:rPr lang="en-US"/>
              <a:t>Think of filters as pluggable components that can process common services in a standard way, without requiring changes to the core processing code of the filtered servlet. The function provided by filters can be added or deleted by changing only the deployment descriptor, and not the core processing code of the servlet. </a:t>
            </a:r>
          </a:p>
          <a:p>
            <a:r>
              <a:rPr lang="en-US"/>
              <a:t>Filters can be added or removed without changing the core function of the filtered code, thus allowing a set of services to be configured at run time, rather than during development. Instead of coding conditional logic in a servlet to use a set of ancillary services based on the settings of some flags, one can simply add or remove filters (and their corresponding services) by configuring the deployment descriptor. </a:t>
            </a:r>
          </a:p>
          <a:p>
            <a:r>
              <a:rPr lang="en-US" b="1" i="1"/>
              <a:t>Instructor notes:</a:t>
            </a:r>
            <a:endParaRPr lang="en-US"/>
          </a:p>
          <a:p>
            <a:r>
              <a:rPr lang="en-US"/>
              <a:t>Purpose —  </a:t>
            </a:r>
          </a:p>
          <a:p>
            <a:r>
              <a:rPr lang="en-US"/>
              <a:t>Details —  </a:t>
            </a:r>
          </a:p>
          <a:p>
            <a:r>
              <a:rPr lang="en-US"/>
              <a:t>Additional information —  </a:t>
            </a:r>
          </a:p>
          <a:p>
            <a:r>
              <a:rPr lang="en-US"/>
              <a:t>Transition statement —  Next: Filter Processing Flow</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 Copyright IBM Corporation 2009</a:t>
            </a:r>
          </a:p>
        </p:txBody>
      </p:sp>
      <p:sp>
        <p:nvSpPr>
          <p:cNvPr id="5" name="Rectangle 7"/>
          <p:cNvSpPr>
            <a:spLocks noGrp="1" noChangeArrowheads="1"/>
          </p:cNvSpPr>
          <p:nvPr>
            <p:ph type="sldNum" sz="quarter" idx="5"/>
          </p:nvPr>
        </p:nvSpPr>
        <p:spPr>
          <a:ln/>
        </p:spPr>
        <p:txBody>
          <a:bodyPr/>
          <a:lstStyle/>
          <a:p>
            <a:fld id="{931536AD-6763-48AF-BDF8-27A7AF7F9DA0}" type="slidenum">
              <a:rPr lang="en-US"/>
              <a:pPr/>
              <a:t>4</a:t>
            </a:fld>
            <a:endParaRPr lang="en-US"/>
          </a:p>
        </p:txBody>
      </p:sp>
      <p:sp>
        <p:nvSpPr>
          <p:cNvPr id="257026" name="Rectangle 2"/>
          <p:cNvSpPr>
            <a:spLocks noGrp="1" noRot="1" noChangeAspect="1" noChangeArrowheads="1" noTextEdit="1"/>
          </p:cNvSpPr>
          <p:nvPr>
            <p:ph type="sldImg"/>
          </p:nvPr>
        </p:nvSpPr>
        <p:spPr>
          <a:xfrm>
            <a:off x="430213" y="693738"/>
            <a:ext cx="6157912" cy="3465512"/>
          </a:xfrm>
          <a:ln/>
        </p:spPr>
      </p:sp>
      <p:sp>
        <p:nvSpPr>
          <p:cNvPr id="257027" name="Rectangle 3"/>
          <p:cNvSpPr>
            <a:spLocks noGrp="1" noChangeArrowheads="1"/>
          </p:cNvSpPr>
          <p:nvPr>
            <p:ph type="body" idx="1"/>
          </p:nvPr>
        </p:nvSpPr>
        <p:spPr>
          <a:xfrm>
            <a:off x="701830" y="4388810"/>
            <a:ext cx="5606741" cy="4158507"/>
          </a:xfrm>
        </p:spPr>
        <p:txBody>
          <a:bodyPr/>
          <a:lstStyle/>
          <a:p>
            <a:r>
              <a:rPr lang="en-US" b="1" i="1"/>
              <a:t>Notes:</a:t>
            </a:r>
            <a:endParaRPr lang="en-US"/>
          </a:p>
          <a:p>
            <a:r>
              <a:rPr lang="en-US"/>
              <a:t>Filters are not explicitly seen by the client user. They are invoked when there is a request for a client resource, and that client resource has been configured to use filters. Entries in the Web deployment descriptor describe which filters are used for a particular resource: this is covered in more detail later in the unit.</a:t>
            </a:r>
            <a:endParaRPr lang="en-US" b="1" i="1"/>
          </a:p>
          <a:p>
            <a:r>
              <a:rPr lang="en-US"/>
              <a:t>At execution time, the filter typically accesses and possibly modifies the request object (preprocessing), transfers control to the Web resource via the </a:t>
            </a:r>
            <a:r>
              <a:rPr lang="en-US">
                <a:latin typeface="Courier New" pitchFamily="49" charset="0"/>
                <a:cs typeface="Courier New" pitchFamily="49" charset="0"/>
              </a:rPr>
              <a:t>doFilter</a:t>
            </a:r>
            <a:r>
              <a:rPr lang="en-US"/>
              <a:t> method of the </a:t>
            </a:r>
            <a:r>
              <a:rPr lang="en-US">
                <a:latin typeface="Courier New" pitchFamily="49" charset="0"/>
                <a:cs typeface="Courier New" pitchFamily="49" charset="0"/>
              </a:rPr>
              <a:t>FilterChain</a:t>
            </a:r>
            <a:r>
              <a:rPr lang="en-US"/>
              <a:t> class, and then accesses (and possibly modifies) the response object (post processing) after the </a:t>
            </a:r>
            <a:r>
              <a:rPr lang="en-US">
                <a:latin typeface="Courier New" pitchFamily="49" charset="0"/>
                <a:cs typeface="Courier New" pitchFamily="49" charset="0"/>
              </a:rPr>
              <a:t>doFilter</a:t>
            </a:r>
            <a:r>
              <a:rPr lang="en-US" b="1"/>
              <a:t> </a:t>
            </a:r>
            <a:r>
              <a:rPr lang="en-US"/>
              <a:t>method completes. </a:t>
            </a:r>
          </a:p>
          <a:p>
            <a:r>
              <a:rPr lang="en-US"/>
              <a:t>Each of these steps is performed within the same method in the filter. As part of the processing, the filter might query, modify, or customize the request and response objects to perform its function. The client request and response are passed to the next filter in the chain as parameters of </a:t>
            </a:r>
            <a:r>
              <a:rPr lang="en-US">
                <a:latin typeface="Courier New" pitchFamily="49" charset="0"/>
                <a:cs typeface="Courier New" pitchFamily="49" charset="0"/>
              </a:rPr>
              <a:t>doFilter</a:t>
            </a:r>
            <a:r>
              <a:rPr lang="en-US"/>
              <a:t>. </a:t>
            </a:r>
          </a:p>
          <a:p>
            <a:r>
              <a:rPr lang="en-US" b="1" i="1"/>
              <a:t>Instructor notes:</a:t>
            </a:r>
            <a:endParaRPr lang="en-US"/>
          </a:p>
          <a:p>
            <a:r>
              <a:rPr lang="en-US"/>
              <a:t>Purpose —  </a:t>
            </a:r>
          </a:p>
          <a:p>
            <a:r>
              <a:rPr lang="en-US"/>
              <a:t>Details —  </a:t>
            </a:r>
          </a:p>
          <a:p>
            <a:r>
              <a:rPr lang="en-US"/>
              <a:t>Additional information —  </a:t>
            </a:r>
          </a:p>
          <a:p>
            <a:r>
              <a:rPr lang="en-US"/>
              <a:t>Transition statement —  Next: Filter Chain Processing</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 Copyright IBM Corporation 2009</a:t>
            </a:r>
          </a:p>
        </p:txBody>
      </p:sp>
      <p:sp>
        <p:nvSpPr>
          <p:cNvPr id="5" name="Rectangle 7"/>
          <p:cNvSpPr>
            <a:spLocks noGrp="1" noChangeArrowheads="1"/>
          </p:cNvSpPr>
          <p:nvPr>
            <p:ph type="sldNum" sz="quarter" idx="5"/>
          </p:nvPr>
        </p:nvSpPr>
        <p:spPr>
          <a:ln/>
        </p:spPr>
        <p:txBody>
          <a:bodyPr/>
          <a:lstStyle/>
          <a:p>
            <a:fld id="{A1642A39-33B8-48E4-94D4-36249DE081BC}" type="slidenum">
              <a:rPr lang="en-US"/>
              <a:pPr/>
              <a:t>5</a:t>
            </a:fld>
            <a:endParaRPr lang="en-US"/>
          </a:p>
        </p:txBody>
      </p:sp>
      <p:sp>
        <p:nvSpPr>
          <p:cNvPr id="259074" name="Rectangle 2"/>
          <p:cNvSpPr>
            <a:spLocks noGrp="1" noRot="1" noChangeAspect="1" noChangeArrowheads="1" noTextEdit="1"/>
          </p:cNvSpPr>
          <p:nvPr>
            <p:ph type="sldImg"/>
          </p:nvPr>
        </p:nvSpPr>
        <p:spPr>
          <a:xfrm>
            <a:off x="430213" y="693738"/>
            <a:ext cx="6157912" cy="3465512"/>
          </a:xfrm>
          <a:ln/>
        </p:spPr>
      </p:sp>
      <p:sp>
        <p:nvSpPr>
          <p:cNvPr id="259075" name="Rectangle 3"/>
          <p:cNvSpPr>
            <a:spLocks noGrp="1" noChangeArrowheads="1"/>
          </p:cNvSpPr>
          <p:nvPr>
            <p:ph type="body" idx="1"/>
          </p:nvPr>
        </p:nvSpPr>
        <p:spPr>
          <a:xfrm>
            <a:off x="701830" y="4388810"/>
            <a:ext cx="5606741" cy="4158507"/>
          </a:xfrm>
        </p:spPr>
        <p:txBody>
          <a:bodyPr/>
          <a:lstStyle/>
          <a:p>
            <a:r>
              <a:rPr lang="en-US" b="1"/>
              <a:t>Notes:</a:t>
            </a:r>
          </a:p>
          <a:p>
            <a:r>
              <a:rPr lang="en-US"/>
              <a:t>The filter chain is a key concept in servlet filtering.</a:t>
            </a:r>
          </a:p>
          <a:p>
            <a:r>
              <a:rPr lang="en-US" b="1" i="1"/>
              <a:t>Instructor notes:</a:t>
            </a:r>
            <a:endParaRPr lang="en-US"/>
          </a:p>
          <a:p>
            <a:r>
              <a:rPr lang="en-US"/>
              <a:t>Purpose —  </a:t>
            </a:r>
          </a:p>
          <a:p>
            <a:r>
              <a:rPr lang="en-US"/>
              <a:t>Details —  </a:t>
            </a:r>
          </a:p>
          <a:p>
            <a:r>
              <a:rPr lang="en-US"/>
              <a:t>Additional information —  </a:t>
            </a:r>
          </a:p>
          <a:p>
            <a:r>
              <a:rPr lang="en-US"/>
              <a:t>Transition statement —  Next: doFilter() Nested Calls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 Copyright IBM Corporation 2009</a:t>
            </a:r>
          </a:p>
        </p:txBody>
      </p:sp>
      <p:sp>
        <p:nvSpPr>
          <p:cNvPr id="5" name="Rectangle 7"/>
          <p:cNvSpPr>
            <a:spLocks noGrp="1" noChangeArrowheads="1"/>
          </p:cNvSpPr>
          <p:nvPr>
            <p:ph type="sldNum" sz="quarter" idx="5"/>
          </p:nvPr>
        </p:nvSpPr>
        <p:spPr>
          <a:ln/>
        </p:spPr>
        <p:txBody>
          <a:bodyPr/>
          <a:lstStyle/>
          <a:p>
            <a:fld id="{4CE4622C-559D-4A6C-8666-D3C4DE012E2C}" type="slidenum">
              <a:rPr lang="en-US"/>
              <a:pPr/>
              <a:t>6</a:t>
            </a:fld>
            <a:endParaRPr lang="en-US"/>
          </a:p>
        </p:txBody>
      </p:sp>
      <p:sp>
        <p:nvSpPr>
          <p:cNvPr id="261122" name="Rectangle 2"/>
          <p:cNvSpPr>
            <a:spLocks noGrp="1" noRot="1" noChangeAspect="1" noChangeArrowheads="1" noTextEdit="1"/>
          </p:cNvSpPr>
          <p:nvPr>
            <p:ph type="sldImg"/>
          </p:nvPr>
        </p:nvSpPr>
        <p:spPr>
          <a:xfrm>
            <a:off x="430213" y="693738"/>
            <a:ext cx="6157912" cy="3465512"/>
          </a:xfrm>
          <a:ln/>
        </p:spPr>
      </p:sp>
      <p:sp>
        <p:nvSpPr>
          <p:cNvPr id="261123" name="Rectangle 3"/>
          <p:cNvSpPr>
            <a:spLocks noGrp="1" noChangeArrowheads="1"/>
          </p:cNvSpPr>
          <p:nvPr>
            <p:ph type="body" idx="1"/>
          </p:nvPr>
        </p:nvSpPr>
        <p:spPr>
          <a:xfrm>
            <a:off x="701830" y="4388810"/>
            <a:ext cx="5606741" cy="4158507"/>
          </a:xfrm>
        </p:spPr>
        <p:txBody>
          <a:bodyPr/>
          <a:lstStyle/>
          <a:p>
            <a:r>
              <a:rPr lang="en-US" b="1" i="1"/>
              <a:t>Notes:</a:t>
            </a:r>
            <a:endParaRPr lang="en-US"/>
          </a:p>
          <a:p>
            <a:r>
              <a:rPr lang="en-US"/>
              <a:t>This diagram illustrates how filters are nested. The client request is for the </a:t>
            </a:r>
            <a:r>
              <a:rPr lang="en-US">
                <a:latin typeface="Courier New" pitchFamily="49" charset="0"/>
                <a:cs typeface="Courier New" pitchFamily="49" charset="0"/>
              </a:rPr>
              <a:t>FilterServlet</a:t>
            </a:r>
            <a:r>
              <a:rPr lang="en-US"/>
              <a:t> resource. The first filter in the chain (</a:t>
            </a:r>
            <a:r>
              <a:rPr lang="en-US">
                <a:latin typeface="Courier New" pitchFamily="49" charset="0"/>
                <a:cs typeface="Courier New" pitchFamily="49" charset="0"/>
              </a:rPr>
              <a:t>FirstFilter</a:t>
            </a:r>
            <a:r>
              <a:rPr lang="en-US"/>
              <a:t>) has the filter’s chain passed (by the container) as an input parameter of </a:t>
            </a:r>
            <a:r>
              <a:rPr lang="en-US">
                <a:latin typeface="Courier New" pitchFamily="49" charset="0"/>
                <a:cs typeface="Courier New" pitchFamily="49" charset="0"/>
              </a:rPr>
              <a:t>doFilter</a:t>
            </a:r>
            <a:r>
              <a:rPr lang="en-US"/>
              <a:t>().The filter then uses the </a:t>
            </a:r>
            <a:r>
              <a:rPr lang="en-US">
                <a:latin typeface="Courier New" pitchFamily="49" charset="0"/>
                <a:cs typeface="Courier New" pitchFamily="49" charset="0"/>
              </a:rPr>
              <a:t>doFilter</a:t>
            </a:r>
            <a:r>
              <a:rPr lang="en-US"/>
              <a:t>()</a:t>
            </a:r>
            <a:r>
              <a:rPr lang="en-US" b="1"/>
              <a:t> </a:t>
            </a:r>
            <a:r>
              <a:rPr lang="en-US"/>
              <a:t>method of the chain object to call </a:t>
            </a:r>
            <a:r>
              <a:rPr lang="en-US">
                <a:latin typeface="Courier New" pitchFamily="49" charset="0"/>
                <a:cs typeface="Courier New" pitchFamily="49" charset="0"/>
              </a:rPr>
              <a:t>SecondFilter</a:t>
            </a:r>
            <a:r>
              <a:rPr lang="en-US"/>
              <a:t>. </a:t>
            </a:r>
            <a:r>
              <a:rPr lang="en-US">
                <a:latin typeface="Courier New" pitchFamily="49" charset="0"/>
                <a:cs typeface="Courier New" pitchFamily="49" charset="0"/>
              </a:rPr>
              <a:t>SecondFilter</a:t>
            </a:r>
            <a:r>
              <a:rPr lang="en-US"/>
              <a:t> likewise uses the same mechanism, but it executes the requested Web resource, which is at the end of the chain. </a:t>
            </a:r>
          </a:p>
          <a:p>
            <a:r>
              <a:rPr lang="en-US"/>
              <a:t>Upon return from the end of the chain, control transfers back through the nested calls. The request and response objects are passed as parameters on the </a:t>
            </a:r>
            <a:r>
              <a:rPr lang="en-US">
                <a:latin typeface="Courier New" pitchFamily="49" charset="0"/>
                <a:cs typeface="Courier New" pitchFamily="49" charset="0"/>
              </a:rPr>
              <a:t>chain.doFilter</a:t>
            </a:r>
            <a:r>
              <a:rPr lang="en-US"/>
              <a:t>() methods.</a:t>
            </a:r>
          </a:p>
          <a:p>
            <a:r>
              <a:rPr lang="en-US" b="1" i="1"/>
              <a:t>Instructor notes:</a:t>
            </a:r>
            <a:endParaRPr lang="en-US"/>
          </a:p>
          <a:p>
            <a:r>
              <a:rPr lang="en-US"/>
              <a:t>Purpose —  </a:t>
            </a:r>
          </a:p>
          <a:p>
            <a:r>
              <a:rPr lang="en-US"/>
              <a:t>Details —  </a:t>
            </a:r>
          </a:p>
          <a:p>
            <a:r>
              <a:rPr lang="en-US"/>
              <a:t>Additional information —  </a:t>
            </a:r>
          </a:p>
          <a:p>
            <a:r>
              <a:rPr lang="en-US"/>
              <a:t>Transition statement —  Next: Typical doFilter() Pattern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 Copyright IBM Corporation 2009</a:t>
            </a:r>
          </a:p>
        </p:txBody>
      </p:sp>
      <p:sp>
        <p:nvSpPr>
          <p:cNvPr id="5" name="Rectangle 7"/>
          <p:cNvSpPr>
            <a:spLocks noGrp="1" noChangeArrowheads="1"/>
          </p:cNvSpPr>
          <p:nvPr>
            <p:ph type="sldNum" sz="quarter" idx="5"/>
          </p:nvPr>
        </p:nvSpPr>
        <p:spPr>
          <a:ln/>
        </p:spPr>
        <p:txBody>
          <a:bodyPr/>
          <a:lstStyle/>
          <a:p>
            <a:fld id="{E748FE3E-6807-4B4F-B865-77C074DA4339}" type="slidenum">
              <a:rPr lang="en-US"/>
              <a:pPr/>
              <a:t>7</a:t>
            </a:fld>
            <a:endParaRPr lang="en-US"/>
          </a:p>
        </p:txBody>
      </p:sp>
      <p:sp>
        <p:nvSpPr>
          <p:cNvPr id="263170" name="Rectangle 2"/>
          <p:cNvSpPr>
            <a:spLocks noGrp="1" noRot="1" noChangeAspect="1" noChangeArrowheads="1" noTextEdit="1"/>
          </p:cNvSpPr>
          <p:nvPr>
            <p:ph type="sldImg"/>
          </p:nvPr>
        </p:nvSpPr>
        <p:spPr>
          <a:xfrm>
            <a:off x="430213" y="693738"/>
            <a:ext cx="6157912" cy="3465512"/>
          </a:xfrm>
          <a:ln/>
        </p:spPr>
      </p:sp>
      <p:sp>
        <p:nvSpPr>
          <p:cNvPr id="263171" name="Rectangle 3"/>
          <p:cNvSpPr>
            <a:spLocks noGrp="1" noChangeArrowheads="1"/>
          </p:cNvSpPr>
          <p:nvPr>
            <p:ph type="body" idx="1"/>
          </p:nvPr>
        </p:nvSpPr>
        <p:spPr>
          <a:xfrm>
            <a:off x="701830" y="4388810"/>
            <a:ext cx="5606741" cy="4158507"/>
          </a:xfrm>
        </p:spPr>
        <p:txBody>
          <a:bodyPr/>
          <a:lstStyle/>
          <a:p>
            <a:r>
              <a:rPr lang="en-US" b="1" i="1"/>
              <a:t>Notes:</a:t>
            </a:r>
            <a:endParaRPr lang="en-US"/>
          </a:p>
          <a:p>
            <a:r>
              <a:rPr lang="en-US"/>
              <a:t>This is a typical processing flow used within the doFilter() method of each of the filters. Note that if a filter chooses to end the chain, it is responsible for creating the response to be sent back to the client. Subsequent filters in the chain, which might have filled in the response object during the normal processing flow, are not available.</a:t>
            </a:r>
          </a:p>
          <a:p>
            <a:r>
              <a:rPr lang="en-US" b="1" i="1"/>
              <a:t>Instructor notes:</a:t>
            </a:r>
            <a:endParaRPr lang="en-US"/>
          </a:p>
          <a:p>
            <a:r>
              <a:rPr lang="en-US"/>
              <a:t>Purpose —  </a:t>
            </a:r>
          </a:p>
          <a:p>
            <a:r>
              <a:rPr lang="en-US"/>
              <a:t>Details —  </a:t>
            </a:r>
          </a:p>
          <a:p>
            <a:r>
              <a:rPr lang="en-US"/>
              <a:t>Additional information —  </a:t>
            </a:r>
          </a:p>
          <a:p>
            <a:r>
              <a:rPr lang="en-US"/>
              <a:t>Transition statement —  Next: Implementing a Filter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 Copyright IBM Corporation 2009</a:t>
            </a:r>
          </a:p>
        </p:txBody>
      </p:sp>
      <p:sp>
        <p:nvSpPr>
          <p:cNvPr id="5" name="Rectangle 7"/>
          <p:cNvSpPr>
            <a:spLocks noGrp="1" noChangeArrowheads="1"/>
          </p:cNvSpPr>
          <p:nvPr>
            <p:ph type="sldNum" sz="quarter" idx="5"/>
          </p:nvPr>
        </p:nvSpPr>
        <p:spPr>
          <a:ln/>
        </p:spPr>
        <p:txBody>
          <a:bodyPr/>
          <a:lstStyle/>
          <a:p>
            <a:fld id="{DD0A0B76-2A39-4E23-BAE6-FD8DEB791021}" type="slidenum">
              <a:rPr lang="en-US"/>
              <a:pPr/>
              <a:t>8</a:t>
            </a:fld>
            <a:endParaRPr lang="en-US"/>
          </a:p>
        </p:txBody>
      </p:sp>
      <p:sp>
        <p:nvSpPr>
          <p:cNvPr id="265218" name="Rectangle 2"/>
          <p:cNvSpPr>
            <a:spLocks noGrp="1" noRot="1" noChangeAspect="1" noChangeArrowheads="1" noTextEdit="1"/>
          </p:cNvSpPr>
          <p:nvPr>
            <p:ph type="sldImg"/>
          </p:nvPr>
        </p:nvSpPr>
        <p:spPr>
          <a:xfrm>
            <a:off x="430213" y="693738"/>
            <a:ext cx="6157912" cy="3465512"/>
          </a:xfrm>
          <a:ln/>
        </p:spPr>
      </p:sp>
      <p:sp>
        <p:nvSpPr>
          <p:cNvPr id="265219" name="Rectangle 3"/>
          <p:cNvSpPr>
            <a:spLocks noGrp="1" noChangeArrowheads="1"/>
          </p:cNvSpPr>
          <p:nvPr>
            <p:ph type="body" idx="1"/>
          </p:nvPr>
        </p:nvSpPr>
        <p:spPr>
          <a:xfrm>
            <a:off x="701830" y="4388810"/>
            <a:ext cx="5606741" cy="4158507"/>
          </a:xfrm>
        </p:spPr>
        <p:txBody>
          <a:bodyPr/>
          <a:lstStyle/>
          <a:p>
            <a:r>
              <a:rPr lang="en-US" b="1" i="1"/>
              <a:t>Notes:</a:t>
            </a:r>
            <a:endParaRPr lang="en-US"/>
          </a:p>
          <a:p>
            <a:r>
              <a:rPr lang="en-US"/>
              <a:t>To implement a filter, the class must be created, and entries must be made in the Web deployment descriptor file (</a:t>
            </a:r>
            <a:r>
              <a:rPr lang="en-US">
                <a:latin typeface="Courier New" pitchFamily="49" charset="0"/>
                <a:cs typeface="Courier New" pitchFamily="49" charset="0"/>
              </a:rPr>
              <a:t>web.xml</a:t>
            </a:r>
            <a:r>
              <a:rPr lang="en-US"/>
              <a:t>).</a:t>
            </a:r>
            <a:endParaRPr lang="en-US" b="1" i="1"/>
          </a:p>
          <a:p>
            <a:r>
              <a:rPr lang="en-US" b="1" i="1"/>
              <a:t>Instructor notes:</a:t>
            </a:r>
            <a:endParaRPr lang="en-US"/>
          </a:p>
          <a:p>
            <a:r>
              <a:rPr lang="en-US"/>
              <a:t>Purpose —  </a:t>
            </a:r>
          </a:p>
          <a:p>
            <a:r>
              <a:rPr lang="en-US"/>
              <a:t>Details —  </a:t>
            </a:r>
          </a:p>
          <a:p>
            <a:r>
              <a:rPr lang="en-US"/>
              <a:t>Additional information —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 Copyright IBM Corporation 2009</a:t>
            </a:r>
          </a:p>
        </p:txBody>
      </p:sp>
      <p:sp>
        <p:nvSpPr>
          <p:cNvPr id="5" name="Rectangle 7"/>
          <p:cNvSpPr>
            <a:spLocks noGrp="1" noChangeArrowheads="1"/>
          </p:cNvSpPr>
          <p:nvPr>
            <p:ph type="sldNum" sz="quarter" idx="5"/>
          </p:nvPr>
        </p:nvSpPr>
        <p:spPr>
          <a:ln/>
        </p:spPr>
        <p:txBody>
          <a:bodyPr/>
          <a:lstStyle/>
          <a:p>
            <a:fld id="{D733A558-7918-439A-B4A8-BC4024F77BFA}" type="slidenum">
              <a:rPr lang="en-US"/>
              <a:pPr/>
              <a:t>9</a:t>
            </a:fld>
            <a:endParaRPr lang="en-US"/>
          </a:p>
        </p:txBody>
      </p:sp>
      <p:sp>
        <p:nvSpPr>
          <p:cNvPr id="267266" name="Rectangle 2"/>
          <p:cNvSpPr>
            <a:spLocks noGrp="1" noRot="1" noChangeAspect="1" noChangeArrowheads="1" noTextEdit="1"/>
          </p:cNvSpPr>
          <p:nvPr>
            <p:ph type="sldImg"/>
          </p:nvPr>
        </p:nvSpPr>
        <p:spPr>
          <a:xfrm>
            <a:off x="430213" y="693738"/>
            <a:ext cx="6157912" cy="3465512"/>
          </a:xfrm>
          <a:ln/>
        </p:spPr>
      </p:sp>
      <p:sp>
        <p:nvSpPr>
          <p:cNvPr id="267267" name="Rectangle 3"/>
          <p:cNvSpPr>
            <a:spLocks noGrp="1" noChangeArrowheads="1"/>
          </p:cNvSpPr>
          <p:nvPr>
            <p:ph type="body" idx="1"/>
          </p:nvPr>
        </p:nvSpPr>
        <p:spPr>
          <a:xfrm>
            <a:off x="701830" y="4388810"/>
            <a:ext cx="5606741" cy="4158507"/>
          </a:xfrm>
        </p:spPr>
        <p:txBody>
          <a:bodyPr/>
          <a:lstStyle/>
          <a:p>
            <a:r>
              <a:rPr lang="en-US" b="1" i="1"/>
              <a:t>Notes:</a:t>
            </a:r>
            <a:endParaRPr lang="en-US"/>
          </a:p>
          <a:p>
            <a:r>
              <a:rPr lang="en-US"/>
              <a:t>Rational Application Developer can create a skeleton of an implementing class for a filter, and create entries in </a:t>
            </a:r>
            <a:r>
              <a:rPr lang="en-US">
                <a:latin typeface="Courier New" pitchFamily="49" charset="0"/>
                <a:cs typeface="Courier New" pitchFamily="49" charset="0"/>
              </a:rPr>
              <a:t>web.xml</a:t>
            </a:r>
            <a:r>
              <a:rPr lang="en-US"/>
              <a:t> file.</a:t>
            </a:r>
            <a:endParaRPr lang="en-US" b="1" i="1"/>
          </a:p>
          <a:p>
            <a:r>
              <a:rPr lang="en-US" b="1" i="1"/>
              <a:t>Instructor notes:</a:t>
            </a:r>
            <a:endParaRPr lang="en-US"/>
          </a:p>
          <a:p>
            <a:r>
              <a:rPr lang="en-US"/>
              <a:t>Purpose —  </a:t>
            </a:r>
          </a:p>
          <a:p>
            <a:r>
              <a:rPr lang="en-US"/>
              <a:t>Details —  </a:t>
            </a:r>
          </a:p>
          <a:p>
            <a:r>
              <a:rPr lang="en-US"/>
              <a:t>Additional information —  </a:t>
            </a:r>
          </a:p>
          <a:p>
            <a:r>
              <a:rPr lang="en-US"/>
              <a:t>Transition statement —  Next: Creating a New Filter in Application Developer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5BFA8-BBA7-4459-B33A-A511B84366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005EA9-43C2-4037-B396-19FA4AA1E2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592592-AF0F-4CE6-9C03-CC6142D6C2E0}"/>
              </a:ext>
            </a:extLst>
          </p:cNvPr>
          <p:cNvSpPr>
            <a:spLocks noGrp="1"/>
          </p:cNvSpPr>
          <p:nvPr>
            <p:ph type="dt" sz="half" idx="10"/>
          </p:nvPr>
        </p:nvSpPr>
        <p:spPr/>
        <p:txBody>
          <a:bodyPr/>
          <a:lstStyle/>
          <a:p>
            <a:fld id="{6AD9C960-72EB-43A8-9107-BCC914477505}" type="datetimeFigureOut">
              <a:rPr lang="en-US" smtClean="0"/>
              <a:t>11/24/2023</a:t>
            </a:fld>
            <a:endParaRPr lang="en-US"/>
          </a:p>
        </p:txBody>
      </p:sp>
      <p:sp>
        <p:nvSpPr>
          <p:cNvPr id="5" name="Footer Placeholder 4">
            <a:extLst>
              <a:ext uri="{FF2B5EF4-FFF2-40B4-BE49-F238E27FC236}">
                <a16:creationId xmlns:a16="http://schemas.microsoft.com/office/drawing/2014/main" id="{71332BF8-BE71-4CC7-B47A-A0615C0C1B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2CA2FB-76B7-49FA-A7FE-25CE1A6DA711}"/>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2711610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B5C7F-83F6-4326-AA0F-B638256721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64F97C-D7B9-44D1-8F43-B5DDFD11F08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6BEF1A-73BA-4ABC-B75F-276BDB4B19FD}"/>
              </a:ext>
            </a:extLst>
          </p:cNvPr>
          <p:cNvSpPr>
            <a:spLocks noGrp="1"/>
          </p:cNvSpPr>
          <p:nvPr>
            <p:ph type="dt" sz="half" idx="10"/>
          </p:nvPr>
        </p:nvSpPr>
        <p:spPr/>
        <p:txBody>
          <a:bodyPr/>
          <a:lstStyle/>
          <a:p>
            <a:fld id="{6AD9C960-72EB-43A8-9107-BCC914477505}" type="datetimeFigureOut">
              <a:rPr lang="en-US" smtClean="0"/>
              <a:t>11/24/2023</a:t>
            </a:fld>
            <a:endParaRPr lang="en-US"/>
          </a:p>
        </p:txBody>
      </p:sp>
      <p:sp>
        <p:nvSpPr>
          <p:cNvPr id="5" name="Footer Placeholder 4">
            <a:extLst>
              <a:ext uri="{FF2B5EF4-FFF2-40B4-BE49-F238E27FC236}">
                <a16:creationId xmlns:a16="http://schemas.microsoft.com/office/drawing/2014/main" id="{EF5DAB60-7DAF-401A-A4C2-A739B0FA4E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D3FED7-8F17-4558-9373-CFC9E1C99743}"/>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1511692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77D6E4-2480-400D-B04C-79B29E756D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B0B21C-BDFB-487B-AC51-160B6AFB9F2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952F20-7C76-4487-B041-88CCB93B944E}"/>
              </a:ext>
            </a:extLst>
          </p:cNvPr>
          <p:cNvSpPr>
            <a:spLocks noGrp="1"/>
          </p:cNvSpPr>
          <p:nvPr>
            <p:ph type="dt" sz="half" idx="10"/>
          </p:nvPr>
        </p:nvSpPr>
        <p:spPr/>
        <p:txBody>
          <a:bodyPr/>
          <a:lstStyle/>
          <a:p>
            <a:fld id="{6AD9C960-72EB-43A8-9107-BCC914477505}" type="datetimeFigureOut">
              <a:rPr lang="en-US" smtClean="0"/>
              <a:t>11/24/2023</a:t>
            </a:fld>
            <a:endParaRPr lang="en-US"/>
          </a:p>
        </p:txBody>
      </p:sp>
      <p:sp>
        <p:nvSpPr>
          <p:cNvPr id="5" name="Footer Placeholder 4">
            <a:extLst>
              <a:ext uri="{FF2B5EF4-FFF2-40B4-BE49-F238E27FC236}">
                <a16:creationId xmlns:a16="http://schemas.microsoft.com/office/drawing/2014/main" id="{089E0E17-5BE1-4B15-9520-DEFBE65813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F2FE3D-4CF0-4F88-B0E1-83862A5D2716}"/>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944842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F7A53-9C75-4599-B29A-CD75319F81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8C3735-BCA2-4290-9EE8-DF6F2CCDB59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5A5A7D-8831-4E8E-8525-98A917928764}"/>
              </a:ext>
            </a:extLst>
          </p:cNvPr>
          <p:cNvSpPr>
            <a:spLocks noGrp="1"/>
          </p:cNvSpPr>
          <p:nvPr>
            <p:ph type="dt" sz="half" idx="10"/>
          </p:nvPr>
        </p:nvSpPr>
        <p:spPr/>
        <p:txBody>
          <a:bodyPr/>
          <a:lstStyle/>
          <a:p>
            <a:fld id="{6AD9C960-72EB-43A8-9107-BCC914477505}" type="datetimeFigureOut">
              <a:rPr lang="en-US" smtClean="0"/>
              <a:t>11/24/2023</a:t>
            </a:fld>
            <a:endParaRPr lang="en-US"/>
          </a:p>
        </p:txBody>
      </p:sp>
      <p:sp>
        <p:nvSpPr>
          <p:cNvPr id="5" name="Footer Placeholder 4">
            <a:extLst>
              <a:ext uri="{FF2B5EF4-FFF2-40B4-BE49-F238E27FC236}">
                <a16:creationId xmlns:a16="http://schemas.microsoft.com/office/drawing/2014/main" id="{DAA32BA4-0F5A-4461-BC0D-FDFCC4FAD8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003B7F-FA8C-463E-990A-43A1BE3D471E}"/>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3493428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25198-26F6-4236-BB2C-6C605D5A18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5EA8A3-60DC-49BD-BEFE-1427AE14F8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45D629A-B4CF-44A4-B370-2EE678FB056E}"/>
              </a:ext>
            </a:extLst>
          </p:cNvPr>
          <p:cNvSpPr>
            <a:spLocks noGrp="1"/>
          </p:cNvSpPr>
          <p:nvPr>
            <p:ph type="dt" sz="half" idx="10"/>
          </p:nvPr>
        </p:nvSpPr>
        <p:spPr/>
        <p:txBody>
          <a:bodyPr/>
          <a:lstStyle/>
          <a:p>
            <a:fld id="{6AD9C960-72EB-43A8-9107-BCC914477505}" type="datetimeFigureOut">
              <a:rPr lang="en-US" smtClean="0"/>
              <a:t>11/24/2023</a:t>
            </a:fld>
            <a:endParaRPr lang="en-US"/>
          </a:p>
        </p:txBody>
      </p:sp>
      <p:sp>
        <p:nvSpPr>
          <p:cNvPr id="5" name="Footer Placeholder 4">
            <a:extLst>
              <a:ext uri="{FF2B5EF4-FFF2-40B4-BE49-F238E27FC236}">
                <a16:creationId xmlns:a16="http://schemas.microsoft.com/office/drawing/2014/main" id="{7531D785-5A39-4D88-9061-C918C8015C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8BCA72-F987-4C73-965F-3F4F6443EC46}"/>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1412641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834-25F7-46C8-8D55-AB9C1A878A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65F1EA-1F8E-4834-A191-4203DED2B5A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1C6DF0-68C3-4254-BF4B-075A97C935F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F0095C-CB56-4E32-BE69-36771DD5B6AC}"/>
              </a:ext>
            </a:extLst>
          </p:cNvPr>
          <p:cNvSpPr>
            <a:spLocks noGrp="1"/>
          </p:cNvSpPr>
          <p:nvPr>
            <p:ph type="dt" sz="half" idx="10"/>
          </p:nvPr>
        </p:nvSpPr>
        <p:spPr/>
        <p:txBody>
          <a:bodyPr/>
          <a:lstStyle/>
          <a:p>
            <a:fld id="{6AD9C960-72EB-43A8-9107-BCC914477505}" type="datetimeFigureOut">
              <a:rPr lang="en-US" smtClean="0"/>
              <a:t>11/24/2023</a:t>
            </a:fld>
            <a:endParaRPr lang="en-US"/>
          </a:p>
        </p:txBody>
      </p:sp>
      <p:sp>
        <p:nvSpPr>
          <p:cNvPr id="6" name="Footer Placeholder 5">
            <a:extLst>
              <a:ext uri="{FF2B5EF4-FFF2-40B4-BE49-F238E27FC236}">
                <a16:creationId xmlns:a16="http://schemas.microsoft.com/office/drawing/2014/main" id="{F5006800-01C0-49CA-840B-C73FCDCA13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50F937-16C8-4124-9186-9C0CF1BA7340}"/>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2893703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C9D3C-DD2D-4C2F-A5C1-4E675E3752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B2FB8E-FDA5-4A5B-A914-BA4821D2C9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F899316-2DF7-4CC6-AE2B-C6736B5B151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4A933D-E6BF-4F6F-ACA7-B8A0625B46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46593C6-D6C1-475C-96BA-C6C0DC26E97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971536-A3BF-4298-B847-46CF68ADE76B}"/>
              </a:ext>
            </a:extLst>
          </p:cNvPr>
          <p:cNvSpPr>
            <a:spLocks noGrp="1"/>
          </p:cNvSpPr>
          <p:nvPr>
            <p:ph type="dt" sz="half" idx="10"/>
          </p:nvPr>
        </p:nvSpPr>
        <p:spPr/>
        <p:txBody>
          <a:bodyPr/>
          <a:lstStyle/>
          <a:p>
            <a:fld id="{6AD9C960-72EB-43A8-9107-BCC914477505}" type="datetimeFigureOut">
              <a:rPr lang="en-US" smtClean="0"/>
              <a:t>11/24/2023</a:t>
            </a:fld>
            <a:endParaRPr lang="en-US"/>
          </a:p>
        </p:txBody>
      </p:sp>
      <p:sp>
        <p:nvSpPr>
          <p:cNvPr id="8" name="Footer Placeholder 7">
            <a:extLst>
              <a:ext uri="{FF2B5EF4-FFF2-40B4-BE49-F238E27FC236}">
                <a16:creationId xmlns:a16="http://schemas.microsoft.com/office/drawing/2014/main" id="{30F7E2B8-C461-492F-BB36-682854F061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2FA32F-5813-48DF-B0BD-054F426C78E9}"/>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1672226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92FDE-4AD9-4C74-A8A3-5FD904D272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85F539-8161-447E-AA20-C599331A74F4}"/>
              </a:ext>
            </a:extLst>
          </p:cNvPr>
          <p:cNvSpPr>
            <a:spLocks noGrp="1"/>
          </p:cNvSpPr>
          <p:nvPr>
            <p:ph type="dt" sz="half" idx="10"/>
          </p:nvPr>
        </p:nvSpPr>
        <p:spPr/>
        <p:txBody>
          <a:bodyPr/>
          <a:lstStyle/>
          <a:p>
            <a:fld id="{6AD9C960-72EB-43A8-9107-BCC914477505}" type="datetimeFigureOut">
              <a:rPr lang="en-US" smtClean="0"/>
              <a:t>11/24/2023</a:t>
            </a:fld>
            <a:endParaRPr lang="en-US"/>
          </a:p>
        </p:txBody>
      </p:sp>
      <p:sp>
        <p:nvSpPr>
          <p:cNvPr id="4" name="Footer Placeholder 3">
            <a:extLst>
              <a:ext uri="{FF2B5EF4-FFF2-40B4-BE49-F238E27FC236}">
                <a16:creationId xmlns:a16="http://schemas.microsoft.com/office/drawing/2014/main" id="{2AA860CF-F524-4642-BFBE-708F86A91A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3DE4F6-489F-4EAA-AF0E-1A9A45863E28}"/>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2183893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3D4B2E-2AF7-4277-8010-3D4185C30994}"/>
              </a:ext>
            </a:extLst>
          </p:cNvPr>
          <p:cNvSpPr>
            <a:spLocks noGrp="1"/>
          </p:cNvSpPr>
          <p:nvPr>
            <p:ph type="dt" sz="half" idx="10"/>
          </p:nvPr>
        </p:nvSpPr>
        <p:spPr/>
        <p:txBody>
          <a:bodyPr/>
          <a:lstStyle/>
          <a:p>
            <a:fld id="{6AD9C960-72EB-43A8-9107-BCC914477505}" type="datetimeFigureOut">
              <a:rPr lang="en-US" smtClean="0"/>
              <a:t>11/24/2023</a:t>
            </a:fld>
            <a:endParaRPr lang="en-US"/>
          </a:p>
        </p:txBody>
      </p:sp>
      <p:sp>
        <p:nvSpPr>
          <p:cNvPr id="3" name="Footer Placeholder 2">
            <a:extLst>
              <a:ext uri="{FF2B5EF4-FFF2-40B4-BE49-F238E27FC236}">
                <a16:creationId xmlns:a16="http://schemas.microsoft.com/office/drawing/2014/main" id="{5A8FA51D-15D7-4513-BCB8-971CD51310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AA6D16-DC62-4ECA-8C77-9B79821001F9}"/>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2157632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1F3AA-EFEA-4B52-A2A7-107D0ACD3A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EE4BC4-103F-4239-8D37-BC32BE9256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DE3C9C-8527-46AF-909F-07CF8226AB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3B0299B-C5B4-42F9-89AB-B105E4723585}"/>
              </a:ext>
            </a:extLst>
          </p:cNvPr>
          <p:cNvSpPr>
            <a:spLocks noGrp="1"/>
          </p:cNvSpPr>
          <p:nvPr>
            <p:ph type="dt" sz="half" idx="10"/>
          </p:nvPr>
        </p:nvSpPr>
        <p:spPr/>
        <p:txBody>
          <a:bodyPr/>
          <a:lstStyle/>
          <a:p>
            <a:fld id="{6AD9C960-72EB-43A8-9107-BCC914477505}" type="datetimeFigureOut">
              <a:rPr lang="en-US" smtClean="0"/>
              <a:t>11/24/2023</a:t>
            </a:fld>
            <a:endParaRPr lang="en-US"/>
          </a:p>
        </p:txBody>
      </p:sp>
      <p:sp>
        <p:nvSpPr>
          <p:cNvPr id="6" name="Footer Placeholder 5">
            <a:extLst>
              <a:ext uri="{FF2B5EF4-FFF2-40B4-BE49-F238E27FC236}">
                <a16:creationId xmlns:a16="http://schemas.microsoft.com/office/drawing/2014/main" id="{F3D4E262-0400-4A95-98BE-600F3AAD22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5B4B47-08CE-41E6-ADED-FF6488875DEA}"/>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2661650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34256-D854-4B71-AD59-A2886642C2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DCC79A-9EFB-4C13-BB72-BE143E5338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9C20C5-BA89-411E-9606-81BE2EB4BF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575DF7C-3E99-4F16-B2C4-1B5B0D975AFA}"/>
              </a:ext>
            </a:extLst>
          </p:cNvPr>
          <p:cNvSpPr>
            <a:spLocks noGrp="1"/>
          </p:cNvSpPr>
          <p:nvPr>
            <p:ph type="dt" sz="half" idx="10"/>
          </p:nvPr>
        </p:nvSpPr>
        <p:spPr/>
        <p:txBody>
          <a:bodyPr/>
          <a:lstStyle/>
          <a:p>
            <a:fld id="{6AD9C960-72EB-43A8-9107-BCC914477505}" type="datetimeFigureOut">
              <a:rPr lang="en-US" smtClean="0"/>
              <a:t>11/24/2023</a:t>
            </a:fld>
            <a:endParaRPr lang="en-US"/>
          </a:p>
        </p:txBody>
      </p:sp>
      <p:sp>
        <p:nvSpPr>
          <p:cNvPr id="6" name="Footer Placeholder 5">
            <a:extLst>
              <a:ext uri="{FF2B5EF4-FFF2-40B4-BE49-F238E27FC236}">
                <a16:creationId xmlns:a16="http://schemas.microsoft.com/office/drawing/2014/main" id="{7F41330D-949F-431C-9B21-05A883D833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ACC3D7-4986-4A47-861D-C13857986B71}"/>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355062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A3A47-2ED7-48F4-978C-0986D1867E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C0ABA9-D119-422C-94A9-3436F87B52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24F3C5-7D64-461F-81B8-4DA9FF0434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D9C960-72EB-43A8-9107-BCC914477505}" type="datetimeFigureOut">
              <a:rPr lang="en-US" smtClean="0"/>
              <a:t>11/24/2023</a:t>
            </a:fld>
            <a:endParaRPr lang="en-US"/>
          </a:p>
        </p:txBody>
      </p:sp>
      <p:sp>
        <p:nvSpPr>
          <p:cNvPr id="5" name="Footer Placeholder 4">
            <a:extLst>
              <a:ext uri="{FF2B5EF4-FFF2-40B4-BE49-F238E27FC236}">
                <a16:creationId xmlns:a16="http://schemas.microsoft.com/office/drawing/2014/main" id="{F56ECFB7-BD42-477D-9B8F-F4CF2A6382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873786-ECC9-4803-8AA7-218764257C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BB21E9-770A-420D-9223-AF00DC5C1394}" type="slidenum">
              <a:rPr lang="en-US" smtClean="0"/>
              <a:t>‹#›</a:t>
            </a:fld>
            <a:endParaRPr lang="en-US"/>
          </a:p>
        </p:txBody>
      </p:sp>
      <p:pic>
        <p:nvPicPr>
          <p:cNvPr id="8" name="Picture 7">
            <a:extLst>
              <a:ext uri="{FF2B5EF4-FFF2-40B4-BE49-F238E27FC236}">
                <a16:creationId xmlns:a16="http://schemas.microsoft.com/office/drawing/2014/main" id="{CA653C70-39BF-47F2-9718-761705DA1193}"/>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l="65480" t="2" r="7180" b="43444"/>
          <a:stretch/>
        </p:blipFill>
        <p:spPr>
          <a:xfrm>
            <a:off x="10393334" y="185738"/>
            <a:ext cx="855371" cy="704911"/>
          </a:xfrm>
          <a:prstGeom prst="rect">
            <a:avLst/>
          </a:prstGeom>
        </p:spPr>
      </p:pic>
      <p:sp>
        <p:nvSpPr>
          <p:cNvPr id="9" name="TextBox 8">
            <a:extLst>
              <a:ext uri="{FF2B5EF4-FFF2-40B4-BE49-F238E27FC236}">
                <a16:creationId xmlns:a16="http://schemas.microsoft.com/office/drawing/2014/main" id="{4DF1D843-B525-4923-AD89-D70CB7BF61B1}"/>
              </a:ext>
            </a:extLst>
          </p:cNvPr>
          <p:cNvSpPr txBox="1"/>
          <p:nvPr userDrawn="1"/>
        </p:nvSpPr>
        <p:spPr>
          <a:xfrm>
            <a:off x="11108032" y="275706"/>
            <a:ext cx="419911" cy="369332"/>
          </a:xfrm>
          <a:prstGeom prst="rect">
            <a:avLst/>
          </a:prstGeom>
          <a:noFill/>
        </p:spPr>
        <p:txBody>
          <a:bodyPr wrap="square" rtlCol="0">
            <a:spAutoFit/>
          </a:bodyPr>
          <a:lstStyle/>
          <a:p>
            <a:r>
              <a:rPr lang="en-US" dirty="0">
                <a:solidFill>
                  <a:srgbClr val="FF0000"/>
                </a:solidFill>
              </a:rPr>
              <a:t>+1</a:t>
            </a:r>
          </a:p>
        </p:txBody>
      </p:sp>
    </p:spTree>
    <p:extLst>
      <p:ext uri="{BB962C8B-B14F-4D97-AF65-F5344CB8AC3E}">
        <p14:creationId xmlns:p14="http://schemas.microsoft.com/office/powerpoint/2010/main" val="1635737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mdpi.com/2076-3417/13/16/9295#:~:text=Argon2%20is%20an%20advanced%20cryptographic,processing%20(e.g.%2C%20GPU)" TargetMode="External"/><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ChangeArrowheads="1"/>
          </p:cNvSpPr>
          <p:nvPr>
            <p:ph type="ctrTitle"/>
          </p:nvPr>
        </p:nvSpPr>
        <p:spPr>
          <a:xfrm>
            <a:off x="1524000" y="203201"/>
            <a:ext cx="9144000" cy="1747519"/>
          </a:xfrm>
        </p:spPr>
        <p:txBody>
          <a:bodyPr>
            <a:noAutofit/>
          </a:bodyPr>
          <a:lstStyle/>
          <a:p>
            <a:r>
              <a:rPr lang="en-US" sz="4400" dirty="0"/>
              <a:t>Servlet (Web) Filtering</a:t>
            </a:r>
          </a:p>
        </p:txBody>
      </p:sp>
      <p:sp>
        <p:nvSpPr>
          <p:cNvPr id="8" name="Subtitle 7"/>
          <p:cNvSpPr>
            <a:spLocks noGrp="1"/>
          </p:cNvSpPr>
          <p:nvPr>
            <p:ph type="subTitle" idx="1"/>
          </p:nvPr>
        </p:nvSpPr>
        <p:spPr>
          <a:xfrm>
            <a:off x="1524000" y="4198772"/>
            <a:ext cx="9144000" cy="1069187"/>
          </a:xfrm>
        </p:spPr>
        <p:txBody>
          <a:bodyPr/>
          <a:lstStyle/>
          <a:p>
            <a:r>
              <a:rPr lang="en-US" dirty="0"/>
              <a:t>PICHET LIMVAJIRANAN</a:t>
            </a:r>
          </a:p>
          <a:p>
            <a:r>
              <a:rPr lang="en-US" dirty="0"/>
              <a:t>pichet@sit.kmutt.ac.th</a:t>
            </a:r>
            <a:endParaRPr lang="th-TH" dirty="0"/>
          </a:p>
        </p:txBody>
      </p:sp>
      <p:pic>
        <p:nvPicPr>
          <p:cNvPr id="4" name="Picture 3" descr="programmer.jpg"/>
          <p:cNvPicPr>
            <a:picLocks noChangeAspect="1"/>
          </p:cNvPicPr>
          <p:nvPr/>
        </p:nvPicPr>
        <p:blipFill>
          <a:blip r:embed="rId3" cstate="print"/>
          <a:stretch>
            <a:fillRect/>
          </a:stretch>
        </p:blipFill>
        <p:spPr>
          <a:xfrm>
            <a:off x="4927600" y="2292830"/>
            <a:ext cx="2016616" cy="167202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r>
              <a:rPr lang="en-US" dirty="0"/>
              <a:t>Example: Logger filter</a:t>
            </a:r>
          </a:p>
        </p:txBody>
      </p:sp>
      <p:sp>
        <p:nvSpPr>
          <p:cNvPr id="301059" name="Rectangle 3"/>
          <p:cNvSpPr>
            <a:spLocks noGrp="1" noChangeArrowheads="1"/>
          </p:cNvSpPr>
          <p:nvPr>
            <p:ph type="body" idx="1"/>
          </p:nvPr>
        </p:nvSpPr>
        <p:spPr/>
        <p:txBody>
          <a:bodyPr/>
          <a:lstStyle/>
          <a:p>
            <a:r>
              <a:rPr lang="en-US"/>
              <a:t>A simple logging filter</a:t>
            </a:r>
          </a:p>
          <a:p>
            <a:r>
              <a:rPr lang="en-US"/>
              <a:t>Calculates servlet’s execution time in milliseconds</a:t>
            </a:r>
          </a:p>
          <a:p>
            <a:r>
              <a:rPr lang="en-US"/>
              <a:t>Displays the time in the server’s event log</a:t>
            </a:r>
          </a:p>
        </p:txBody>
      </p:sp>
      <p:pic>
        <p:nvPicPr>
          <p:cNvPr id="301060" name="Picture 4" descr="MCj02521530000[1]"/>
          <p:cNvPicPr>
            <a:picLocks noGrp="1" noChangeAspect="1" noChangeArrowheads="1"/>
          </p:cNvPicPr>
          <p:nvPr>
            <p:ph sz="half" idx="4294967295"/>
          </p:nvPr>
        </p:nvPicPr>
        <p:blipFill>
          <a:blip r:embed="rId3" cstate="print"/>
          <a:srcRect/>
          <a:stretch>
            <a:fillRect/>
          </a:stretch>
        </p:blipFill>
        <p:spPr>
          <a:xfrm>
            <a:off x="10690225" y="4437063"/>
            <a:ext cx="1501775" cy="1825625"/>
          </a:xfrm>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r>
              <a:rPr lang="en-US"/>
              <a:t>Logger  filter: init() &amp; destroy() methods</a:t>
            </a:r>
            <a:endParaRPr lang="en-US" dirty="0"/>
          </a:p>
        </p:txBody>
      </p:sp>
      <p:sp>
        <p:nvSpPr>
          <p:cNvPr id="305155" name="Rectangle 3"/>
          <p:cNvSpPr>
            <a:spLocks noGrp="1" noChangeArrowheads="1"/>
          </p:cNvSpPr>
          <p:nvPr>
            <p:ph type="body" idx="1"/>
          </p:nvPr>
        </p:nvSpPr>
        <p:spPr/>
        <p:txBody>
          <a:bodyPr>
            <a:normAutofit lnSpcReduction="10000"/>
          </a:bodyPr>
          <a:lstStyle/>
          <a:p>
            <a:pPr marL="0" indent="0">
              <a:buNone/>
            </a:pPr>
            <a:r>
              <a:rPr lang="en-US" dirty="0"/>
              <a:t>package </a:t>
            </a:r>
            <a:r>
              <a:rPr lang="en-US" dirty="0" err="1"/>
              <a:t>com.ibm.filters</a:t>
            </a:r>
            <a:r>
              <a:rPr lang="en-US" dirty="0"/>
              <a:t>;</a:t>
            </a:r>
          </a:p>
          <a:p>
            <a:pPr marL="0" indent="0">
              <a:buNone/>
            </a:pPr>
            <a:r>
              <a:rPr lang="en-US" dirty="0">
                <a:solidFill>
                  <a:srgbClr val="0070C0"/>
                </a:solidFill>
              </a:rPr>
              <a:t>@</a:t>
            </a:r>
            <a:r>
              <a:rPr lang="en-US" dirty="0" err="1">
                <a:solidFill>
                  <a:srgbClr val="0070C0"/>
                </a:solidFill>
              </a:rPr>
              <a:t>WebFilter</a:t>
            </a:r>
            <a:r>
              <a:rPr lang="en-US" dirty="0">
                <a:solidFill>
                  <a:srgbClr val="0070C0"/>
                </a:solidFill>
              </a:rPr>
              <a:t>(</a:t>
            </a:r>
            <a:r>
              <a:rPr lang="en-US" b="1" dirty="0" err="1">
                <a:solidFill>
                  <a:srgbClr val="0070C0"/>
                </a:solidFill>
              </a:rPr>
              <a:t>urlPatterns</a:t>
            </a:r>
            <a:r>
              <a:rPr lang="en-US" b="1" dirty="0">
                <a:solidFill>
                  <a:srgbClr val="0070C0"/>
                </a:solidFill>
              </a:rPr>
              <a:t> </a:t>
            </a:r>
            <a:r>
              <a:rPr lang="en-US" dirty="0">
                <a:solidFill>
                  <a:srgbClr val="0070C0"/>
                </a:solidFill>
              </a:rPr>
              <a:t>= "/*")</a:t>
            </a:r>
          </a:p>
          <a:p>
            <a:pPr marL="0" indent="0">
              <a:buNone/>
            </a:pPr>
            <a:r>
              <a:rPr lang="en-US" dirty="0"/>
              <a:t>public class Logger implements Filter {</a:t>
            </a:r>
          </a:p>
          <a:p>
            <a:pPr marL="457200" lvl="1" indent="0">
              <a:buNone/>
            </a:pPr>
            <a:r>
              <a:rPr lang="en-US" dirty="0"/>
              <a:t>	</a:t>
            </a:r>
            <a:r>
              <a:rPr lang="en-US" dirty="0" err="1"/>
              <a:t>FilterConfig</a:t>
            </a:r>
            <a:r>
              <a:rPr lang="en-US" dirty="0"/>
              <a:t> config;</a:t>
            </a:r>
          </a:p>
          <a:p>
            <a:pPr marL="457200" lvl="1" indent="0">
              <a:buNone/>
            </a:pPr>
            <a:endParaRPr lang="en-US" dirty="0"/>
          </a:p>
          <a:p>
            <a:pPr marL="457200" lvl="1" indent="0">
              <a:buNone/>
            </a:pPr>
            <a:r>
              <a:rPr lang="en-US" dirty="0"/>
              <a:t>	public void </a:t>
            </a:r>
            <a:r>
              <a:rPr lang="en-US" dirty="0" err="1"/>
              <a:t>init</a:t>
            </a:r>
            <a:r>
              <a:rPr lang="en-US" dirty="0"/>
              <a:t>(</a:t>
            </a:r>
            <a:r>
              <a:rPr lang="en-US" dirty="0" err="1"/>
              <a:t>FilterConfig</a:t>
            </a:r>
            <a:r>
              <a:rPr lang="en-US" dirty="0"/>
              <a:t> arg0)  throws </a:t>
            </a:r>
            <a:r>
              <a:rPr lang="en-US" dirty="0" err="1"/>
              <a:t>ServletException</a:t>
            </a:r>
            <a:r>
              <a:rPr lang="en-US" dirty="0"/>
              <a:t> {</a:t>
            </a:r>
          </a:p>
          <a:p>
            <a:pPr marL="457200" lvl="1" indent="0">
              <a:buNone/>
            </a:pPr>
            <a:r>
              <a:rPr lang="en-US" dirty="0"/>
              <a:t>	  config = arg0;</a:t>
            </a:r>
          </a:p>
          <a:p>
            <a:pPr marL="457200" lvl="1" indent="0">
              <a:buNone/>
            </a:pPr>
            <a:r>
              <a:rPr lang="en-US" dirty="0"/>
              <a:t>	}</a:t>
            </a:r>
          </a:p>
          <a:p>
            <a:pPr marL="457200" lvl="1" indent="0">
              <a:buNone/>
            </a:pPr>
            <a:endParaRPr lang="en-US" dirty="0"/>
          </a:p>
          <a:p>
            <a:pPr marL="457200" lvl="1" indent="0">
              <a:buNone/>
            </a:pPr>
            <a:r>
              <a:rPr lang="en-US" dirty="0"/>
              <a:t>	public void destroy() {</a:t>
            </a:r>
          </a:p>
          <a:p>
            <a:pPr marL="457200" lvl="1" indent="0">
              <a:buNone/>
            </a:pPr>
            <a:r>
              <a:rPr lang="en-US"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r>
              <a:rPr lang="en-US" dirty="0"/>
              <a:t>Logger filter: </a:t>
            </a:r>
            <a:r>
              <a:rPr lang="en-US" dirty="0" err="1"/>
              <a:t>doFilter</a:t>
            </a:r>
            <a:r>
              <a:rPr lang="en-US"/>
              <a:t>() method</a:t>
            </a:r>
          </a:p>
        </p:txBody>
      </p:sp>
      <p:sp>
        <p:nvSpPr>
          <p:cNvPr id="307203" name="Rectangle 3"/>
          <p:cNvSpPr>
            <a:spLocks noGrp="1" noChangeArrowheads="1"/>
          </p:cNvSpPr>
          <p:nvPr>
            <p:ph type="body" idx="1"/>
          </p:nvPr>
        </p:nvSpPr>
        <p:spPr/>
        <p:txBody>
          <a:bodyPr>
            <a:normAutofit fontScale="85000" lnSpcReduction="20000"/>
          </a:bodyPr>
          <a:lstStyle/>
          <a:p>
            <a:pPr marL="0" indent="0">
              <a:buNone/>
            </a:pPr>
            <a:r>
              <a:rPr lang="en-US" dirty="0"/>
              <a:t> public void </a:t>
            </a:r>
            <a:r>
              <a:rPr lang="en-US" dirty="0" err="1"/>
              <a:t>doFilter</a:t>
            </a:r>
            <a:r>
              <a:rPr lang="en-US" dirty="0"/>
              <a:t> (</a:t>
            </a:r>
            <a:r>
              <a:rPr lang="en-US" dirty="0" err="1"/>
              <a:t>ServletRequest</a:t>
            </a:r>
            <a:r>
              <a:rPr lang="en-US" dirty="0"/>
              <a:t> req, </a:t>
            </a:r>
            <a:r>
              <a:rPr lang="en-US" dirty="0" err="1"/>
              <a:t>ServletResponse</a:t>
            </a:r>
            <a:r>
              <a:rPr lang="en-US" dirty="0"/>
              <a:t> resp, </a:t>
            </a:r>
            <a:r>
              <a:rPr lang="en-US" dirty="0" err="1"/>
              <a:t>FilterChain</a:t>
            </a:r>
            <a:r>
              <a:rPr lang="en-US" dirty="0"/>
              <a:t> chain)</a:t>
            </a:r>
          </a:p>
          <a:p>
            <a:pPr marL="0" indent="0">
              <a:buNone/>
            </a:pPr>
            <a:r>
              <a:rPr lang="en-US" dirty="0"/>
              <a:t>  throws </a:t>
            </a:r>
            <a:r>
              <a:rPr lang="en-US" dirty="0" err="1"/>
              <a:t>ServletException</a:t>
            </a:r>
            <a:r>
              <a:rPr lang="en-US" dirty="0"/>
              <a:t>, </a:t>
            </a:r>
            <a:r>
              <a:rPr lang="en-US" dirty="0" err="1"/>
              <a:t>IOException</a:t>
            </a:r>
            <a:r>
              <a:rPr lang="en-US" dirty="0"/>
              <a:t> {</a:t>
            </a:r>
          </a:p>
          <a:p>
            <a:pPr marL="0" indent="0">
              <a:buNone/>
            </a:pPr>
            <a:r>
              <a:rPr lang="en-US" dirty="0"/>
              <a:t>	long before = </a:t>
            </a:r>
            <a:r>
              <a:rPr lang="en-US" dirty="0" err="1"/>
              <a:t>System.currentTimeMillis</a:t>
            </a:r>
            <a:r>
              <a:rPr lang="en-US" dirty="0"/>
              <a:t>();</a:t>
            </a:r>
          </a:p>
          <a:p>
            <a:pPr marL="0" indent="0">
              <a:buNone/>
            </a:pPr>
            <a:r>
              <a:rPr lang="en-US" dirty="0"/>
              <a:t>    	</a:t>
            </a:r>
            <a:r>
              <a:rPr lang="en-US" dirty="0" err="1"/>
              <a:t>chain.doFilter</a:t>
            </a:r>
            <a:r>
              <a:rPr lang="en-US" dirty="0"/>
              <a:t>(req, resp);</a:t>
            </a:r>
          </a:p>
          <a:p>
            <a:pPr marL="0" indent="0">
              <a:buNone/>
            </a:pPr>
            <a:endParaRPr lang="en-US" dirty="0"/>
          </a:p>
          <a:p>
            <a:pPr marL="0" indent="0">
              <a:buNone/>
            </a:pPr>
            <a:r>
              <a:rPr lang="en-US" dirty="0"/>
              <a:t>	long duration =  </a:t>
            </a:r>
            <a:r>
              <a:rPr lang="en-US" dirty="0" err="1"/>
              <a:t>System.currentTimeMillis</a:t>
            </a:r>
            <a:r>
              <a:rPr lang="en-US" dirty="0"/>
              <a:t>() - before;</a:t>
            </a:r>
          </a:p>
          <a:p>
            <a:pPr marL="0" indent="0">
              <a:buNone/>
            </a:pPr>
            <a:r>
              <a:rPr lang="en-US" dirty="0"/>
              <a:t>	  </a:t>
            </a:r>
          </a:p>
          <a:p>
            <a:pPr marL="0" indent="0">
              <a:buNone/>
            </a:pPr>
            <a:r>
              <a:rPr lang="en-US" dirty="0"/>
              <a:t>    	String msg = “Servlet duration: " + duration + “ </a:t>
            </a:r>
            <a:r>
              <a:rPr lang="en-US" dirty="0" err="1"/>
              <a:t>ms</a:t>
            </a:r>
            <a:r>
              <a:rPr lang="en-US" dirty="0"/>
              <a:t>";</a:t>
            </a:r>
          </a:p>
          <a:p>
            <a:pPr marL="0" indent="0">
              <a:buNone/>
            </a:pPr>
            <a:r>
              <a:rPr lang="en-US" dirty="0"/>
              <a:t>    </a:t>
            </a:r>
          </a:p>
          <a:p>
            <a:pPr marL="0" indent="0">
              <a:buNone/>
            </a:pPr>
            <a:r>
              <a:rPr lang="en-US" dirty="0"/>
              <a:t>	</a:t>
            </a:r>
            <a:r>
              <a:rPr lang="en-US" dirty="0" err="1"/>
              <a:t>config.getServletContext</a:t>
            </a:r>
            <a:r>
              <a:rPr lang="en-US" dirty="0"/>
              <a:t>().log(msg);</a:t>
            </a:r>
          </a:p>
          <a:p>
            <a:pPr marL="0" indent="0">
              <a:buNone/>
            </a:pPr>
            <a:r>
              <a:rPr lang="en-US"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06D3B-5E13-4EB9-8651-A2DEA9EA8ACA}"/>
              </a:ext>
            </a:extLst>
          </p:cNvPr>
          <p:cNvSpPr>
            <a:spLocks noGrp="1"/>
          </p:cNvSpPr>
          <p:nvPr>
            <p:ph type="title"/>
          </p:nvPr>
        </p:nvSpPr>
        <p:spPr>
          <a:xfrm>
            <a:off x="838200" y="354965"/>
            <a:ext cx="10515600" cy="620395"/>
          </a:xfrm>
        </p:spPr>
        <p:txBody>
          <a:bodyPr>
            <a:normAutofit fontScale="90000"/>
          </a:bodyPr>
          <a:lstStyle/>
          <a:p>
            <a:r>
              <a:rPr lang="en-US" sz="4000" dirty="0"/>
              <a:t>Authentication Filter</a:t>
            </a:r>
          </a:p>
        </p:txBody>
      </p:sp>
      <p:sp>
        <p:nvSpPr>
          <p:cNvPr id="4" name="Rectangle 1">
            <a:extLst>
              <a:ext uri="{FF2B5EF4-FFF2-40B4-BE49-F238E27FC236}">
                <a16:creationId xmlns:a16="http://schemas.microsoft.com/office/drawing/2014/main" id="{3E796021-AA6B-4B21-94A6-09F1EE702E7D}"/>
              </a:ext>
            </a:extLst>
          </p:cNvPr>
          <p:cNvSpPr>
            <a:spLocks noGrp="1" noChangeArrowheads="1"/>
          </p:cNvSpPr>
          <p:nvPr>
            <p:ph idx="1"/>
          </p:nvPr>
        </p:nvSpPr>
        <p:spPr bwMode="auto">
          <a:xfrm>
            <a:off x="838200" y="880337"/>
            <a:ext cx="10869194"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2000" b="0" i="0" u="none" strike="noStrike" cap="none" normalizeH="0" baseline="0" dirty="0">
                <a:ln>
                  <a:noFill/>
                </a:ln>
                <a:solidFill>
                  <a:srgbClr val="080808"/>
                </a:solidFill>
                <a:effectLst/>
              </a:rPr>
              <a:t>@</a:t>
            </a:r>
            <a:r>
              <a:rPr kumimoji="0" lang="en-US" altLang="en-US" sz="2000" b="0" i="0" u="none" strike="noStrike" cap="none" normalizeH="0" baseline="0" dirty="0" err="1">
                <a:ln>
                  <a:noFill/>
                </a:ln>
                <a:solidFill>
                  <a:srgbClr val="080808"/>
                </a:solidFill>
                <a:effectLst/>
              </a:rPr>
              <a:t>WebFilter</a:t>
            </a:r>
            <a:r>
              <a:rPr kumimoji="0" lang="en-US" altLang="en-US" sz="2000" b="0" i="0" u="none" strike="noStrike" cap="none" normalizeH="0" baseline="0" dirty="0">
                <a:ln>
                  <a:noFill/>
                </a:ln>
                <a:solidFill>
                  <a:srgbClr val="080808"/>
                </a:solidFill>
                <a:effectLst/>
              </a:rPr>
              <a:t>(</a:t>
            </a:r>
            <a:r>
              <a:rPr kumimoji="0" lang="en-US" altLang="en-US" sz="2000" b="0" i="0" u="none" strike="noStrike" cap="none" normalizeH="0" baseline="0" dirty="0" err="1">
                <a:ln>
                  <a:noFill/>
                </a:ln>
                <a:solidFill>
                  <a:srgbClr val="080808"/>
                </a:solidFill>
                <a:effectLst/>
              </a:rPr>
              <a:t>filterName</a:t>
            </a:r>
            <a:r>
              <a:rPr kumimoji="0" lang="en-US" altLang="en-US" sz="2000" b="0" i="0" u="none" strike="noStrike" cap="none" normalizeH="0" baseline="0" dirty="0">
                <a:ln>
                  <a:noFill/>
                </a:ln>
                <a:solidFill>
                  <a:srgbClr val="080808"/>
                </a:solidFill>
                <a:effectLst/>
              </a:rPr>
              <a:t> = </a:t>
            </a:r>
            <a:r>
              <a:rPr kumimoji="0" lang="en-US" altLang="en-US" sz="2000" b="0" i="0" u="none" strike="noStrike" cap="none" normalizeH="0" baseline="0" dirty="0">
                <a:ln>
                  <a:noFill/>
                </a:ln>
                <a:solidFill>
                  <a:srgbClr val="067D17"/>
                </a:solidFill>
                <a:effectLst/>
              </a:rPr>
              <a:t>"</a:t>
            </a:r>
            <a:r>
              <a:rPr kumimoji="0" lang="en-US" altLang="en-US" sz="2000" b="0" i="0" u="none" strike="noStrike" cap="none" normalizeH="0" baseline="0" dirty="0" err="1">
                <a:ln>
                  <a:noFill/>
                </a:ln>
                <a:solidFill>
                  <a:srgbClr val="067D17"/>
                </a:solidFill>
                <a:effectLst/>
              </a:rPr>
              <a:t>AuthenticationFilter</a:t>
            </a:r>
            <a:r>
              <a:rPr kumimoji="0" lang="en-US" altLang="en-US" sz="2000" b="0" i="0" u="none" strike="noStrike" cap="none" normalizeH="0" baseline="0" dirty="0">
                <a:ln>
                  <a:noFill/>
                </a:ln>
                <a:solidFill>
                  <a:srgbClr val="067D17"/>
                </a:solidFill>
                <a:effectLst/>
              </a:rPr>
              <a:t>"</a:t>
            </a:r>
            <a:r>
              <a:rPr kumimoji="0" lang="en-US" altLang="en-US" sz="2000" b="0" i="0" u="none" strike="noStrike" cap="none" normalizeH="0" baseline="0" dirty="0">
                <a:ln>
                  <a:noFill/>
                </a:ln>
                <a:solidFill>
                  <a:srgbClr val="080808"/>
                </a:solidFill>
                <a:effectLst/>
              </a:rPr>
              <a:t>,</a:t>
            </a:r>
            <a:br>
              <a:rPr kumimoji="0" lang="en-US" altLang="en-US" sz="2000" b="0" i="0" u="none" strike="noStrike" cap="none" normalizeH="0" baseline="0" dirty="0">
                <a:ln>
                  <a:noFill/>
                </a:ln>
                <a:solidFill>
                  <a:srgbClr val="080808"/>
                </a:solidFill>
                <a:effectLst/>
              </a:rPr>
            </a:br>
            <a:r>
              <a:rPr kumimoji="0" lang="en-US" altLang="en-US" sz="2000" b="0" i="0" u="none" strike="noStrike" cap="none" normalizeH="0" baseline="0" dirty="0">
                <a:ln>
                  <a:noFill/>
                </a:ln>
                <a:solidFill>
                  <a:srgbClr val="080808"/>
                </a:solidFill>
                <a:effectLst/>
              </a:rPr>
              <a:t>        </a:t>
            </a:r>
            <a:r>
              <a:rPr kumimoji="0" lang="en-US" altLang="en-US" sz="2000" b="0" i="0" u="none" strike="noStrike" cap="none" normalizeH="0" baseline="0" dirty="0" err="1">
                <a:ln>
                  <a:noFill/>
                </a:ln>
                <a:solidFill>
                  <a:srgbClr val="080808"/>
                </a:solidFill>
                <a:effectLst/>
              </a:rPr>
              <a:t>servletNames</a:t>
            </a:r>
            <a:r>
              <a:rPr kumimoji="0" lang="en-US" altLang="en-US" sz="2000" b="0" i="0" u="none" strike="noStrike" cap="none" normalizeH="0" baseline="0" dirty="0">
                <a:ln>
                  <a:noFill/>
                </a:ln>
                <a:solidFill>
                  <a:srgbClr val="080808"/>
                </a:solidFill>
                <a:effectLst/>
              </a:rPr>
              <a:t> = {</a:t>
            </a:r>
            <a:r>
              <a:rPr kumimoji="0" lang="en-US" altLang="en-US" sz="2000" b="0" i="0" u="none" strike="noStrike" cap="none" normalizeH="0" baseline="0" dirty="0">
                <a:ln>
                  <a:noFill/>
                </a:ln>
                <a:solidFill>
                  <a:srgbClr val="067D17"/>
                </a:solidFill>
                <a:effectLst/>
              </a:rPr>
              <a:t>“</a:t>
            </a:r>
            <a:r>
              <a:rPr kumimoji="0" lang="en-US" altLang="en-US" sz="2000" b="0" i="0" u="none" strike="noStrike" cap="none" normalizeH="0" baseline="0" dirty="0" err="1">
                <a:ln>
                  <a:noFill/>
                </a:ln>
                <a:solidFill>
                  <a:srgbClr val="067D17"/>
                </a:solidFill>
                <a:effectLst/>
              </a:rPr>
              <a:t>OrderHistoryServlet</a:t>
            </a:r>
            <a:r>
              <a:rPr kumimoji="0" lang="en-US" altLang="en-US" sz="2000" b="0" i="0" u="none" strike="noStrike" cap="none" normalizeH="0" baseline="0" dirty="0">
                <a:ln>
                  <a:noFill/>
                </a:ln>
                <a:solidFill>
                  <a:srgbClr val="067D17"/>
                </a:solidFill>
                <a:effectLst/>
              </a:rPr>
              <a:t>"</a:t>
            </a:r>
            <a:r>
              <a:rPr kumimoji="0" lang="en-US" altLang="en-US" sz="2000" b="0" i="0" u="none" strike="noStrike" cap="none" normalizeH="0" baseline="0" dirty="0">
                <a:ln>
                  <a:noFill/>
                </a:ln>
                <a:solidFill>
                  <a:srgbClr val="080808"/>
                </a:solidFill>
                <a:effectLst/>
              </a:rPr>
              <a:t>}</a:t>
            </a:r>
            <a:br>
              <a:rPr kumimoji="0" lang="en-US" altLang="en-US" sz="2000" b="0" i="0" u="none" strike="noStrike" cap="none" normalizeH="0" baseline="0" dirty="0">
                <a:ln>
                  <a:noFill/>
                </a:ln>
                <a:solidFill>
                  <a:srgbClr val="080808"/>
                </a:solidFill>
                <a:effectLst/>
              </a:rPr>
            </a:br>
            <a:r>
              <a:rPr kumimoji="0" lang="en-US" altLang="en-US" sz="2000" b="0" i="0" u="none" strike="noStrike" cap="none" normalizeH="0" baseline="0" dirty="0">
                <a:ln>
                  <a:noFill/>
                </a:ln>
                <a:solidFill>
                  <a:srgbClr val="080808"/>
                </a:solidFill>
                <a:effectLst/>
              </a:rPr>
              <a:t>)</a:t>
            </a:r>
            <a:br>
              <a:rPr kumimoji="0" lang="en-US" altLang="en-US" sz="2000" b="0" i="0" u="none" strike="noStrike" cap="none" normalizeH="0" baseline="0" dirty="0">
                <a:ln>
                  <a:noFill/>
                </a:ln>
                <a:solidFill>
                  <a:srgbClr val="080808"/>
                </a:solidFill>
                <a:effectLst/>
              </a:rPr>
            </a:br>
            <a:r>
              <a:rPr kumimoji="0" lang="en-US" altLang="en-US" sz="2000" b="0" i="0" u="none" strike="noStrike" cap="none" normalizeH="0" baseline="0" dirty="0">
                <a:ln>
                  <a:noFill/>
                </a:ln>
                <a:solidFill>
                  <a:srgbClr val="0033B3"/>
                </a:solidFill>
                <a:effectLst/>
              </a:rPr>
              <a:t>public class </a:t>
            </a:r>
            <a:r>
              <a:rPr kumimoji="0" lang="en-US" altLang="en-US" sz="2000" b="0" i="0" u="none" strike="noStrike" cap="none" normalizeH="0" baseline="0" dirty="0" err="1">
                <a:ln>
                  <a:noFill/>
                </a:ln>
                <a:solidFill>
                  <a:srgbClr val="080808"/>
                </a:solidFill>
                <a:effectLst/>
              </a:rPr>
              <a:t>AuthenticationFilter</a:t>
            </a:r>
            <a:r>
              <a:rPr kumimoji="0" lang="en-US" altLang="en-US" sz="2000" b="0" i="0" u="none" strike="noStrike" cap="none" normalizeH="0" baseline="0" dirty="0">
                <a:ln>
                  <a:noFill/>
                </a:ln>
                <a:solidFill>
                  <a:srgbClr val="080808"/>
                </a:solidFill>
                <a:effectLst/>
              </a:rPr>
              <a:t> </a:t>
            </a:r>
            <a:r>
              <a:rPr kumimoji="0" lang="en-US" altLang="en-US" sz="2000" b="0" i="0" u="none" strike="noStrike" cap="none" normalizeH="0" baseline="0" dirty="0">
                <a:ln>
                  <a:noFill/>
                </a:ln>
                <a:solidFill>
                  <a:srgbClr val="0033B3"/>
                </a:solidFill>
                <a:effectLst/>
              </a:rPr>
              <a:t>implements </a:t>
            </a:r>
            <a:r>
              <a:rPr kumimoji="0" lang="en-US" altLang="en-US" sz="2000" b="0" i="0" u="none" strike="noStrike" cap="none" normalizeH="0" baseline="0" dirty="0">
                <a:ln>
                  <a:noFill/>
                </a:ln>
                <a:solidFill>
                  <a:srgbClr val="080808"/>
                </a:solidFill>
                <a:effectLst/>
              </a:rPr>
              <a:t>Filter {</a:t>
            </a:r>
            <a:br>
              <a:rPr kumimoji="0" lang="en-US" altLang="en-US" sz="2000" b="0" i="0" u="none" strike="noStrike" cap="none" normalizeH="0" baseline="0" dirty="0">
                <a:ln>
                  <a:noFill/>
                </a:ln>
                <a:solidFill>
                  <a:srgbClr val="080808"/>
                </a:solidFill>
                <a:effectLst/>
              </a:rPr>
            </a:br>
            <a:r>
              <a:rPr kumimoji="0" lang="en-US" altLang="en-US" sz="2000" b="0" i="0" u="none" strike="noStrike" cap="none" normalizeH="0" baseline="0" dirty="0">
                <a:ln>
                  <a:noFill/>
                </a:ln>
                <a:solidFill>
                  <a:srgbClr val="080808"/>
                </a:solidFill>
                <a:effectLst/>
              </a:rPr>
              <a:t>    </a:t>
            </a:r>
            <a:r>
              <a:rPr kumimoji="0" lang="en-US" altLang="en-US" sz="2000" b="0" i="0" u="none" strike="noStrike" cap="none" normalizeH="0" baseline="0" dirty="0">
                <a:ln>
                  <a:noFill/>
                </a:ln>
                <a:solidFill>
                  <a:srgbClr val="0033B3"/>
                </a:solidFill>
                <a:effectLst/>
              </a:rPr>
              <a:t>private </a:t>
            </a:r>
            <a:r>
              <a:rPr kumimoji="0" lang="en-US" altLang="en-US" sz="2000" b="0" i="0" u="none" strike="noStrike" cap="none" normalizeH="0" baseline="0" dirty="0" err="1">
                <a:ln>
                  <a:noFill/>
                </a:ln>
                <a:solidFill>
                  <a:srgbClr val="080808"/>
                </a:solidFill>
                <a:effectLst/>
              </a:rPr>
              <a:t>FilterConfig</a:t>
            </a:r>
            <a:r>
              <a:rPr kumimoji="0" lang="en-US" altLang="en-US" sz="2000" b="0" i="0" u="none" strike="noStrike" cap="none" normalizeH="0" baseline="0" dirty="0">
                <a:ln>
                  <a:noFill/>
                </a:ln>
                <a:solidFill>
                  <a:srgbClr val="080808"/>
                </a:solidFill>
                <a:effectLst/>
              </a:rPr>
              <a:t> </a:t>
            </a:r>
            <a:r>
              <a:rPr kumimoji="0" lang="en-US" altLang="en-US" sz="2000" b="0" i="0" u="none" strike="noStrike" cap="none" normalizeH="0" baseline="0" dirty="0" err="1">
                <a:ln>
                  <a:noFill/>
                </a:ln>
                <a:solidFill>
                  <a:srgbClr val="080808"/>
                </a:solidFill>
                <a:effectLst/>
              </a:rPr>
              <a:t>filterConfig</a:t>
            </a:r>
            <a:r>
              <a:rPr kumimoji="0" lang="en-US" altLang="en-US" sz="2000" b="0" i="0" u="none" strike="noStrike" cap="none" normalizeH="0" baseline="0" dirty="0">
                <a:ln>
                  <a:noFill/>
                </a:ln>
                <a:solidFill>
                  <a:srgbClr val="080808"/>
                </a:solidFill>
                <a:effectLst/>
              </a:rPr>
              <a:t>;</a:t>
            </a:r>
            <a:br>
              <a:rPr kumimoji="0" lang="en-US" altLang="en-US" sz="2000" b="0" i="0" u="none" strike="noStrike" cap="none" normalizeH="0" baseline="0" dirty="0">
                <a:ln>
                  <a:noFill/>
                </a:ln>
                <a:solidFill>
                  <a:srgbClr val="080808"/>
                </a:solidFill>
                <a:effectLst/>
              </a:rPr>
            </a:br>
            <a:r>
              <a:rPr kumimoji="0" lang="en-US" altLang="en-US" sz="2000" b="0" i="0" u="none" strike="noStrike" cap="none" normalizeH="0" baseline="0" dirty="0">
                <a:ln>
                  <a:noFill/>
                </a:ln>
                <a:solidFill>
                  <a:srgbClr val="080808"/>
                </a:solidFill>
                <a:effectLst/>
              </a:rPr>
              <a:t>    </a:t>
            </a:r>
            <a:r>
              <a:rPr kumimoji="0" lang="en-US" altLang="en-US" sz="2000" b="0" i="0" u="none" strike="noStrike" cap="none" normalizeH="0" baseline="0" dirty="0">
                <a:ln>
                  <a:noFill/>
                </a:ln>
                <a:solidFill>
                  <a:srgbClr val="0033B3"/>
                </a:solidFill>
                <a:effectLst/>
              </a:rPr>
              <a:t>public void </a:t>
            </a:r>
            <a:r>
              <a:rPr kumimoji="0" lang="en-US" altLang="en-US" sz="2000" b="0" i="0" u="none" strike="noStrike" cap="none" normalizeH="0" baseline="0" dirty="0" err="1">
                <a:ln>
                  <a:noFill/>
                </a:ln>
                <a:solidFill>
                  <a:srgbClr val="080808"/>
                </a:solidFill>
                <a:effectLst/>
              </a:rPr>
              <a:t>init</a:t>
            </a:r>
            <a:r>
              <a:rPr kumimoji="0" lang="en-US" altLang="en-US" sz="2000" b="0" i="0" u="none" strike="noStrike" cap="none" normalizeH="0" baseline="0" dirty="0">
                <a:ln>
                  <a:noFill/>
                </a:ln>
                <a:solidFill>
                  <a:srgbClr val="080808"/>
                </a:solidFill>
                <a:effectLst/>
              </a:rPr>
              <a:t>(</a:t>
            </a:r>
            <a:r>
              <a:rPr kumimoji="0" lang="en-US" altLang="en-US" sz="2000" b="0" i="0" u="none" strike="noStrike" cap="none" normalizeH="0" baseline="0" dirty="0" err="1">
                <a:ln>
                  <a:noFill/>
                </a:ln>
                <a:solidFill>
                  <a:srgbClr val="080808"/>
                </a:solidFill>
                <a:effectLst/>
              </a:rPr>
              <a:t>FilterConfig</a:t>
            </a:r>
            <a:r>
              <a:rPr kumimoji="0" lang="en-US" altLang="en-US" sz="2000" b="0" i="0" u="none" strike="noStrike" cap="none" normalizeH="0" baseline="0" dirty="0">
                <a:ln>
                  <a:noFill/>
                </a:ln>
                <a:solidFill>
                  <a:srgbClr val="080808"/>
                </a:solidFill>
                <a:effectLst/>
              </a:rPr>
              <a:t> config) </a:t>
            </a:r>
            <a:r>
              <a:rPr kumimoji="0" lang="en-US" altLang="en-US" sz="2000" b="0" i="0" u="none" strike="noStrike" cap="none" normalizeH="0" baseline="0" dirty="0">
                <a:ln>
                  <a:noFill/>
                </a:ln>
                <a:solidFill>
                  <a:srgbClr val="0033B3"/>
                </a:solidFill>
                <a:effectLst/>
              </a:rPr>
              <a:t>throws </a:t>
            </a:r>
            <a:r>
              <a:rPr kumimoji="0" lang="en-US" altLang="en-US" sz="2000" b="0" i="0" u="none" strike="noStrike" cap="none" normalizeH="0" baseline="0" dirty="0" err="1">
                <a:ln>
                  <a:noFill/>
                </a:ln>
                <a:solidFill>
                  <a:srgbClr val="080808"/>
                </a:solidFill>
                <a:effectLst/>
              </a:rPr>
              <a:t>ServletException</a:t>
            </a:r>
            <a:r>
              <a:rPr kumimoji="0" lang="en-US" altLang="en-US" sz="2000" b="0" i="0" u="none" strike="noStrike" cap="none" normalizeH="0" baseline="0" dirty="0">
                <a:ln>
                  <a:noFill/>
                </a:ln>
                <a:solidFill>
                  <a:srgbClr val="080808"/>
                </a:solidFill>
                <a:effectLst/>
              </a:rPr>
              <a:t> {</a:t>
            </a:r>
            <a:br>
              <a:rPr kumimoji="0" lang="en-US" altLang="en-US" sz="2000" b="0" i="0" u="none" strike="noStrike" cap="none" normalizeH="0" baseline="0" dirty="0">
                <a:ln>
                  <a:noFill/>
                </a:ln>
                <a:solidFill>
                  <a:srgbClr val="080808"/>
                </a:solidFill>
                <a:effectLst/>
              </a:rPr>
            </a:br>
            <a:r>
              <a:rPr kumimoji="0" lang="en-US" altLang="en-US" sz="2000" b="0" i="0" u="none" strike="noStrike" cap="none" normalizeH="0" baseline="0" dirty="0">
                <a:ln>
                  <a:noFill/>
                </a:ln>
                <a:solidFill>
                  <a:srgbClr val="080808"/>
                </a:solidFill>
                <a:effectLst/>
              </a:rPr>
              <a:t>        </a:t>
            </a:r>
            <a:r>
              <a:rPr kumimoji="0" lang="en-US" altLang="en-US" sz="2000" b="0" i="0" u="none" strike="noStrike" cap="none" normalizeH="0" baseline="0" dirty="0" err="1">
                <a:ln>
                  <a:noFill/>
                </a:ln>
                <a:solidFill>
                  <a:srgbClr val="0033B3"/>
                </a:solidFill>
                <a:effectLst/>
              </a:rPr>
              <a:t>this</a:t>
            </a:r>
            <a:r>
              <a:rPr kumimoji="0" lang="en-US" altLang="en-US" sz="2000" b="0" i="0" u="none" strike="noStrike" cap="none" normalizeH="0" baseline="0" dirty="0" err="1">
                <a:ln>
                  <a:noFill/>
                </a:ln>
                <a:solidFill>
                  <a:srgbClr val="080808"/>
                </a:solidFill>
                <a:effectLst/>
              </a:rPr>
              <a:t>.filterConfig</a:t>
            </a:r>
            <a:r>
              <a:rPr kumimoji="0" lang="en-US" altLang="en-US" sz="2000" b="0" i="0" u="none" strike="noStrike" cap="none" normalizeH="0" baseline="0" dirty="0">
                <a:ln>
                  <a:noFill/>
                </a:ln>
                <a:solidFill>
                  <a:srgbClr val="080808"/>
                </a:solidFill>
                <a:effectLst/>
              </a:rPr>
              <a:t> = config;</a:t>
            </a:r>
            <a:br>
              <a:rPr kumimoji="0" lang="en-US" altLang="en-US" sz="2000" b="0" i="0" u="none" strike="noStrike" cap="none" normalizeH="0" baseline="0" dirty="0">
                <a:ln>
                  <a:noFill/>
                </a:ln>
                <a:solidFill>
                  <a:srgbClr val="080808"/>
                </a:solidFill>
                <a:effectLst/>
              </a:rPr>
            </a:br>
            <a:r>
              <a:rPr kumimoji="0" lang="en-US" altLang="en-US" sz="2000" b="0" i="0" u="none" strike="noStrike" cap="none" normalizeH="0" baseline="0" dirty="0">
                <a:ln>
                  <a:noFill/>
                </a:ln>
                <a:solidFill>
                  <a:srgbClr val="080808"/>
                </a:solidFill>
                <a:effectLst/>
              </a:rPr>
              <a:t>    }</a:t>
            </a:r>
            <a:br>
              <a:rPr kumimoji="0" lang="en-US" altLang="en-US" sz="2000" b="0" i="0" u="none" strike="noStrike" cap="none" normalizeH="0" baseline="0" dirty="0">
                <a:ln>
                  <a:noFill/>
                </a:ln>
                <a:solidFill>
                  <a:srgbClr val="080808"/>
                </a:solidFill>
                <a:effectLst/>
              </a:rPr>
            </a:br>
            <a:r>
              <a:rPr kumimoji="0" lang="en-US" altLang="en-US" sz="2000" b="0" i="0" u="none" strike="noStrike" cap="none" normalizeH="0" baseline="0" dirty="0">
                <a:ln>
                  <a:noFill/>
                </a:ln>
                <a:solidFill>
                  <a:srgbClr val="080808"/>
                </a:solidFill>
                <a:effectLst/>
              </a:rPr>
              <a:t>    </a:t>
            </a:r>
            <a:r>
              <a:rPr kumimoji="0" lang="en-US" altLang="en-US" sz="2000" b="0" i="0" u="none" strike="noStrike" cap="none" normalizeH="0" baseline="0" dirty="0">
                <a:ln>
                  <a:noFill/>
                </a:ln>
                <a:solidFill>
                  <a:srgbClr val="0033B3"/>
                </a:solidFill>
                <a:effectLst/>
              </a:rPr>
              <a:t>public void </a:t>
            </a:r>
            <a:r>
              <a:rPr kumimoji="0" lang="en-US" altLang="en-US" sz="2000" b="0" i="0" u="none" strike="noStrike" cap="none" normalizeH="0" baseline="0" dirty="0" err="1">
                <a:ln>
                  <a:noFill/>
                </a:ln>
                <a:solidFill>
                  <a:srgbClr val="080808"/>
                </a:solidFill>
                <a:effectLst/>
              </a:rPr>
              <a:t>doFilter</a:t>
            </a:r>
            <a:r>
              <a:rPr kumimoji="0" lang="en-US" altLang="en-US" sz="2000" b="0" i="0" u="none" strike="noStrike" cap="none" normalizeH="0" baseline="0" dirty="0">
                <a:ln>
                  <a:noFill/>
                </a:ln>
                <a:solidFill>
                  <a:srgbClr val="080808"/>
                </a:solidFill>
                <a:effectLst/>
              </a:rPr>
              <a:t>(</a:t>
            </a:r>
            <a:r>
              <a:rPr kumimoji="0" lang="en-US" altLang="en-US" sz="2000" b="0" i="0" u="none" strike="noStrike" cap="none" normalizeH="0" baseline="0" dirty="0" err="1">
                <a:ln>
                  <a:noFill/>
                </a:ln>
                <a:solidFill>
                  <a:srgbClr val="080808"/>
                </a:solidFill>
                <a:effectLst/>
              </a:rPr>
              <a:t>ServletRequest</a:t>
            </a:r>
            <a:r>
              <a:rPr kumimoji="0" lang="en-US" altLang="en-US" sz="2000" b="0" i="0" u="none" strike="noStrike" cap="none" normalizeH="0" baseline="0" dirty="0">
                <a:ln>
                  <a:noFill/>
                </a:ln>
                <a:solidFill>
                  <a:srgbClr val="080808"/>
                </a:solidFill>
                <a:effectLst/>
              </a:rPr>
              <a:t> request, </a:t>
            </a:r>
            <a:r>
              <a:rPr kumimoji="0" lang="en-US" altLang="en-US" sz="2000" b="0" i="0" u="none" strike="noStrike" cap="none" normalizeH="0" baseline="0" dirty="0" err="1">
                <a:ln>
                  <a:noFill/>
                </a:ln>
                <a:solidFill>
                  <a:srgbClr val="080808"/>
                </a:solidFill>
                <a:effectLst/>
              </a:rPr>
              <a:t>ServletResponse</a:t>
            </a:r>
            <a:r>
              <a:rPr kumimoji="0" lang="en-US" altLang="en-US" sz="2000" b="0" i="0" u="none" strike="noStrike" cap="none" normalizeH="0" baseline="0" dirty="0">
                <a:ln>
                  <a:noFill/>
                </a:ln>
                <a:solidFill>
                  <a:srgbClr val="080808"/>
                </a:solidFill>
                <a:effectLst/>
              </a:rPr>
              <a:t> response, </a:t>
            </a:r>
            <a:r>
              <a:rPr kumimoji="0" lang="en-US" altLang="en-US" sz="2000" b="0" i="0" u="none" strike="noStrike" cap="none" normalizeH="0" baseline="0" dirty="0" err="1">
                <a:ln>
                  <a:noFill/>
                </a:ln>
                <a:solidFill>
                  <a:srgbClr val="080808"/>
                </a:solidFill>
                <a:effectLst/>
              </a:rPr>
              <a:t>FilterChain</a:t>
            </a:r>
            <a:r>
              <a:rPr kumimoji="0" lang="en-US" altLang="en-US" sz="2000" b="0" i="0" u="none" strike="noStrike" cap="none" normalizeH="0" baseline="0" dirty="0">
                <a:ln>
                  <a:noFill/>
                </a:ln>
                <a:solidFill>
                  <a:srgbClr val="080808"/>
                </a:solidFill>
                <a:effectLst/>
              </a:rPr>
              <a:t> chain) </a:t>
            </a:r>
            <a:r>
              <a:rPr kumimoji="0" lang="en-US" altLang="en-US" sz="2000" b="0" i="0" u="none" strike="noStrike" cap="none" normalizeH="0" baseline="0" dirty="0">
                <a:ln>
                  <a:noFill/>
                </a:ln>
                <a:solidFill>
                  <a:srgbClr val="0033B3"/>
                </a:solidFill>
                <a:effectLst/>
              </a:rPr>
              <a:t>throws </a:t>
            </a:r>
            <a:r>
              <a:rPr lang="en-US" altLang="en-US" sz="2000" dirty="0">
                <a:solidFill>
                  <a:srgbClr val="080808"/>
                </a:solidFill>
              </a:rPr>
              <a:t>…</a:t>
            </a:r>
            <a:r>
              <a:rPr kumimoji="0" lang="en-US" altLang="en-US" sz="2000" b="0" i="0" u="none" strike="noStrike" cap="none" normalizeH="0" baseline="0" dirty="0">
                <a:ln>
                  <a:noFill/>
                </a:ln>
                <a:solidFill>
                  <a:srgbClr val="080808"/>
                </a:solidFill>
                <a:effectLst/>
              </a:rPr>
              <a:t> {</a:t>
            </a:r>
            <a:br>
              <a:rPr kumimoji="0" lang="en-US" altLang="en-US" sz="2000" b="0" i="0" u="none" strike="noStrike" cap="none" normalizeH="0" baseline="0" dirty="0">
                <a:ln>
                  <a:noFill/>
                </a:ln>
                <a:solidFill>
                  <a:srgbClr val="080808"/>
                </a:solidFill>
                <a:effectLst/>
              </a:rPr>
            </a:br>
            <a:r>
              <a:rPr kumimoji="0" lang="en-US" altLang="en-US" sz="2000" b="0" i="0" u="none" strike="noStrike" cap="none" normalizeH="0" baseline="0" dirty="0">
                <a:ln>
                  <a:noFill/>
                </a:ln>
                <a:solidFill>
                  <a:srgbClr val="080808"/>
                </a:solidFill>
                <a:effectLst/>
              </a:rPr>
              <a:t>        </a:t>
            </a:r>
            <a:r>
              <a:rPr kumimoji="0" lang="en-US" altLang="en-US" sz="2000" b="0" i="0" u="none" strike="noStrike" cap="none" normalizeH="0" baseline="0" dirty="0" err="1">
                <a:ln>
                  <a:noFill/>
                </a:ln>
                <a:solidFill>
                  <a:srgbClr val="080808"/>
                </a:solidFill>
                <a:effectLst/>
              </a:rPr>
              <a:t>HttpServletRequest</a:t>
            </a:r>
            <a:r>
              <a:rPr kumimoji="0" lang="en-US" altLang="en-US" sz="2000" b="0" i="0" u="none" strike="noStrike" cap="none" normalizeH="0" baseline="0" dirty="0">
                <a:ln>
                  <a:noFill/>
                </a:ln>
                <a:solidFill>
                  <a:srgbClr val="080808"/>
                </a:solidFill>
                <a:effectLst/>
              </a:rPr>
              <a:t> </a:t>
            </a:r>
            <a:r>
              <a:rPr kumimoji="0" lang="en-US" altLang="en-US" sz="2000" b="0" i="0" u="none" strike="noStrike" cap="none" normalizeH="0" baseline="0" dirty="0" err="1">
                <a:ln>
                  <a:noFill/>
                </a:ln>
                <a:solidFill>
                  <a:srgbClr val="080808"/>
                </a:solidFill>
                <a:effectLst/>
              </a:rPr>
              <a:t>httpServletRequest</a:t>
            </a:r>
            <a:r>
              <a:rPr kumimoji="0" lang="en-US" altLang="en-US" sz="2000" b="0" i="0" u="none" strike="noStrike" cap="none" normalizeH="0" baseline="0" dirty="0">
                <a:ln>
                  <a:noFill/>
                </a:ln>
                <a:solidFill>
                  <a:srgbClr val="080808"/>
                </a:solidFill>
                <a:effectLst/>
              </a:rPr>
              <a:t> = (</a:t>
            </a:r>
            <a:r>
              <a:rPr kumimoji="0" lang="en-US" altLang="en-US" sz="2000" b="0" i="0" u="none" strike="noStrike" cap="none" normalizeH="0" baseline="0" dirty="0" err="1">
                <a:ln>
                  <a:noFill/>
                </a:ln>
                <a:solidFill>
                  <a:srgbClr val="080808"/>
                </a:solidFill>
                <a:effectLst/>
              </a:rPr>
              <a:t>HttpServletRequest</a:t>
            </a:r>
            <a:r>
              <a:rPr kumimoji="0" lang="en-US" altLang="en-US" sz="2000" b="0" i="0" u="none" strike="noStrike" cap="none" normalizeH="0" baseline="0" dirty="0">
                <a:ln>
                  <a:noFill/>
                </a:ln>
                <a:solidFill>
                  <a:srgbClr val="080808"/>
                </a:solidFill>
                <a:effectLst/>
              </a:rPr>
              <a:t>) request;</a:t>
            </a:r>
            <a:br>
              <a:rPr kumimoji="0" lang="en-US" altLang="en-US" sz="2000" b="0" i="0" u="none" strike="noStrike" cap="none" normalizeH="0" baseline="0" dirty="0">
                <a:ln>
                  <a:noFill/>
                </a:ln>
                <a:solidFill>
                  <a:srgbClr val="080808"/>
                </a:solidFill>
                <a:effectLst/>
              </a:rPr>
            </a:br>
            <a:r>
              <a:rPr kumimoji="0" lang="en-US" altLang="en-US" sz="2000" b="0" i="0" u="none" strike="noStrike" cap="none" normalizeH="0" baseline="0" dirty="0">
                <a:ln>
                  <a:noFill/>
                </a:ln>
                <a:solidFill>
                  <a:srgbClr val="080808"/>
                </a:solidFill>
                <a:effectLst/>
              </a:rPr>
              <a:t>        </a:t>
            </a:r>
            <a:r>
              <a:rPr kumimoji="0" lang="en-US" altLang="en-US" sz="2000" b="0" i="0" u="none" strike="noStrike" cap="none" normalizeH="0" baseline="0" dirty="0" err="1">
                <a:ln>
                  <a:noFill/>
                </a:ln>
                <a:solidFill>
                  <a:srgbClr val="080808"/>
                </a:solidFill>
                <a:effectLst/>
              </a:rPr>
              <a:t>HttpSession</a:t>
            </a:r>
            <a:r>
              <a:rPr kumimoji="0" lang="en-US" altLang="en-US" sz="2000" b="0" i="0" u="none" strike="noStrike" cap="none" normalizeH="0" baseline="0" dirty="0">
                <a:ln>
                  <a:noFill/>
                </a:ln>
                <a:solidFill>
                  <a:srgbClr val="080808"/>
                </a:solidFill>
                <a:effectLst/>
              </a:rPr>
              <a:t> session = </a:t>
            </a:r>
            <a:r>
              <a:rPr kumimoji="0" lang="en-US" altLang="en-US" sz="2000" b="0" i="0" u="none" strike="noStrike" cap="none" normalizeH="0" baseline="0" dirty="0" err="1">
                <a:ln>
                  <a:noFill/>
                </a:ln>
                <a:solidFill>
                  <a:srgbClr val="080808"/>
                </a:solidFill>
                <a:effectLst/>
              </a:rPr>
              <a:t>httpServletRequest.getSession</a:t>
            </a:r>
            <a:r>
              <a:rPr kumimoji="0" lang="en-US" altLang="en-US" sz="2000" b="0" i="0" u="none" strike="noStrike" cap="none" normalizeH="0" baseline="0" dirty="0">
                <a:ln>
                  <a:noFill/>
                </a:ln>
                <a:solidFill>
                  <a:srgbClr val="080808"/>
                </a:solidFill>
                <a:effectLst/>
              </a:rPr>
              <a:t>(</a:t>
            </a:r>
            <a:r>
              <a:rPr kumimoji="0" lang="en-US" altLang="en-US" sz="2000" b="0" i="0" u="none" strike="noStrike" cap="none" normalizeH="0" baseline="0" dirty="0">
                <a:ln>
                  <a:noFill/>
                </a:ln>
                <a:solidFill>
                  <a:srgbClr val="0033B3"/>
                </a:solidFill>
                <a:effectLst/>
              </a:rPr>
              <a:t>false</a:t>
            </a:r>
            <a:r>
              <a:rPr kumimoji="0" lang="en-US" altLang="en-US" sz="2000" b="0" i="0" u="none" strike="noStrike" cap="none" normalizeH="0" baseline="0" dirty="0">
                <a:ln>
                  <a:noFill/>
                </a:ln>
                <a:solidFill>
                  <a:srgbClr val="080808"/>
                </a:solidFill>
                <a:effectLst/>
              </a:rPr>
              <a:t>);</a:t>
            </a:r>
            <a:br>
              <a:rPr kumimoji="0" lang="en-US" altLang="en-US" sz="2000" b="0" i="0" u="none" strike="noStrike" cap="none" normalizeH="0" baseline="0" dirty="0">
                <a:ln>
                  <a:noFill/>
                </a:ln>
                <a:solidFill>
                  <a:srgbClr val="080808"/>
                </a:solidFill>
                <a:effectLst/>
              </a:rPr>
            </a:br>
            <a:r>
              <a:rPr kumimoji="0" lang="en-US" altLang="en-US" sz="2000" b="0" i="0" u="none" strike="noStrike" cap="none" normalizeH="0" baseline="0" dirty="0">
                <a:ln>
                  <a:noFill/>
                </a:ln>
                <a:solidFill>
                  <a:srgbClr val="080808"/>
                </a:solidFill>
                <a:effectLst/>
              </a:rPr>
              <a:t>        </a:t>
            </a:r>
            <a:r>
              <a:rPr kumimoji="0" lang="en-US" altLang="en-US" sz="2000" b="0" i="0" u="none" strike="noStrike" cap="none" normalizeH="0" baseline="0" dirty="0">
                <a:ln>
                  <a:noFill/>
                </a:ln>
                <a:solidFill>
                  <a:srgbClr val="0033B3"/>
                </a:solidFill>
                <a:effectLst/>
              </a:rPr>
              <a:t>if </a:t>
            </a:r>
            <a:r>
              <a:rPr kumimoji="0" lang="en-US" altLang="en-US" sz="2000" b="0" i="0" u="none" strike="noStrike" cap="none" normalizeH="0" baseline="0" dirty="0">
                <a:ln>
                  <a:noFill/>
                </a:ln>
                <a:solidFill>
                  <a:srgbClr val="080808"/>
                </a:solidFill>
                <a:effectLst/>
              </a:rPr>
              <a:t>(session==</a:t>
            </a:r>
            <a:r>
              <a:rPr kumimoji="0" lang="en-US" altLang="en-US" sz="2000" b="0" i="0" u="none" strike="noStrike" cap="none" normalizeH="0" baseline="0" dirty="0">
                <a:ln>
                  <a:noFill/>
                </a:ln>
                <a:solidFill>
                  <a:srgbClr val="0033B3"/>
                </a:solidFill>
                <a:effectLst/>
              </a:rPr>
              <a:t>null </a:t>
            </a:r>
            <a:r>
              <a:rPr kumimoji="0" lang="en-US" altLang="en-US" sz="2000" b="0" i="0" u="none" strike="noStrike" cap="none" normalizeH="0" baseline="0" dirty="0">
                <a:ln>
                  <a:noFill/>
                </a:ln>
                <a:solidFill>
                  <a:srgbClr val="080808"/>
                </a:solidFill>
                <a:effectLst/>
              </a:rPr>
              <a:t>||</a:t>
            </a:r>
            <a:r>
              <a:rPr kumimoji="0" lang="en-US" altLang="en-US" sz="2000" b="0" i="0" u="none" strike="noStrike" cap="none" normalizeH="0" baseline="0" dirty="0" err="1">
                <a:ln>
                  <a:noFill/>
                </a:ln>
                <a:solidFill>
                  <a:srgbClr val="080808"/>
                </a:solidFill>
                <a:effectLst/>
              </a:rPr>
              <a:t>session.getAttribute</a:t>
            </a:r>
            <a:r>
              <a:rPr kumimoji="0" lang="en-US" altLang="en-US" sz="2000" b="0" i="0" u="none" strike="noStrike" cap="none" normalizeH="0" baseline="0" dirty="0">
                <a:ln>
                  <a:noFill/>
                </a:ln>
                <a:solidFill>
                  <a:srgbClr val="080808"/>
                </a:solidFill>
                <a:effectLst/>
              </a:rPr>
              <a:t>(</a:t>
            </a:r>
            <a:r>
              <a:rPr kumimoji="0" lang="en-US" altLang="en-US" sz="2000" b="0" i="0" u="none" strike="noStrike" cap="none" normalizeH="0" baseline="0" dirty="0">
                <a:ln>
                  <a:noFill/>
                </a:ln>
                <a:solidFill>
                  <a:srgbClr val="067D17"/>
                </a:solidFill>
                <a:effectLst/>
              </a:rPr>
              <a:t>"user"</a:t>
            </a:r>
            <a:r>
              <a:rPr kumimoji="0" lang="en-US" altLang="en-US" sz="2000" b="0" i="0" u="none" strike="noStrike" cap="none" normalizeH="0" baseline="0" dirty="0">
                <a:ln>
                  <a:noFill/>
                </a:ln>
                <a:solidFill>
                  <a:srgbClr val="080808"/>
                </a:solidFill>
                <a:effectLst/>
              </a:rPr>
              <a:t>)==</a:t>
            </a:r>
            <a:r>
              <a:rPr kumimoji="0" lang="en-US" altLang="en-US" sz="2000" b="0" i="0" u="none" strike="noStrike" cap="none" normalizeH="0" baseline="0" dirty="0">
                <a:ln>
                  <a:noFill/>
                </a:ln>
                <a:solidFill>
                  <a:srgbClr val="0033B3"/>
                </a:solidFill>
                <a:effectLst/>
              </a:rPr>
              <a:t>null</a:t>
            </a:r>
            <a:r>
              <a:rPr kumimoji="0" lang="en-US" altLang="en-US" sz="2000" b="0" i="0" u="none" strike="noStrike" cap="none" normalizeH="0" baseline="0" dirty="0">
                <a:ln>
                  <a:noFill/>
                </a:ln>
                <a:solidFill>
                  <a:srgbClr val="080808"/>
                </a:solidFill>
                <a:effectLst/>
              </a:rPr>
              <a:t>) {</a:t>
            </a:r>
            <a:br>
              <a:rPr kumimoji="0" lang="en-US" altLang="en-US" sz="2000" b="0" i="0" u="none" strike="noStrike" cap="none" normalizeH="0" baseline="0" dirty="0">
                <a:ln>
                  <a:noFill/>
                </a:ln>
                <a:solidFill>
                  <a:srgbClr val="080808"/>
                </a:solidFill>
                <a:effectLst/>
              </a:rPr>
            </a:br>
            <a:r>
              <a:rPr kumimoji="0" lang="en-US" altLang="en-US" sz="2000" b="0" i="0" u="none" strike="noStrike" cap="none" normalizeH="0" baseline="0" dirty="0">
                <a:ln>
                  <a:noFill/>
                </a:ln>
                <a:solidFill>
                  <a:srgbClr val="080808"/>
                </a:solidFill>
                <a:effectLst/>
              </a:rPr>
              <a:t>            </a:t>
            </a:r>
            <a:r>
              <a:rPr lang="en-US" altLang="en-US" sz="2000" dirty="0" err="1">
                <a:solidFill>
                  <a:srgbClr val="080808"/>
                </a:solidFill>
              </a:rPr>
              <a:t>httpResponse.sendError</a:t>
            </a:r>
            <a:r>
              <a:rPr lang="en-US" altLang="en-US" sz="2000" dirty="0">
                <a:solidFill>
                  <a:srgbClr val="080808"/>
                </a:solidFill>
              </a:rPr>
              <a:t>(</a:t>
            </a:r>
            <a:r>
              <a:rPr lang="en-US" altLang="en-US" sz="2000" dirty="0" err="1">
                <a:solidFill>
                  <a:srgbClr val="080808"/>
                </a:solidFill>
              </a:rPr>
              <a:t>HttpServletResponse.SC_UNAUTHORIZED</a:t>
            </a:r>
            <a:r>
              <a:rPr lang="en-US" altLang="en-US" sz="2000" dirty="0">
                <a:solidFill>
                  <a:srgbClr val="080808"/>
                </a:solidFill>
              </a:rPr>
              <a:t>);</a:t>
            </a:r>
            <a:br>
              <a:rPr kumimoji="0" lang="en-US" altLang="en-US" sz="2000" b="0" i="0" u="none" strike="noStrike" cap="none" normalizeH="0" baseline="0" dirty="0">
                <a:ln>
                  <a:noFill/>
                </a:ln>
                <a:solidFill>
                  <a:srgbClr val="080808"/>
                </a:solidFill>
                <a:effectLst/>
              </a:rPr>
            </a:br>
            <a:r>
              <a:rPr kumimoji="0" lang="en-US" altLang="en-US" sz="2000" b="0" i="0" u="none" strike="noStrike" cap="none" normalizeH="0" baseline="0" dirty="0">
                <a:ln>
                  <a:noFill/>
                </a:ln>
                <a:solidFill>
                  <a:srgbClr val="080808"/>
                </a:solidFill>
                <a:effectLst/>
              </a:rPr>
              <a:t>        } </a:t>
            </a:r>
            <a:r>
              <a:rPr kumimoji="0" lang="en-US" altLang="en-US" sz="2000" b="0" i="0" u="none" strike="noStrike" cap="none" normalizeH="0" baseline="0" dirty="0">
                <a:ln>
                  <a:noFill/>
                </a:ln>
                <a:solidFill>
                  <a:srgbClr val="0033B3"/>
                </a:solidFill>
                <a:effectLst/>
              </a:rPr>
              <a:t>else </a:t>
            </a:r>
            <a:r>
              <a:rPr kumimoji="0" lang="en-US" altLang="en-US" sz="2000" b="0" i="0" u="none" strike="noStrike" cap="none" normalizeH="0" baseline="0" dirty="0">
                <a:ln>
                  <a:noFill/>
                </a:ln>
                <a:solidFill>
                  <a:srgbClr val="080808"/>
                </a:solidFill>
                <a:effectLst/>
              </a:rPr>
              <a:t>{</a:t>
            </a:r>
            <a:br>
              <a:rPr kumimoji="0" lang="en-US" altLang="en-US" sz="2000" b="0" i="0" u="none" strike="noStrike" cap="none" normalizeH="0" baseline="0" dirty="0">
                <a:ln>
                  <a:noFill/>
                </a:ln>
                <a:solidFill>
                  <a:srgbClr val="080808"/>
                </a:solidFill>
                <a:effectLst/>
              </a:rPr>
            </a:br>
            <a:r>
              <a:rPr kumimoji="0" lang="en-US" altLang="en-US" sz="2000" b="0" i="0" u="none" strike="noStrike" cap="none" normalizeH="0" baseline="0" dirty="0">
                <a:ln>
                  <a:noFill/>
                </a:ln>
                <a:solidFill>
                  <a:srgbClr val="080808"/>
                </a:solidFill>
                <a:effectLst/>
              </a:rPr>
              <a:t>            </a:t>
            </a:r>
            <a:r>
              <a:rPr kumimoji="0" lang="en-US" altLang="en-US" sz="2000" b="0" i="0" u="none" strike="noStrike" cap="none" normalizeH="0" baseline="0" dirty="0" err="1">
                <a:ln>
                  <a:noFill/>
                </a:ln>
                <a:solidFill>
                  <a:srgbClr val="080808"/>
                </a:solidFill>
                <a:effectLst/>
              </a:rPr>
              <a:t>chain.doFilter</a:t>
            </a:r>
            <a:r>
              <a:rPr kumimoji="0" lang="en-US" altLang="en-US" sz="2000" b="0" i="0" u="none" strike="noStrike" cap="none" normalizeH="0" baseline="0" dirty="0">
                <a:ln>
                  <a:noFill/>
                </a:ln>
                <a:solidFill>
                  <a:srgbClr val="080808"/>
                </a:solidFill>
                <a:effectLst/>
              </a:rPr>
              <a:t>(request, response);</a:t>
            </a:r>
            <a:br>
              <a:rPr kumimoji="0" lang="en-US" altLang="en-US" sz="2000" b="0" i="0" u="none" strike="noStrike" cap="none" normalizeH="0" baseline="0" dirty="0">
                <a:ln>
                  <a:noFill/>
                </a:ln>
                <a:solidFill>
                  <a:srgbClr val="080808"/>
                </a:solidFill>
                <a:effectLst/>
              </a:rPr>
            </a:br>
            <a:r>
              <a:rPr kumimoji="0" lang="en-US" altLang="en-US" sz="2000" b="0" i="0" u="none" strike="noStrike" cap="none" normalizeH="0" baseline="0" dirty="0">
                <a:ln>
                  <a:noFill/>
                </a:ln>
                <a:solidFill>
                  <a:srgbClr val="080808"/>
                </a:solidFill>
                <a:effectLst/>
              </a:rPr>
              <a:t>        }</a:t>
            </a:r>
            <a:br>
              <a:rPr kumimoji="0" lang="en-US" altLang="en-US" sz="2000" b="0" i="0" u="none" strike="noStrike" cap="none" normalizeH="0" baseline="0" dirty="0">
                <a:ln>
                  <a:noFill/>
                </a:ln>
                <a:solidFill>
                  <a:srgbClr val="080808"/>
                </a:solidFill>
                <a:effectLst/>
              </a:rPr>
            </a:br>
            <a:r>
              <a:rPr kumimoji="0" lang="en-US" altLang="en-US" sz="2000" b="0" i="0" u="none" strike="noStrike" cap="none" normalizeH="0" baseline="0" dirty="0">
                <a:ln>
                  <a:noFill/>
                </a:ln>
                <a:solidFill>
                  <a:srgbClr val="080808"/>
                </a:solidFill>
                <a:effectLst/>
              </a:rPr>
              <a:t>    }</a:t>
            </a:r>
            <a:br>
              <a:rPr kumimoji="0" lang="en-US" altLang="en-US" sz="2000" b="0" i="0" u="none" strike="noStrike" cap="none" normalizeH="0" baseline="0" dirty="0">
                <a:ln>
                  <a:noFill/>
                </a:ln>
                <a:solidFill>
                  <a:srgbClr val="080808"/>
                </a:solidFill>
                <a:effectLst/>
              </a:rPr>
            </a:br>
            <a:r>
              <a:rPr kumimoji="0" lang="en-US" altLang="en-US" sz="2000" b="0" i="0" u="none" strike="noStrike" cap="none" normalizeH="0" baseline="0" dirty="0">
                <a:ln>
                  <a:noFill/>
                </a:ln>
                <a:solidFill>
                  <a:srgbClr val="080808"/>
                </a:solidFill>
                <a:effectLst/>
              </a:rPr>
              <a:t>}</a:t>
            </a:r>
            <a:endParaRPr kumimoji="0" lang="en-US" altLang="en-US" sz="3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071984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EE216-0CE2-44BE-8933-94762A4BA5EE}"/>
              </a:ext>
            </a:extLst>
          </p:cNvPr>
          <p:cNvSpPr>
            <a:spLocks noGrp="1"/>
          </p:cNvSpPr>
          <p:nvPr>
            <p:ph type="title"/>
          </p:nvPr>
        </p:nvSpPr>
        <p:spPr/>
        <p:txBody>
          <a:bodyPr/>
          <a:lstStyle/>
          <a:p>
            <a:r>
              <a:rPr lang="en-US" dirty="0"/>
              <a:t>Authentication</a:t>
            </a:r>
          </a:p>
        </p:txBody>
      </p:sp>
      <p:sp>
        <p:nvSpPr>
          <p:cNvPr id="6" name="Content Placeholder 5">
            <a:extLst>
              <a:ext uri="{FF2B5EF4-FFF2-40B4-BE49-F238E27FC236}">
                <a16:creationId xmlns:a16="http://schemas.microsoft.com/office/drawing/2014/main" id="{2A86954A-8A6C-493A-AF8D-ECEACD26BEBD}"/>
              </a:ext>
            </a:extLst>
          </p:cNvPr>
          <p:cNvSpPr>
            <a:spLocks noGrp="1"/>
          </p:cNvSpPr>
          <p:nvPr>
            <p:ph idx="1"/>
          </p:nvPr>
        </p:nvSpPr>
        <p:spPr>
          <a:xfrm>
            <a:off x="838200" y="1527741"/>
            <a:ext cx="9768840" cy="541655"/>
          </a:xfrm>
        </p:spPr>
        <p:txBody>
          <a:bodyPr/>
          <a:lstStyle/>
          <a:p>
            <a:r>
              <a:rPr lang="en-US" dirty="0"/>
              <a:t>Authentication is the process of recognizing a user’s identity.</a:t>
            </a:r>
          </a:p>
        </p:txBody>
      </p:sp>
      <p:pic>
        <p:nvPicPr>
          <p:cNvPr id="3076" name="Picture 4" descr="UML sequence diagram for basic login flow">
            <a:extLst>
              <a:ext uri="{FF2B5EF4-FFF2-40B4-BE49-F238E27FC236}">
                <a16:creationId xmlns:a16="http://schemas.microsoft.com/office/drawing/2014/main" id="{81286581-3A43-47E3-9B67-839FEBEB39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959" y="2244906"/>
            <a:ext cx="7112001" cy="3957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3611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B513A-42D1-47AA-B940-4EFFA2266D22}"/>
              </a:ext>
            </a:extLst>
          </p:cNvPr>
          <p:cNvSpPr>
            <a:spLocks noGrp="1"/>
          </p:cNvSpPr>
          <p:nvPr>
            <p:ph type="title"/>
          </p:nvPr>
        </p:nvSpPr>
        <p:spPr>
          <a:xfrm>
            <a:off x="990600" y="365126"/>
            <a:ext cx="10363200" cy="369332"/>
          </a:xfrm>
        </p:spPr>
        <p:txBody>
          <a:bodyPr>
            <a:noAutofit/>
          </a:bodyPr>
          <a:lstStyle/>
          <a:p>
            <a:r>
              <a:rPr lang="en-US" sz="3600" dirty="0"/>
              <a:t>Entity</a:t>
            </a:r>
          </a:p>
        </p:txBody>
      </p:sp>
      <p:sp>
        <p:nvSpPr>
          <p:cNvPr id="4" name="Rectangle 1">
            <a:extLst>
              <a:ext uri="{FF2B5EF4-FFF2-40B4-BE49-F238E27FC236}">
                <a16:creationId xmlns:a16="http://schemas.microsoft.com/office/drawing/2014/main" id="{2510538F-2D1F-42EF-9564-ACE433ECF70B}"/>
              </a:ext>
            </a:extLst>
          </p:cNvPr>
          <p:cNvSpPr>
            <a:spLocks noGrp="1" noChangeArrowheads="1"/>
          </p:cNvSpPr>
          <p:nvPr>
            <p:ph idx="1"/>
          </p:nvPr>
        </p:nvSpPr>
        <p:spPr bwMode="auto">
          <a:xfrm>
            <a:off x="1102360" y="977460"/>
            <a:ext cx="9819640" cy="5014777"/>
          </a:xfrm>
          <a:prstGeom prst="rect">
            <a:avLst/>
          </a:prstGeom>
          <a:solidFill>
            <a:srgbClr val="FFFFFF"/>
          </a:solidFill>
          <a:ln w="9525">
            <a:solidFill>
              <a:schemeClr val="accent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9E880D"/>
                </a:solidFill>
                <a:effectLst/>
                <a:cs typeface="Courier New" panose="02070309020205020404" pitchFamily="49" charset="0"/>
              </a:rPr>
              <a:t>@Entity</a:t>
            </a:r>
          </a:p>
          <a:p>
            <a:pPr marL="0" indent="0" eaLnBrk="0" fontAlgn="base" hangingPunct="0">
              <a:lnSpc>
                <a:spcPct val="100000"/>
              </a:lnSpc>
              <a:spcBef>
                <a:spcPct val="0"/>
              </a:spcBef>
              <a:spcAft>
                <a:spcPct val="0"/>
              </a:spcAft>
              <a:buNone/>
            </a:pPr>
            <a:r>
              <a:rPr lang="en-US" altLang="en-US" sz="2000" dirty="0">
                <a:solidFill>
                  <a:srgbClr val="9E880D"/>
                </a:solidFill>
                <a:cs typeface="Courier New" panose="02070309020205020404" pitchFamily="49" charset="0"/>
              </a:rPr>
              <a:t>@</a:t>
            </a:r>
            <a:r>
              <a:rPr lang="en-US" altLang="en-US" sz="2000" dirty="0" err="1">
                <a:solidFill>
                  <a:srgbClr val="9E880D"/>
                </a:solidFill>
                <a:cs typeface="Courier New" panose="02070309020205020404" pitchFamily="49" charset="0"/>
              </a:rPr>
              <a:t>NamedQueries</a:t>
            </a:r>
            <a:r>
              <a:rPr lang="en-US" altLang="en-US" sz="2000" dirty="0">
                <a:solidFill>
                  <a:srgbClr val="080808"/>
                </a:solidFill>
                <a:cs typeface="Courier New" panose="02070309020205020404" pitchFamily="49" charset="0"/>
              </a:rPr>
              <a:t>({</a:t>
            </a:r>
            <a:br>
              <a:rPr lang="en-US" altLang="en-US" sz="2000" dirty="0">
                <a:solidFill>
                  <a:srgbClr val="080808"/>
                </a:solidFill>
                <a:cs typeface="Courier New" panose="02070309020205020404" pitchFamily="49" charset="0"/>
              </a:rPr>
            </a:br>
            <a:r>
              <a:rPr lang="en-US" altLang="en-US" sz="2000" dirty="0">
                <a:solidFill>
                  <a:srgbClr val="080808"/>
                </a:solidFill>
                <a:cs typeface="Courier New" panose="02070309020205020404" pitchFamily="49" charset="0"/>
              </a:rPr>
              <a:t>        </a:t>
            </a:r>
            <a:r>
              <a:rPr lang="en-US" altLang="en-US" sz="2000" dirty="0">
                <a:solidFill>
                  <a:srgbClr val="9E880D"/>
                </a:solidFill>
                <a:cs typeface="Courier New" panose="02070309020205020404" pitchFamily="49" charset="0"/>
              </a:rPr>
              <a:t>@</a:t>
            </a:r>
            <a:r>
              <a:rPr lang="en-US" altLang="en-US" sz="2000" dirty="0" err="1">
                <a:solidFill>
                  <a:srgbClr val="9E880D"/>
                </a:solidFill>
                <a:cs typeface="Courier New" panose="02070309020205020404" pitchFamily="49" charset="0"/>
              </a:rPr>
              <a:t>NamedQuery</a:t>
            </a:r>
            <a:r>
              <a:rPr lang="en-US" altLang="en-US" sz="2000" dirty="0">
                <a:solidFill>
                  <a:srgbClr val="080808"/>
                </a:solidFill>
                <a:cs typeface="Courier New" panose="02070309020205020404" pitchFamily="49" charset="0"/>
              </a:rPr>
              <a:t>(name = </a:t>
            </a:r>
            <a:r>
              <a:rPr lang="en-US" altLang="en-US" sz="2000" dirty="0">
                <a:solidFill>
                  <a:srgbClr val="067D17"/>
                </a:solidFill>
                <a:cs typeface="Courier New" panose="02070309020205020404" pitchFamily="49" charset="0"/>
              </a:rPr>
              <a:t>"FIND_USER"</a:t>
            </a:r>
            <a:r>
              <a:rPr lang="en-US" altLang="en-US" sz="2000" dirty="0">
                <a:solidFill>
                  <a:srgbClr val="080808"/>
                </a:solidFill>
                <a:cs typeface="Courier New" panose="02070309020205020404" pitchFamily="49" charset="0"/>
              </a:rPr>
              <a:t>, query = </a:t>
            </a:r>
            <a:r>
              <a:rPr lang="en-US" altLang="en-US" sz="2000" dirty="0">
                <a:solidFill>
                  <a:srgbClr val="067D17"/>
                </a:solidFill>
                <a:cs typeface="Courier New" panose="02070309020205020404" pitchFamily="49" charset="0"/>
              </a:rPr>
              <a:t>"SELECT c FROM Customer c WHERE </a:t>
            </a:r>
            <a:r>
              <a:rPr lang="en-US" altLang="en-US" sz="2000" dirty="0" err="1">
                <a:solidFill>
                  <a:srgbClr val="067D17"/>
                </a:solidFill>
                <a:cs typeface="Courier New" panose="02070309020205020404" pitchFamily="49" charset="0"/>
              </a:rPr>
              <a:t>concat</a:t>
            </a:r>
            <a:r>
              <a:rPr lang="en-US" altLang="en-US" sz="2000" dirty="0">
                <a:solidFill>
                  <a:srgbClr val="067D17"/>
                </a:solidFill>
                <a:cs typeface="Courier New" panose="02070309020205020404" pitchFamily="49" charset="0"/>
              </a:rPr>
              <a:t>(trim(</a:t>
            </a:r>
            <a:r>
              <a:rPr lang="en-US" altLang="en-US" sz="2000" dirty="0" err="1">
                <a:solidFill>
                  <a:srgbClr val="067D17"/>
                </a:solidFill>
                <a:cs typeface="Courier New" panose="02070309020205020404" pitchFamily="49" charset="0"/>
              </a:rPr>
              <a:t>c.contactFirstName</a:t>
            </a:r>
            <a:r>
              <a:rPr lang="en-US" altLang="en-US" sz="2000" dirty="0">
                <a:solidFill>
                  <a:srgbClr val="067D17"/>
                </a:solidFill>
                <a:cs typeface="Courier New" panose="02070309020205020404" pitchFamily="49" charset="0"/>
              </a:rPr>
              <a:t>), ' ', trim(</a:t>
            </a:r>
            <a:r>
              <a:rPr lang="en-US" altLang="en-US" sz="2000" dirty="0" err="1">
                <a:solidFill>
                  <a:srgbClr val="067D17"/>
                </a:solidFill>
                <a:cs typeface="Courier New" panose="02070309020205020404" pitchFamily="49" charset="0"/>
              </a:rPr>
              <a:t>c.contactLastName</a:t>
            </a:r>
            <a:r>
              <a:rPr lang="en-US" altLang="en-US" sz="2000" dirty="0">
                <a:solidFill>
                  <a:srgbClr val="067D17"/>
                </a:solidFill>
                <a:cs typeface="Courier New" panose="02070309020205020404" pitchFamily="49" charset="0"/>
              </a:rPr>
              <a:t>)) = :</a:t>
            </a:r>
            <a:r>
              <a:rPr lang="en-US" altLang="en-US" sz="2000" dirty="0" err="1">
                <a:solidFill>
                  <a:srgbClr val="067D17"/>
                </a:solidFill>
                <a:cs typeface="Courier New" panose="02070309020205020404" pitchFamily="49" charset="0"/>
              </a:rPr>
              <a:t>user_account</a:t>
            </a:r>
            <a:r>
              <a:rPr lang="en-US" altLang="en-US" sz="2000" dirty="0">
                <a:solidFill>
                  <a:srgbClr val="067D17"/>
                </a:solidFill>
                <a:cs typeface="Courier New" panose="02070309020205020404" pitchFamily="49" charset="0"/>
              </a:rPr>
              <a:t>"</a:t>
            </a:r>
            <a:r>
              <a:rPr lang="en-US" altLang="en-US" sz="2000" dirty="0">
                <a:solidFill>
                  <a:srgbClr val="080808"/>
                </a:solidFill>
                <a:cs typeface="Courier New" panose="02070309020205020404" pitchFamily="49" charset="0"/>
              </a:rPr>
              <a:t>)</a:t>
            </a:r>
            <a:br>
              <a:rPr lang="en-US" altLang="en-US" sz="2000" dirty="0">
                <a:solidFill>
                  <a:srgbClr val="080808"/>
                </a:solidFill>
                <a:cs typeface="Courier New" panose="02070309020205020404" pitchFamily="49" charset="0"/>
              </a:rPr>
            </a:br>
            <a:r>
              <a:rPr lang="en-US" altLang="en-US" sz="2000" dirty="0">
                <a:solidFill>
                  <a:srgbClr val="080808"/>
                </a:solidFill>
                <a:cs typeface="Courier New" panose="02070309020205020404" pitchFamily="49" charset="0"/>
              </a:rPr>
              <a:t>})</a:t>
            </a:r>
            <a:br>
              <a:rPr lang="en-US" altLang="en-US" sz="2000" dirty="0">
                <a:solidFill>
                  <a:srgbClr val="080808"/>
                </a:solidFill>
                <a:cs typeface="Courier New" panose="02070309020205020404" pitchFamily="49" charset="0"/>
              </a:rPr>
            </a:br>
            <a:r>
              <a:rPr kumimoji="0" lang="en-US" altLang="en-US" sz="2000" b="0" i="0" u="none" strike="noStrike" cap="none" normalizeH="0" baseline="0" dirty="0">
                <a:ln>
                  <a:noFill/>
                </a:ln>
                <a:solidFill>
                  <a:srgbClr val="0033B3"/>
                </a:solidFill>
                <a:effectLst/>
                <a:cs typeface="Courier New" panose="02070309020205020404" pitchFamily="49" charset="0"/>
              </a:rPr>
              <a:t>public class </a:t>
            </a:r>
            <a:r>
              <a:rPr kumimoji="0" lang="en-US" altLang="en-US" sz="2000" b="0" i="0" u="none" strike="noStrike" cap="none" normalizeH="0" baseline="0" dirty="0">
                <a:ln>
                  <a:noFill/>
                </a:ln>
                <a:solidFill>
                  <a:srgbClr val="000000"/>
                </a:solidFill>
                <a:effectLst/>
                <a:cs typeface="Courier New" panose="02070309020205020404" pitchFamily="49" charset="0"/>
              </a:rPr>
              <a:t>Customer </a:t>
            </a:r>
            <a:r>
              <a:rPr kumimoji="0" lang="en-US" altLang="en-US" sz="2000" b="0" i="0" u="none" strike="noStrike" cap="none" normalizeH="0" baseline="0" dirty="0">
                <a:ln>
                  <a:noFill/>
                </a:ln>
                <a:solidFill>
                  <a:srgbClr val="080808"/>
                </a:solidFill>
                <a:effectLst/>
                <a:cs typeface="Courier New" panose="02070309020205020404" pitchFamily="49" charset="0"/>
              </a:rPr>
              <a:t>{</a:t>
            </a:r>
          </a:p>
          <a:p>
            <a:pPr marL="0" indent="0" eaLnBrk="0" fontAlgn="base" hangingPunct="0">
              <a:lnSpc>
                <a:spcPct val="100000"/>
              </a:lnSpc>
              <a:spcBef>
                <a:spcPct val="0"/>
              </a:spcBef>
              <a:spcAft>
                <a:spcPct val="0"/>
              </a:spcAft>
              <a:buNone/>
            </a:pPr>
            <a:r>
              <a:rPr lang="en-US" altLang="en-US" sz="2000" dirty="0">
                <a:solidFill>
                  <a:srgbClr val="080808"/>
                </a:solidFill>
                <a:cs typeface="Courier New" panose="02070309020205020404" pitchFamily="49" charset="0"/>
              </a:rPr>
              <a:t>       :</a:t>
            </a:r>
          </a:p>
          <a:p>
            <a:pPr marL="0" indent="0" eaLnBrk="0" fontAlgn="base" hangingPunct="0">
              <a:lnSpc>
                <a:spcPct val="100000"/>
              </a:lnSpc>
              <a:spcBef>
                <a:spcPct val="0"/>
              </a:spcBef>
              <a:spcAft>
                <a:spcPct val="0"/>
              </a:spcAft>
              <a:buNone/>
            </a:pPr>
            <a:r>
              <a:rPr kumimoji="0" lang="en-US" altLang="en-US" sz="2000" b="0" i="0" u="none" strike="noStrike" cap="none" normalizeH="0" baseline="0" dirty="0">
                <a:ln>
                  <a:noFill/>
                </a:ln>
                <a:solidFill>
                  <a:srgbClr val="080808"/>
                </a:solidFill>
                <a:effectLst/>
                <a:cs typeface="Courier New" panose="02070309020205020404" pitchFamily="49" charset="0"/>
              </a:rPr>
              <a:t>       :</a:t>
            </a:r>
          </a:p>
          <a:p>
            <a:pPr marL="0" indent="0" eaLnBrk="0" fontAlgn="base" hangingPunct="0">
              <a:lnSpc>
                <a:spcPct val="100000"/>
              </a:lnSpc>
              <a:spcBef>
                <a:spcPct val="0"/>
              </a:spcBef>
              <a:spcAft>
                <a:spcPct val="0"/>
              </a:spcAft>
              <a:buNone/>
            </a:pPr>
            <a:r>
              <a:rPr lang="en-US" altLang="en-US" sz="2000" dirty="0">
                <a:solidFill>
                  <a:srgbClr val="9E880D"/>
                </a:solidFill>
                <a:cs typeface="Courier New" panose="02070309020205020404" pitchFamily="49" charset="0"/>
              </a:rPr>
              <a:t>      @Column</a:t>
            </a:r>
            <a:r>
              <a:rPr lang="en-US" altLang="en-US" sz="2000" dirty="0">
                <a:solidFill>
                  <a:srgbClr val="080808"/>
                </a:solidFill>
                <a:cs typeface="Courier New" panose="02070309020205020404" pitchFamily="49" charset="0"/>
              </a:rPr>
              <a:t>(name = </a:t>
            </a:r>
            <a:r>
              <a:rPr lang="en-US" altLang="en-US" sz="2000" dirty="0">
                <a:solidFill>
                  <a:srgbClr val="067D17"/>
                </a:solidFill>
                <a:cs typeface="Courier New" panose="02070309020205020404" pitchFamily="49" charset="0"/>
              </a:rPr>
              <a:t>"</a:t>
            </a:r>
            <a:r>
              <a:rPr lang="en-US" altLang="en-US" sz="2000" dirty="0" err="1">
                <a:solidFill>
                  <a:srgbClr val="067D17"/>
                </a:solidFill>
                <a:cs typeface="Courier New" panose="02070309020205020404" pitchFamily="49" charset="0"/>
              </a:rPr>
              <a:t>contactLastName</a:t>
            </a:r>
            <a:r>
              <a:rPr lang="en-US" altLang="en-US" sz="2000" dirty="0">
                <a:solidFill>
                  <a:srgbClr val="067D17"/>
                </a:solidFill>
                <a:cs typeface="Courier New" panose="02070309020205020404" pitchFamily="49" charset="0"/>
              </a:rPr>
              <a:t>"</a:t>
            </a:r>
            <a:r>
              <a:rPr lang="en-US" altLang="en-US" sz="2000" dirty="0">
                <a:solidFill>
                  <a:srgbClr val="080808"/>
                </a:solidFill>
                <a:cs typeface="Courier New" panose="02070309020205020404" pitchFamily="49" charset="0"/>
              </a:rPr>
              <a:t>, nullable = </a:t>
            </a:r>
            <a:r>
              <a:rPr lang="en-US" altLang="en-US" sz="2000" dirty="0">
                <a:solidFill>
                  <a:srgbClr val="0033B3"/>
                </a:solidFill>
                <a:cs typeface="Courier New" panose="02070309020205020404" pitchFamily="49" charset="0"/>
              </a:rPr>
              <a:t>false</a:t>
            </a:r>
            <a:r>
              <a:rPr lang="en-US" altLang="en-US" sz="2000" dirty="0">
                <a:solidFill>
                  <a:srgbClr val="080808"/>
                </a:solidFill>
                <a:cs typeface="Courier New" panose="02070309020205020404" pitchFamily="49" charset="0"/>
              </a:rPr>
              <a:t>, length = </a:t>
            </a:r>
            <a:r>
              <a:rPr lang="en-US" altLang="en-US" sz="2000" dirty="0">
                <a:solidFill>
                  <a:srgbClr val="1750EB"/>
                </a:solidFill>
                <a:cs typeface="Courier New" panose="02070309020205020404" pitchFamily="49" charset="0"/>
              </a:rPr>
              <a:t>50</a:t>
            </a:r>
            <a:r>
              <a:rPr lang="en-US" altLang="en-US" sz="2000" dirty="0">
                <a:solidFill>
                  <a:srgbClr val="080808"/>
                </a:solidFill>
                <a:cs typeface="Courier New" panose="02070309020205020404" pitchFamily="49" charset="0"/>
              </a:rPr>
              <a:t>)</a:t>
            </a:r>
            <a:br>
              <a:rPr lang="en-US" altLang="en-US" sz="2000" dirty="0">
                <a:solidFill>
                  <a:srgbClr val="080808"/>
                </a:solidFill>
                <a:cs typeface="Courier New" panose="02070309020205020404" pitchFamily="49" charset="0"/>
              </a:rPr>
            </a:br>
            <a:r>
              <a:rPr lang="en-US" altLang="en-US" sz="2000" dirty="0">
                <a:solidFill>
                  <a:srgbClr val="080808"/>
                </a:solidFill>
                <a:cs typeface="Courier New" panose="02070309020205020404" pitchFamily="49" charset="0"/>
              </a:rPr>
              <a:t>       </a:t>
            </a:r>
            <a:r>
              <a:rPr lang="en-US" altLang="en-US" sz="2000" dirty="0">
                <a:solidFill>
                  <a:srgbClr val="0033B3"/>
                </a:solidFill>
                <a:cs typeface="Courier New" panose="02070309020205020404" pitchFamily="49" charset="0"/>
              </a:rPr>
              <a:t>private </a:t>
            </a:r>
            <a:r>
              <a:rPr lang="en-US" altLang="en-US" sz="2000" dirty="0">
                <a:solidFill>
                  <a:srgbClr val="000000"/>
                </a:solidFill>
                <a:cs typeface="Courier New" panose="02070309020205020404" pitchFamily="49" charset="0"/>
              </a:rPr>
              <a:t>String </a:t>
            </a:r>
            <a:r>
              <a:rPr lang="en-US" altLang="en-US" sz="2000" dirty="0" err="1">
                <a:solidFill>
                  <a:srgbClr val="871094"/>
                </a:solidFill>
                <a:cs typeface="Courier New" panose="02070309020205020404" pitchFamily="49" charset="0"/>
              </a:rPr>
              <a:t>contactLastName</a:t>
            </a:r>
            <a:r>
              <a:rPr lang="en-US" altLang="en-US" sz="2000" dirty="0">
                <a:solidFill>
                  <a:srgbClr val="080808"/>
                </a:solidFill>
                <a:cs typeface="Courier New" panose="02070309020205020404" pitchFamily="49" charset="0"/>
              </a:rPr>
              <a:t>;</a:t>
            </a:r>
            <a:br>
              <a:rPr lang="en-US" altLang="en-US" sz="2000" dirty="0">
                <a:solidFill>
                  <a:srgbClr val="080808"/>
                </a:solidFill>
                <a:cs typeface="Courier New" panose="02070309020205020404" pitchFamily="49" charset="0"/>
              </a:rPr>
            </a:br>
            <a:r>
              <a:rPr lang="en-US" altLang="en-US" sz="2000" dirty="0">
                <a:solidFill>
                  <a:srgbClr val="080808"/>
                </a:solidFill>
                <a:cs typeface="Courier New" panose="02070309020205020404" pitchFamily="49" charset="0"/>
              </a:rPr>
              <a:t>      </a:t>
            </a:r>
            <a:r>
              <a:rPr lang="en-US" altLang="en-US" sz="2000" dirty="0">
                <a:solidFill>
                  <a:srgbClr val="9E880D"/>
                </a:solidFill>
                <a:cs typeface="Courier New" panose="02070309020205020404" pitchFamily="49" charset="0"/>
              </a:rPr>
              <a:t>@Column</a:t>
            </a:r>
            <a:r>
              <a:rPr lang="en-US" altLang="en-US" sz="2000" dirty="0">
                <a:solidFill>
                  <a:srgbClr val="080808"/>
                </a:solidFill>
                <a:cs typeface="Courier New" panose="02070309020205020404" pitchFamily="49" charset="0"/>
              </a:rPr>
              <a:t>(name = </a:t>
            </a:r>
            <a:r>
              <a:rPr lang="en-US" altLang="en-US" sz="2000" dirty="0">
                <a:solidFill>
                  <a:srgbClr val="067D17"/>
                </a:solidFill>
                <a:cs typeface="Courier New" panose="02070309020205020404" pitchFamily="49" charset="0"/>
              </a:rPr>
              <a:t>"</a:t>
            </a:r>
            <a:r>
              <a:rPr lang="en-US" altLang="en-US" sz="2000" dirty="0" err="1">
                <a:solidFill>
                  <a:srgbClr val="067D17"/>
                </a:solidFill>
                <a:cs typeface="Courier New" panose="02070309020205020404" pitchFamily="49" charset="0"/>
              </a:rPr>
              <a:t>contactFirstName</a:t>
            </a:r>
            <a:r>
              <a:rPr lang="en-US" altLang="en-US" sz="2000" dirty="0">
                <a:solidFill>
                  <a:srgbClr val="067D17"/>
                </a:solidFill>
                <a:cs typeface="Courier New" panose="02070309020205020404" pitchFamily="49" charset="0"/>
              </a:rPr>
              <a:t>"</a:t>
            </a:r>
            <a:r>
              <a:rPr lang="en-US" altLang="en-US" sz="2000" dirty="0">
                <a:solidFill>
                  <a:srgbClr val="080808"/>
                </a:solidFill>
                <a:cs typeface="Courier New" panose="02070309020205020404" pitchFamily="49" charset="0"/>
              </a:rPr>
              <a:t>, nullable = </a:t>
            </a:r>
            <a:r>
              <a:rPr lang="en-US" altLang="en-US" sz="2000" dirty="0">
                <a:solidFill>
                  <a:srgbClr val="0033B3"/>
                </a:solidFill>
                <a:cs typeface="Courier New" panose="02070309020205020404" pitchFamily="49" charset="0"/>
              </a:rPr>
              <a:t>false</a:t>
            </a:r>
            <a:r>
              <a:rPr lang="en-US" altLang="en-US" sz="2000" dirty="0">
                <a:solidFill>
                  <a:srgbClr val="080808"/>
                </a:solidFill>
                <a:cs typeface="Courier New" panose="02070309020205020404" pitchFamily="49" charset="0"/>
              </a:rPr>
              <a:t>, length = </a:t>
            </a:r>
            <a:r>
              <a:rPr lang="en-US" altLang="en-US" sz="2000" dirty="0">
                <a:solidFill>
                  <a:srgbClr val="1750EB"/>
                </a:solidFill>
                <a:cs typeface="Courier New" panose="02070309020205020404" pitchFamily="49" charset="0"/>
              </a:rPr>
              <a:t>50</a:t>
            </a:r>
            <a:r>
              <a:rPr lang="en-US" altLang="en-US" sz="2000" dirty="0">
                <a:solidFill>
                  <a:srgbClr val="080808"/>
                </a:solidFill>
                <a:cs typeface="Courier New" panose="02070309020205020404" pitchFamily="49" charset="0"/>
              </a:rPr>
              <a:t>)</a:t>
            </a:r>
            <a:br>
              <a:rPr lang="en-US" altLang="en-US" sz="2000" dirty="0">
                <a:solidFill>
                  <a:srgbClr val="080808"/>
                </a:solidFill>
                <a:cs typeface="Courier New" panose="02070309020205020404" pitchFamily="49" charset="0"/>
              </a:rPr>
            </a:br>
            <a:r>
              <a:rPr lang="en-US" altLang="en-US" sz="2000" dirty="0">
                <a:solidFill>
                  <a:srgbClr val="080808"/>
                </a:solidFill>
                <a:cs typeface="Courier New" panose="02070309020205020404" pitchFamily="49" charset="0"/>
              </a:rPr>
              <a:t>       </a:t>
            </a:r>
            <a:r>
              <a:rPr lang="en-US" altLang="en-US" sz="2000" dirty="0">
                <a:solidFill>
                  <a:srgbClr val="0033B3"/>
                </a:solidFill>
                <a:cs typeface="Courier New" panose="02070309020205020404" pitchFamily="49" charset="0"/>
              </a:rPr>
              <a:t>private </a:t>
            </a:r>
            <a:r>
              <a:rPr lang="en-US" altLang="en-US" sz="2000" dirty="0">
                <a:solidFill>
                  <a:srgbClr val="000000"/>
                </a:solidFill>
                <a:cs typeface="Courier New" panose="02070309020205020404" pitchFamily="49" charset="0"/>
              </a:rPr>
              <a:t>String </a:t>
            </a:r>
            <a:r>
              <a:rPr lang="en-US" altLang="en-US" sz="2000" dirty="0" err="1">
                <a:solidFill>
                  <a:srgbClr val="871094"/>
                </a:solidFill>
                <a:cs typeface="Courier New" panose="02070309020205020404" pitchFamily="49" charset="0"/>
              </a:rPr>
              <a:t>contactFirstName</a:t>
            </a:r>
            <a:r>
              <a:rPr lang="en-US" altLang="en-US" sz="2000" dirty="0">
                <a:solidFill>
                  <a:srgbClr val="080808"/>
                </a:solidFill>
                <a:cs typeface="Courier New" panose="02070309020205020404" pitchFamily="49" charset="0"/>
              </a:rPr>
              <a:t>;</a:t>
            </a:r>
            <a:br>
              <a:rPr lang="en-US" altLang="en-US" sz="2000" dirty="0">
                <a:solidFill>
                  <a:srgbClr val="080808"/>
                </a:solidFill>
                <a:cs typeface="Courier New" panose="02070309020205020404" pitchFamily="49" charset="0"/>
              </a:rPr>
            </a:br>
            <a:r>
              <a:rPr lang="en-US" altLang="en-US" sz="2000" dirty="0">
                <a:solidFill>
                  <a:srgbClr val="080808"/>
                </a:solidFill>
                <a:cs typeface="Courier New" panose="02070309020205020404" pitchFamily="49" charset="0"/>
              </a:rPr>
              <a:t>       :</a:t>
            </a:r>
          </a:p>
          <a:p>
            <a:pPr marL="0" indent="0" eaLnBrk="0" fontAlgn="base" hangingPunct="0">
              <a:lnSpc>
                <a:spcPct val="100000"/>
              </a:lnSpc>
              <a:spcBef>
                <a:spcPct val="0"/>
              </a:spcBef>
              <a:spcAft>
                <a:spcPct val="0"/>
              </a:spcAft>
              <a:buNone/>
            </a:pPr>
            <a:r>
              <a:rPr lang="en-US" altLang="en-US" sz="2000" dirty="0">
                <a:solidFill>
                  <a:srgbClr val="9E880D"/>
                </a:solidFill>
                <a:cs typeface="Courier New" panose="02070309020205020404" pitchFamily="49" charset="0"/>
              </a:rPr>
              <a:t>      @Column</a:t>
            </a:r>
            <a:r>
              <a:rPr lang="en-US" altLang="en-US" sz="2000" dirty="0">
                <a:solidFill>
                  <a:srgbClr val="080808"/>
                </a:solidFill>
                <a:cs typeface="Courier New" panose="02070309020205020404" pitchFamily="49" charset="0"/>
              </a:rPr>
              <a:t>(name = </a:t>
            </a:r>
            <a:r>
              <a:rPr lang="en-US" altLang="en-US" sz="2000" dirty="0">
                <a:solidFill>
                  <a:srgbClr val="067D17"/>
                </a:solidFill>
                <a:cs typeface="Courier New" panose="02070309020205020404" pitchFamily="49" charset="0"/>
              </a:rPr>
              <a:t>"password"</a:t>
            </a:r>
            <a:r>
              <a:rPr lang="en-US" altLang="en-US" sz="2000" dirty="0">
                <a:solidFill>
                  <a:srgbClr val="080808"/>
                </a:solidFill>
                <a:cs typeface="Courier New" panose="02070309020205020404" pitchFamily="49" charset="0"/>
              </a:rPr>
              <a:t>, length = </a:t>
            </a:r>
            <a:r>
              <a:rPr lang="en-US" altLang="en-US" sz="2000" dirty="0">
                <a:solidFill>
                  <a:srgbClr val="1750EB"/>
                </a:solidFill>
                <a:cs typeface="Courier New" panose="02070309020205020404" pitchFamily="49" charset="0"/>
              </a:rPr>
              <a:t>256</a:t>
            </a:r>
            <a:r>
              <a:rPr lang="en-US" altLang="en-US" sz="2000" dirty="0">
                <a:solidFill>
                  <a:srgbClr val="080808"/>
                </a:solidFill>
                <a:cs typeface="Courier New" panose="02070309020205020404" pitchFamily="49" charset="0"/>
              </a:rPr>
              <a:t>)</a:t>
            </a:r>
            <a:br>
              <a:rPr lang="en-US" altLang="en-US" sz="2000" dirty="0">
                <a:solidFill>
                  <a:srgbClr val="080808"/>
                </a:solidFill>
                <a:cs typeface="Courier New" panose="02070309020205020404" pitchFamily="49" charset="0"/>
              </a:rPr>
            </a:br>
            <a:r>
              <a:rPr lang="en-US" altLang="en-US" sz="2000" dirty="0">
                <a:solidFill>
                  <a:srgbClr val="080808"/>
                </a:solidFill>
                <a:cs typeface="Courier New" panose="02070309020205020404" pitchFamily="49" charset="0"/>
              </a:rPr>
              <a:t>       </a:t>
            </a:r>
            <a:r>
              <a:rPr lang="en-US" altLang="en-US" sz="2000" dirty="0">
                <a:solidFill>
                  <a:srgbClr val="0033B3"/>
                </a:solidFill>
                <a:cs typeface="Courier New" panose="02070309020205020404" pitchFamily="49" charset="0"/>
              </a:rPr>
              <a:t>private </a:t>
            </a:r>
            <a:r>
              <a:rPr lang="en-US" altLang="en-US" sz="2000" dirty="0">
                <a:solidFill>
                  <a:srgbClr val="000000"/>
                </a:solidFill>
                <a:cs typeface="Courier New" panose="02070309020205020404" pitchFamily="49" charset="0"/>
              </a:rPr>
              <a:t>String </a:t>
            </a:r>
            <a:r>
              <a:rPr lang="en-US" altLang="en-US" sz="2000" dirty="0">
                <a:solidFill>
                  <a:srgbClr val="871094"/>
                </a:solidFill>
                <a:cs typeface="Courier New" panose="02070309020205020404" pitchFamily="49" charset="0"/>
              </a:rPr>
              <a:t>password</a:t>
            </a:r>
            <a:r>
              <a:rPr lang="en-US" altLang="en-US" sz="2000" dirty="0">
                <a:solidFill>
                  <a:srgbClr val="080808"/>
                </a:solidFill>
                <a:cs typeface="Courier New" panose="02070309020205020404" pitchFamily="49" charset="0"/>
              </a:rPr>
              <a:t>;</a:t>
            </a:r>
          </a:p>
          <a:p>
            <a:pPr marL="0" indent="0" eaLnBrk="0" fontAlgn="base" hangingPunct="0">
              <a:lnSpc>
                <a:spcPct val="100000"/>
              </a:lnSpc>
              <a:spcBef>
                <a:spcPct val="0"/>
              </a:spcBef>
              <a:spcAft>
                <a:spcPct val="0"/>
              </a:spcAft>
              <a:buNone/>
            </a:pPr>
            <a:endParaRPr kumimoji="0" lang="en-US" altLang="en-US" sz="2000" b="0" i="0" u="none" strike="noStrike" cap="none" normalizeH="0" baseline="0" dirty="0">
              <a:ln>
                <a:noFill/>
              </a:ln>
              <a:solidFill>
                <a:schemeClr val="tx1"/>
              </a:solidFill>
              <a:effectLst/>
              <a:cs typeface="Courier New" panose="02070309020205020404" pitchFamily="49" charset="0"/>
            </a:endParaRPr>
          </a:p>
        </p:txBody>
      </p:sp>
      <p:sp>
        <p:nvSpPr>
          <p:cNvPr id="5" name="Rectangle 2">
            <a:extLst>
              <a:ext uri="{FF2B5EF4-FFF2-40B4-BE49-F238E27FC236}">
                <a16:creationId xmlns:a16="http://schemas.microsoft.com/office/drawing/2014/main" id="{3988174E-D669-4722-9E04-11B80BA33E8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BE29A3E2-ADF7-4400-BE57-00362EAAA04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021DC608-3602-4B68-A991-CFC7D466240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7140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B513A-42D1-47AA-B940-4EFFA2266D22}"/>
              </a:ext>
            </a:extLst>
          </p:cNvPr>
          <p:cNvSpPr>
            <a:spLocks noGrp="1"/>
          </p:cNvSpPr>
          <p:nvPr>
            <p:ph type="title"/>
          </p:nvPr>
        </p:nvSpPr>
        <p:spPr>
          <a:xfrm>
            <a:off x="990600" y="365125"/>
            <a:ext cx="10363200" cy="581931"/>
          </a:xfrm>
        </p:spPr>
        <p:txBody>
          <a:bodyPr>
            <a:noAutofit/>
          </a:bodyPr>
          <a:lstStyle/>
          <a:p>
            <a:r>
              <a:rPr lang="en-US" sz="3600" dirty="0"/>
              <a:t>Repository</a:t>
            </a:r>
          </a:p>
        </p:txBody>
      </p:sp>
      <p:sp>
        <p:nvSpPr>
          <p:cNvPr id="4" name="Rectangle 1">
            <a:extLst>
              <a:ext uri="{FF2B5EF4-FFF2-40B4-BE49-F238E27FC236}">
                <a16:creationId xmlns:a16="http://schemas.microsoft.com/office/drawing/2014/main" id="{2510538F-2D1F-42EF-9564-ACE433ECF70B}"/>
              </a:ext>
            </a:extLst>
          </p:cNvPr>
          <p:cNvSpPr>
            <a:spLocks noGrp="1" noChangeArrowheads="1"/>
          </p:cNvSpPr>
          <p:nvPr>
            <p:ph idx="1"/>
          </p:nvPr>
        </p:nvSpPr>
        <p:spPr bwMode="auto">
          <a:xfrm>
            <a:off x="1082040" y="1094075"/>
            <a:ext cx="9749246" cy="5056354"/>
          </a:xfrm>
          <a:prstGeom prst="rect">
            <a:avLst/>
          </a:prstGeom>
          <a:solidFill>
            <a:srgbClr val="FFFFFF"/>
          </a:solidFill>
          <a:ln w="9525">
            <a:solidFill>
              <a:schemeClr val="accent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p>
            <a:pPr marL="0" lvl="0" indent="0" eaLnBrk="0" fontAlgn="base" hangingPunct="0">
              <a:lnSpc>
                <a:spcPct val="110000"/>
              </a:lnSpc>
              <a:spcBef>
                <a:spcPts val="600"/>
              </a:spcBef>
              <a:spcAft>
                <a:spcPts val="600"/>
              </a:spcAft>
              <a:buNone/>
            </a:pPr>
            <a:r>
              <a:rPr lang="en-US" altLang="en-US" sz="2400" dirty="0">
                <a:solidFill>
                  <a:srgbClr val="0033B3"/>
                </a:solidFill>
              </a:rPr>
              <a:t>public class </a:t>
            </a:r>
            <a:r>
              <a:rPr lang="en-US" altLang="en-US" sz="2400" dirty="0" err="1">
                <a:solidFill>
                  <a:srgbClr val="000000"/>
                </a:solidFill>
              </a:rPr>
              <a:t>CustomerRepository</a:t>
            </a:r>
            <a:r>
              <a:rPr lang="en-US" altLang="en-US" sz="2400" dirty="0">
                <a:solidFill>
                  <a:srgbClr val="000000"/>
                </a:solidFill>
              </a:rPr>
              <a:t> </a:t>
            </a:r>
            <a:r>
              <a:rPr lang="en-US" altLang="en-US" sz="2400" dirty="0">
                <a:solidFill>
                  <a:srgbClr val="080808"/>
                </a:solidFill>
              </a:rPr>
              <a:t>{</a:t>
            </a:r>
          </a:p>
          <a:p>
            <a:pPr marL="0" indent="0" eaLnBrk="0" fontAlgn="base" hangingPunct="0">
              <a:lnSpc>
                <a:spcPct val="110000"/>
              </a:lnSpc>
              <a:spcBef>
                <a:spcPts val="600"/>
              </a:spcBef>
              <a:spcAft>
                <a:spcPts val="600"/>
              </a:spcAft>
              <a:buNone/>
            </a:pPr>
            <a:r>
              <a:rPr lang="en-US" altLang="en-US" sz="2400" dirty="0">
                <a:solidFill>
                  <a:srgbClr val="0033B3"/>
                </a:solidFill>
              </a:rPr>
              <a:t>    :</a:t>
            </a:r>
          </a:p>
          <a:p>
            <a:pPr marL="0" indent="0" eaLnBrk="0" fontAlgn="base" hangingPunct="0">
              <a:lnSpc>
                <a:spcPct val="110000"/>
              </a:lnSpc>
              <a:spcBef>
                <a:spcPts val="600"/>
              </a:spcBef>
              <a:spcAft>
                <a:spcPts val="600"/>
              </a:spcAft>
              <a:buNone/>
            </a:pPr>
            <a:r>
              <a:rPr lang="en-US" altLang="en-US" sz="2400" dirty="0">
                <a:solidFill>
                  <a:srgbClr val="080808"/>
                </a:solidFill>
              </a:rPr>
              <a:t>    :</a:t>
            </a:r>
            <a:br>
              <a:rPr lang="en-US" altLang="en-US" sz="2400" dirty="0">
                <a:solidFill>
                  <a:srgbClr val="080808"/>
                </a:solidFill>
              </a:rPr>
            </a:br>
            <a:r>
              <a:rPr lang="en-US" altLang="en-US" sz="2400" dirty="0">
                <a:solidFill>
                  <a:srgbClr val="080808"/>
                </a:solidFill>
              </a:rPr>
              <a:t>    </a:t>
            </a:r>
            <a:r>
              <a:rPr lang="en-US" altLang="en-US" sz="2400" dirty="0">
                <a:solidFill>
                  <a:srgbClr val="0033B3"/>
                </a:solidFill>
              </a:rPr>
              <a:t>public </a:t>
            </a:r>
            <a:r>
              <a:rPr lang="en-US" altLang="en-US" sz="2400" dirty="0">
                <a:solidFill>
                  <a:srgbClr val="000000"/>
                </a:solidFill>
              </a:rPr>
              <a:t>Customer </a:t>
            </a:r>
            <a:r>
              <a:rPr lang="en-US" altLang="en-US" sz="2400" dirty="0" err="1">
                <a:solidFill>
                  <a:srgbClr val="00627A"/>
                </a:solidFill>
              </a:rPr>
              <a:t>findByName</a:t>
            </a:r>
            <a:r>
              <a:rPr lang="en-US" altLang="en-US" sz="2400" dirty="0">
                <a:solidFill>
                  <a:srgbClr val="080808"/>
                </a:solidFill>
              </a:rPr>
              <a:t>(</a:t>
            </a:r>
            <a:r>
              <a:rPr lang="en-US" altLang="en-US" sz="2400" dirty="0">
                <a:solidFill>
                  <a:srgbClr val="000000"/>
                </a:solidFill>
              </a:rPr>
              <a:t>String </a:t>
            </a:r>
            <a:r>
              <a:rPr lang="en-US" altLang="en-US" sz="2400" dirty="0">
                <a:solidFill>
                  <a:srgbClr val="080808"/>
                </a:solidFill>
              </a:rPr>
              <a:t>name) {</a:t>
            </a:r>
          </a:p>
          <a:p>
            <a:pPr marL="0" indent="0" eaLnBrk="0" fontAlgn="base" hangingPunct="0">
              <a:lnSpc>
                <a:spcPct val="120000"/>
              </a:lnSpc>
              <a:spcBef>
                <a:spcPts val="600"/>
              </a:spcBef>
              <a:spcAft>
                <a:spcPts val="600"/>
              </a:spcAft>
              <a:buNone/>
            </a:pPr>
            <a:r>
              <a:rPr lang="en-US" altLang="en-US" sz="2400" dirty="0">
                <a:solidFill>
                  <a:srgbClr val="080808"/>
                </a:solidFill>
              </a:rPr>
              <a:t>        </a:t>
            </a:r>
            <a:r>
              <a:rPr lang="en-US" altLang="en-US" sz="2400" dirty="0" err="1">
                <a:solidFill>
                  <a:srgbClr val="000000"/>
                </a:solidFill>
              </a:rPr>
              <a:t>EntityManager</a:t>
            </a:r>
            <a:r>
              <a:rPr lang="en-US" altLang="en-US" sz="2400" dirty="0">
                <a:solidFill>
                  <a:srgbClr val="000000"/>
                </a:solidFill>
              </a:rPr>
              <a:t> </a:t>
            </a:r>
            <a:r>
              <a:rPr lang="en-US" altLang="en-US" sz="2400" dirty="0" err="1">
                <a:solidFill>
                  <a:srgbClr val="000000"/>
                </a:solidFill>
              </a:rPr>
              <a:t>em</a:t>
            </a:r>
            <a:r>
              <a:rPr lang="en-US" altLang="en-US" sz="2400" dirty="0">
                <a:solidFill>
                  <a:srgbClr val="000000"/>
                </a:solidFill>
              </a:rPr>
              <a:t> </a:t>
            </a:r>
            <a:r>
              <a:rPr lang="en-US" altLang="en-US" sz="2400" dirty="0">
                <a:solidFill>
                  <a:srgbClr val="080808"/>
                </a:solidFill>
              </a:rPr>
              <a:t>= </a:t>
            </a:r>
            <a:r>
              <a:rPr lang="en-US" altLang="en-US" sz="2400" dirty="0" err="1">
                <a:solidFill>
                  <a:srgbClr val="080808"/>
                </a:solidFill>
              </a:rPr>
              <a:t>getEntityManager</a:t>
            </a:r>
            <a:r>
              <a:rPr lang="en-US" altLang="en-US" sz="2400" dirty="0">
                <a:solidFill>
                  <a:srgbClr val="080808"/>
                </a:solidFill>
              </a:rPr>
              <a:t>();</a:t>
            </a:r>
            <a:br>
              <a:rPr lang="en-US" altLang="en-US" sz="2400" dirty="0">
                <a:solidFill>
                  <a:srgbClr val="080808"/>
                </a:solidFill>
              </a:rPr>
            </a:br>
            <a:r>
              <a:rPr lang="en-US" altLang="en-US" sz="2400" dirty="0">
                <a:solidFill>
                  <a:srgbClr val="080808"/>
                </a:solidFill>
              </a:rPr>
              <a:t>        </a:t>
            </a:r>
            <a:r>
              <a:rPr lang="en-US" altLang="en-US" sz="2400" dirty="0">
                <a:solidFill>
                  <a:srgbClr val="000000"/>
                </a:solidFill>
              </a:rPr>
              <a:t>Query query </a:t>
            </a:r>
            <a:r>
              <a:rPr lang="en-US" altLang="en-US" sz="2400" dirty="0">
                <a:solidFill>
                  <a:srgbClr val="080808"/>
                </a:solidFill>
              </a:rPr>
              <a:t>= </a:t>
            </a:r>
            <a:r>
              <a:rPr lang="en-US" altLang="en-US" sz="2400" dirty="0" err="1">
                <a:solidFill>
                  <a:srgbClr val="000000"/>
                </a:solidFill>
              </a:rPr>
              <a:t>em</a:t>
            </a:r>
            <a:r>
              <a:rPr lang="en-US" altLang="en-US" sz="2400" dirty="0" err="1">
                <a:solidFill>
                  <a:srgbClr val="080808"/>
                </a:solidFill>
              </a:rPr>
              <a:t>.createNameQuery</a:t>
            </a:r>
            <a:r>
              <a:rPr lang="en-US" altLang="en-US" sz="2400" dirty="0">
                <a:solidFill>
                  <a:srgbClr val="080808"/>
                </a:solidFill>
              </a:rPr>
              <a:t>(</a:t>
            </a:r>
            <a:r>
              <a:rPr lang="en-US" altLang="en-US" sz="2400" dirty="0">
                <a:solidFill>
                  <a:srgbClr val="067D17"/>
                </a:solidFill>
              </a:rPr>
              <a:t>”</a:t>
            </a:r>
            <a:r>
              <a:rPr lang="en-US" altLang="en-US" sz="2400" i="1" dirty="0">
                <a:solidFill>
                  <a:srgbClr val="871094"/>
                </a:solidFill>
              </a:rPr>
              <a:t>CUSTOMER.FIND_USER</a:t>
            </a:r>
            <a:r>
              <a:rPr lang="en-US" altLang="en-US" sz="2400" dirty="0">
                <a:solidFill>
                  <a:srgbClr val="067D17"/>
                </a:solidFill>
              </a:rPr>
              <a:t>"</a:t>
            </a:r>
            <a:r>
              <a:rPr lang="en-US" altLang="en-US" sz="2400" dirty="0">
                <a:solidFill>
                  <a:srgbClr val="080808"/>
                </a:solidFill>
              </a:rPr>
              <a:t>);</a:t>
            </a:r>
            <a:br>
              <a:rPr lang="en-US" altLang="en-US" sz="2400" dirty="0">
                <a:solidFill>
                  <a:srgbClr val="080808"/>
                </a:solidFill>
              </a:rPr>
            </a:br>
            <a:r>
              <a:rPr lang="en-US" altLang="en-US" sz="2400" dirty="0">
                <a:solidFill>
                  <a:srgbClr val="080808"/>
                </a:solidFill>
              </a:rPr>
              <a:t>        </a:t>
            </a:r>
            <a:r>
              <a:rPr lang="en-US" altLang="en-US" sz="2400" dirty="0" err="1">
                <a:solidFill>
                  <a:srgbClr val="000000"/>
                </a:solidFill>
              </a:rPr>
              <a:t>query</a:t>
            </a:r>
            <a:r>
              <a:rPr lang="en-US" altLang="en-US" sz="2400" dirty="0" err="1">
                <a:solidFill>
                  <a:srgbClr val="080808"/>
                </a:solidFill>
              </a:rPr>
              <a:t>.setParameter</a:t>
            </a:r>
            <a:r>
              <a:rPr lang="en-US" altLang="en-US" sz="2400" dirty="0">
                <a:solidFill>
                  <a:srgbClr val="080808"/>
                </a:solidFill>
              </a:rPr>
              <a:t>(</a:t>
            </a:r>
            <a:r>
              <a:rPr lang="en-US" altLang="en-US" sz="2400" dirty="0">
                <a:solidFill>
                  <a:srgbClr val="067D17"/>
                </a:solidFill>
              </a:rPr>
              <a:t>"</a:t>
            </a:r>
            <a:r>
              <a:rPr lang="en-US" altLang="en-US" sz="2400" dirty="0" err="1">
                <a:solidFill>
                  <a:srgbClr val="067D17"/>
                </a:solidFill>
              </a:rPr>
              <a:t>user_account</a:t>
            </a:r>
            <a:r>
              <a:rPr lang="en-US" altLang="en-US" sz="2400" dirty="0">
                <a:solidFill>
                  <a:srgbClr val="067D17"/>
                </a:solidFill>
              </a:rPr>
              <a:t>"</a:t>
            </a:r>
            <a:r>
              <a:rPr lang="en-US" altLang="en-US" sz="2400" dirty="0">
                <a:solidFill>
                  <a:srgbClr val="080808"/>
                </a:solidFill>
              </a:rPr>
              <a:t>, name);</a:t>
            </a:r>
            <a:br>
              <a:rPr lang="en-US" altLang="en-US" sz="2400" dirty="0">
                <a:solidFill>
                  <a:srgbClr val="080808"/>
                </a:solidFill>
              </a:rPr>
            </a:br>
            <a:r>
              <a:rPr lang="en-US" altLang="en-US" sz="2400" dirty="0">
                <a:solidFill>
                  <a:srgbClr val="080808"/>
                </a:solidFill>
              </a:rPr>
              <a:t>        </a:t>
            </a:r>
            <a:r>
              <a:rPr lang="en-US" altLang="en-US" sz="2400" dirty="0">
                <a:solidFill>
                  <a:srgbClr val="0033B3"/>
                </a:solidFill>
              </a:rPr>
              <a:t>return </a:t>
            </a:r>
            <a:r>
              <a:rPr lang="en-US" altLang="en-US" sz="2400" dirty="0"/>
              <a:t>(Customer) </a:t>
            </a:r>
            <a:r>
              <a:rPr lang="en-US" altLang="en-US" sz="2400" dirty="0" err="1">
                <a:solidFill>
                  <a:srgbClr val="000000"/>
                </a:solidFill>
              </a:rPr>
              <a:t>query</a:t>
            </a:r>
            <a:r>
              <a:rPr lang="en-US" altLang="en-US" sz="2400" dirty="0" err="1">
                <a:solidFill>
                  <a:srgbClr val="080808"/>
                </a:solidFill>
              </a:rPr>
              <a:t>.getSingleResult</a:t>
            </a:r>
            <a:r>
              <a:rPr lang="en-US" altLang="en-US" sz="2400" dirty="0">
                <a:solidFill>
                  <a:srgbClr val="080808"/>
                </a:solidFill>
              </a:rPr>
              <a:t>();</a:t>
            </a:r>
            <a:br>
              <a:rPr lang="en-US" altLang="en-US" sz="2400" dirty="0">
                <a:solidFill>
                  <a:srgbClr val="080808"/>
                </a:solidFill>
              </a:rPr>
            </a:br>
            <a:r>
              <a:rPr lang="en-US" altLang="en-US" sz="2400" dirty="0">
                <a:solidFill>
                  <a:srgbClr val="080808"/>
                </a:solidFill>
              </a:rPr>
              <a:t>    }</a:t>
            </a:r>
            <a:br>
              <a:rPr lang="en-US" altLang="en-US" sz="2400" dirty="0">
                <a:solidFill>
                  <a:srgbClr val="080808"/>
                </a:solidFill>
              </a:rPr>
            </a:br>
            <a:r>
              <a:rPr lang="en-US" altLang="en-US" sz="2400" dirty="0">
                <a:solidFill>
                  <a:srgbClr val="080808"/>
                </a:solidFill>
              </a:rPr>
              <a:t>}</a:t>
            </a:r>
            <a:endParaRPr lang="en-US" altLang="en-US" sz="2400" dirty="0"/>
          </a:p>
        </p:txBody>
      </p:sp>
      <p:sp>
        <p:nvSpPr>
          <p:cNvPr id="5" name="Rectangle 2">
            <a:extLst>
              <a:ext uri="{FF2B5EF4-FFF2-40B4-BE49-F238E27FC236}">
                <a16:creationId xmlns:a16="http://schemas.microsoft.com/office/drawing/2014/main" id="{3988174E-D669-4722-9E04-11B80BA33E8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BE29A3E2-ADF7-4400-BE57-00362EAAA04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BD63659-9AA5-4ED5-8E1E-2B3B1F7F224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7430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703E4-8BE2-4AEF-B360-1FE735AACDC8}"/>
              </a:ext>
            </a:extLst>
          </p:cNvPr>
          <p:cNvSpPr>
            <a:spLocks noGrp="1"/>
          </p:cNvSpPr>
          <p:nvPr>
            <p:ph type="title"/>
          </p:nvPr>
        </p:nvSpPr>
        <p:spPr>
          <a:xfrm>
            <a:off x="838200" y="365125"/>
            <a:ext cx="10515600" cy="499033"/>
          </a:xfrm>
        </p:spPr>
        <p:txBody>
          <a:bodyPr>
            <a:noAutofit/>
          </a:bodyPr>
          <a:lstStyle/>
          <a:p>
            <a:r>
              <a:rPr lang="en-US" sz="3600" dirty="0"/>
              <a:t>Password Hashing Parameter</a:t>
            </a:r>
          </a:p>
        </p:txBody>
      </p:sp>
      <p:sp>
        <p:nvSpPr>
          <p:cNvPr id="3" name="Content Placeholder 2">
            <a:extLst>
              <a:ext uri="{FF2B5EF4-FFF2-40B4-BE49-F238E27FC236}">
                <a16:creationId xmlns:a16="http://schemas.microsoft.com/office/drawing/2014/main" id="{6CE9B004-54B1-497F-B408-4524F27994B3}"/>
              </a:ext>
            </a:extLst>
          </p:cNvPr>
          <p:cNvSpPr>
            <a:spLocks noGrp="1"/>
          </p:cNvSpPr>
          <p:nvPr>
            <p:ph idx="1"/>
          </p:nvPr>
        </p:nvSpPr>
        <p:spPr>
          <a:xfrm>
            <a:off x="838200" y="1012371"/>
            <a:ext cx="10515600" cy="5480504"/>
          </a:xfrm>
        </p:spPr>
        <p:txBody>
          <a:bodyPr>
            <a:normAutofit/>
          </a:bodyPr>
          <a:lstStyle/>
          <a:p>
            <a:pPr>
              <a:buFont typeface="Courier New" panose="02070309020205020404" pitchFamily="49" charset="0"/>
              <a:buChar char="o"/>
            </a:pPr>
            <a:r>
              <a:rPr lang="en-US" sz="2000" b="1" dirty="0"/>
              <a:t>Input</a:t>
            </a:r>
            <a:r>
              <a:rPr lang="en-US" sz="2000" dirty="0"/>
              <a:t>: The input is usually a plain text string of varying lengths (like a password).</a:t>
            </a:r>
          </a:p>
          <a:p>
            <a:pPr>
              <a:buFont typeface="Courier New" panose="02070309020205020404" pitchFamily="49" charset="0"/>
              <a:buChar char="o"/>
            </a:pPr>
            <a:r>
              <a:rPr lang="en-US" sz="2000" b="1" dirty="0"/>
              <a:t>Salt: </a:t>
            </a:r>
            <a:r>
              <a:rPr lang="en-US" sz="2000" dirty="0"/>
              <a:t>The “salt” refers to a string of characters that is appended or prepended to the input before it is hashed. It is a common practice to help guard against dictionary attacks.</a:t>
            </a:r>
          </a:p>
          <a:p>
            <a:pPr>
              <a:buFont typeface="Courier New" panose="02070309020205020404" pitchFamily="49" charset="0"/>
              <a:buChar char="o"/>
            </a:pPr>
            <a:r>
              <a:rPr lang="en-US" sz="2000" b="1" dirty="0"/>
              <a:t>Length: </a:t>
            </a:r>
            <a:r>
              <a:rPr lang="en-US" sz="2000" dirty="0"/>
              <a:t>Length refers to the number of bytes or HEX characters in the generated hash value.</a:t>
            </a:r>
          </a:p>
          <a:p>
            <a:pPr>
              <a:buFont typeface="Courier New" panose="02070309020205020404" pitchFamily="49" charset="0"/>
              <a:buChar char="o"/>
            </a:pPr>
            <a:r>
              <a:rPr lang="en-US" sz="2000" b="1" dirty="0"/>
              <a:t>Cycles: </a:t>
            </a:r>
            <a:r>
              <a:rPr lang="en-US" sz="2000" dirty="0"/>
              <a:t>The number of cycles describe how many times or iterations the algorithm’s hashing function will run. More cycles create a stronger hash but require more time to compute. </a:t>
            </a:r>
          </a:p>
          <a:p>
            <a:pPr>
              <a:buFont typeface="Courier New" panose="02070309020205020404" pitchFamily="49" charset="0"/>
              <a:buChar char="o"/>
            </a:pPr>
            <a:r>
              <a:rPr lang="en-US" sz="2000" b="1" dirty="0"/>
              <a:t>Work factor: </a:t>
            </a:r>
            <a:r>
              <a:rPr lang="en-US" sz="2000" dirty="0"/>
              <a:t>The work factor refers to the number of times the hashing algorithm is performed – this is usually expressed as an exponent, like 2^work iterations. The higher the work factor, the harder it would be for a hacker to crack the hashing algorithm. But, the higher the work factor, the greater the computational cost to the application and/or its auth provider.</a:t>
            </a:r>
          </a:p>
          <a:p>
            <a:pPr>
              <a:buFont typeface="Courier New" panose="02070309020205020404" pitchFamily="49" charset="0"/>
              <a:buChar char="o"/>
            </a:pPr>
            <a:r>
              <a:rPr lang="en-US" sz="2000" b="1" dirty="0"/>
              <a:t>Threads: </a:t>
            </a:r>
            <a:r>
              <a:rPr lang="en-US" sz="2000" dirty="0"/>
              <a:t>Threads refers to the number of concurrent threads, or degrees of parallelism, that the algorithm will utilize to compute the hash.</a:t>
            </a:r>
          </a:p>
          <a:p>
            <a:pPr>
              <a:buFont typeface="Courier New" panose="02070309020205020404" pitchFamily="49" charset="0"/>
              <a:buChar char="o"/>
            </a:pPr>
            <a:r>
              <a:rPr lang="en-US" sz="2000" b="1" dirty="0"/>
              <a:t>Memory/memory hardness: </a:t>
            </a:r>
            <a:r>
              <a:rPr lang="en-US" sz="2000" dirty="0"/>
              <a:t>The amount of memory to be used in the hashing process. </a:t>
            </a:r>
          </a:p>
          <a:p>
            <a:pPr>
              <a:buFont typeface="Courier New" panose="02070309020205020404" pitchFamily="49" charset="0"/>
              <a:buChar char="o"/>
            </a:pPr>
            <a:r>
              <a:rPr lang="en-US" sz="2000" b="1" dirty="0"/>
              <a:t>CPU: </a:t>
            </a:r>
            <a:r>
              <a:rPr lang="en-US" sz="2000" dirty="0"/>
              <a:t>The cost or work factor that increases the memory and CPU usage needed to generate the hash.</a:t>
            </a:r>
          </a:p>
        </p:txBody>
      </p:sp>
    </p:spTree>
    <p:extLst>
      <p:ext uri="{BB962C8B-B14F-4D97-AF65-F5344CB8AC3E}">
        <p14:creationId xmlns:p14="http://schemas.microsoft.com/office/powerpoint/2010/main" val="1930549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C0B01-D111-4BFD-AD39-DCB04B17DDBE}"/>
              </a:ext>
            </a:extLst>
          </p:cNvPr>
          <p:cNvSpPr>
            <a:spLocks noGrp="1"/>
          </p:cNvSpPr>
          <p:nvPr>
            <p:ph type="title"/>
          </p:nvPr>
        </p:nvSpPr>
        <p:spPr>
          <a:xfrm>
            <a:off x="838200" y="365125"/>
            <a:ext cx="10515600" cy="711835"/>
          </a:xfrm>
        </p:spPr>
        <p:txBody>
          <a:bodyPr>
            <a:normAutofit/>
          </a:bodyPr>
          <a:lstStyle/>
          <a:p>
            <a:r>
              <a:rPr lang="en-US" sz="3600" dirty="0"/>
              <a:t>Password verification using </a:t>
            </a:r>
            <a:r>
              <a:rPr lang="en-US" sz="3600" dirty="0" err="1"/>
              <a:t>Bcrypt</a:t>
            </a:r>
            <a:r>
              <a:rPr lang="en-US" sz="3600" dirty="0"/>
              <a:t> algorithm</a:t>
            </a:r>
          </a:p>
        </p:txBody>
      </p:sp>
      <p:pic>
        <p:nvPicPr>
          <p:cNvPr id="4" name="Content Placeholder 3">
            <a:extLst>
              <a:ext uri="{FF2B5EF4-FFF2-40B4-BE49-F238E27FC236}">
                <a16:creationId xmlns:a16="http://schemas.microsoft.com/office/drawing/2014/main" id="{89C0FDC4-28A8-4D6D-AC3D-96C1F407C1CA}"/>
              </a:ext>
            </a:extLst>
          </p:cNvPr>
          <p:cNvPicPr>
            <a:picLocks noGrp="1" noChangeAspect="1"/>
          </p:cNvPicPr>
          <p:nvPr>
            <p:ph idx="1"/>
          </p:nvPr>
        </p:nvPicPr>
        <p:blipFill>
          <a:blip r:embed="rId2"/>
          <a:stretch>
            <a:fillRect/>
          </a:stretch>
        </p:blipFill>
        <p:spPr>
          <a:xfrm>
            <a:off x="721042" y="1278731"/>
            <a:ext cx="10291410" cy="3699669"/>
          </a:xfrm>
          <a:prstGeom prst="rect">
            <a:avLst/>
          </a:prstGeom>
        </p:spPr>
      </p:pic>
      <p:sp>
        <p:nvSpPr>
          <p:cNvPr id="5" name="Rectangle 4">
            <a:extLst>
              <a:ext uri="{FF2B5EF4-FFF2-40B4-BE49-F238E27FC236}">
                <a16:creationId xmlns:a16="http://schemas.microsoft.com/office/drawing/2014/main" id="{86C73C49-015F-41A7-ABC2-E214F06B29A3}"/>
              </a:ext>
            </a:extLst>
          </p:cNvPr>
          <p:cNvSpPr/>
          <p:nvPr/>
        </p:nvSpPr>
        <p:spPr>
          <a:xfrm>
            <a:off x="955132" y="5692894"/>
            <a:ext cx="3027495" cy="369332"/>
          </a:xfrm>
          <a:prstGeom prst="rect">
            <a:avLst/>
          </a:prstGeom>
        </p:spPr>
        <p:txBody>
          <a:bodyPr wrap="none">
            <a:spAutoFit/>
          </a:bodyPr>
          <a:lstStyle/>
          <a:p>
            <a:r>
              <a:rPr lang="en-US" dirty="0"/>
              <a:t>https://bcrypt-generator.com/</a:t>
            </a:r>
          </a:p>
        </p:txBody>
      </p:sp>
    </p:spTree>
    <p:extLst>
      <p:ext uri="{BB962C8B-B14F-4D97-AF65-F5344CB8AC3E}">
        <p14:creationId xmlns:p14="http://schemas.microsoft.com/office/powerpoint/2010/main" val="3258076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mdpi.com/applsci/applsci-13-09295/article_deploy/html/images/applsci-13-09295-g001.png">
            <a:extLst>
              <a:ext uri="{FF2B5EF4-FFF2-40B4-BE49-F238E27FC236}">
                <a16:creationId xmlns:a16="http://schemas.microsoft.com/office/drawing/2014/main" id="{0C1F60AC-22D7-449A-8CDC-7512DB746D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22725"/>
            <a:ext cx="5904244" cy="252314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6549474-117B-4097-B263-CB0DF243D51B}"/>
              </a:ext>
            </a:extLst>
          </p:cNvPr>
          <p:cNvSpPr/>
          <p:nvPr/>
        </p:nvSpPr>
        <p:spPr>
          <a:xfrm>
            <a:off x="838199" y="2750539"/>
            <a:ext cx="10674489" cy="646331"/>
          </a:xfrm>
          <a:prstGeom prst="rect">
            <a:avLst/>
          </a:prstGeom>
        </p:spPr>
        <p:txBody>
          <a:bodyPr wrap="square">
            <a:spAutoFit/>
          </a:bodyPr>
          <a:lstStyle/>
          <a:p>
            <a:r>
              <a:rPr lang="en-US" dirty="0">
                <a:hlinkClick r:id="rId3"/>
              </a:rPr>
              <a:t>https://www.mdpi.com/2076-3417/13/16/9295#:~:text=Argon2%20is%20an%20advanced%20cryptographic,processing%20(e.g.%2C%20GPU)</a:t>
            </a:r>
            <a:endParaRPr lang="en-US" dirty="0"/>
          </a:p>
        </p:txBody>
      </p:sp>
      <p:sp>
        <p:nvSpPr>
          <p:cNvPr id="7" name="Rectangle 6">
            <a:extLst>
              <a:ext uri="{FF2B5EF4-FFF2-40B4-BE49-F238E27FC236}">
                <a16:creationId xmlns:a16="http://schemas.microsoft.com/office/drawing/2014/main" id="{AB8BC4B9-B2FA-4201-95D5-7E891E95504D}"/>
              </a:ext>
            </a:extLst>
          </p:cNvPr>
          <p:cNvSpPr/>
          <p:nvPr/>
        </p:nvSpPr>
        <p:spPr>
          <a:xfrm>
            <a:off x="679310" y="3912135"/>
            <a:ext cx="10833379" cy="2585323"/>
          </a:xfrm>
          <a:prstGeom prst="rect">
            <a:avLst/>
          </a:prstGeom>
        </p:spPr>
        <p:txBody>
          <a:bodyPr wrap="square">
            <a:spAutoFit/>
          </a:bodyPr>
          <a:lstStyle/>
          <a:p>
            <a:pPr marL="285750" indent="-285750" algn="just">
              <a:buFont typeface="Wingdings" panose="05000000000000000000" pitchFamily="2" charset="2"/>
              <a:buChar char="§"/>
            </a:pPr>
            <a:r>
              <a:rPr lang="en-US" dirty="0">
                <a:solidFill>
                  <a:srgbClr val="222222"/>
                </a:solidFill>
                <a:latin typeface="Arial" panose="020B0604020202020204" pitchFamily="34" charset="0"/>
              </a:rPr>
              <a:t>Initialization: The algorithm first creates an initial block using input values received from the user such as password, salt, and optionally provided secret data (associated data). This initial block fills a sequence of blocks using memory.</a:t>
            </a:r>
          </a:p>
          <a:p>
            <a:pPr marL="285750" indent="-285750" algn="just">
              <a:buFont typeface="Wingdings" panose="05000000000000000000" pitchFamily="2" charset="2"/>
              <a:buChar char="§"/>
            </a:pPr>
            <a:r>
              <a:rPr lang="en-US" dirty="0">
                <a:solidFill>
                  <a:srgbClr val="222222"/>
                </a:solidFill>
                <a:latin typeface="Arial" panose="020B0604020202020204" pitchFamily="34" charset="0"/>
              </a:rPr>
              <a:t>Block Filling: The algorithm then populates these memory blocks up to the set memory amount. Each block’s computation depends on previous blocks, making this stage data-dependent. Argon2d and Argon2i take distinct approaches during this block-filling process.</a:t>
            </a:r>
          </a:p>
          <a:p>
            <a:pPr marL="285750" indent="-285750" algn="just">
              <a:buFont typeface="Wingdings" panose="05000000000000000000" pitchFamily="2" charset="2"/>
              <a:buChar char="§"/>
            </a:pPr>
            <a:r>
              <a:rPr lang="en-US" dirty="0">
                <a:solidFill>
                  <a:srgbClr val="222222"/>
                </a:solidFill>
                <a:latin typeface="Arial" panose="020B0604020202020204" pitchFamily="34" charset="0"/>
              </a:rPr>
              <a:t>Final Block Creation: After filling all blocks, the algorithm selects one block as the final block.</a:t>
            </a:r>
          </a:p>
          <a:p>
            <a:pPr marL="285750" indent="-285750" algn="just">
              <a:buFont typeface="Wingdings" panose="05000000000000000000" pitchFamily="2" charset="2"/>
              <a:buChar char="§"/>
            </a:pPr>
            <a:r>
              <a:rPr lang="en-US" dirty="0">
                <a:solidFill>
                  <a:srgbClr val="222222"/>
                </a:solidFill>
                <a:latin typeface="Arial" panose="020B0604020202020204" pitchFamily="34" charset="0"/>
              </a:rPr>
              <a:t>Hash Generation: Finally, the algorithm passes this final block to a hash function to generate the final password hash.</a:t>
            </a:r>
            <a:endParaRPr lang="en-US" b="0" i="0" dirty="0">
              <a:solidFill>
                <a:srgbClr val="222222"/>
              </a:solidFill>
              <a:effectLst/>
              <a:latin typeface="Arial" panose="020B0604020202020204" pitchFamily="34" charset="0"/>
            </a:endParaRPr>
          </a:p>
        </p:txBody>
      </p:sp>
      <p:sp>
        <p:nvSpPr>
          <p:cNvPr id="8" name="TextBox 7">
            <a:extLst>
              <a:ext uri="{FF2B5EF4-FFF2-40B4-BE49-F238E27FC236}">
                <a16:creationId xmlns:a16="http://schemas.microsoft.com/office/drawing/2014/main" id="{ABFC7116-CCC2-4FAC-B222-5D1248BD6F91}"/>
              </a:ext>
            </a:extLst>
          </p:cNvPr>
          <p:cNvSpPr txBox="1"/>
          <p:nvPr/>
        </p:nvSpPr>
        <p:spPr>
          <a:xfrm>
            <a:off x="8129118" y="693337"/>
            <a:ext cx="1768510" cy="523220"/>
          </a:xfrm>
          <a:prstGeom prst="rect">
            <a:avLst/>
          </a:prstGeom>
          <a:solidFill>
            <a:schemeClr val="accent4">
              <a:lumMod val="20000"/>
              <a:lumOff val="80000"/>
            </a:schemeClr>
          </a:solidFill>
          <a:ln>
            <a:solidFill>
              <a:srgbClr val="FF0000"/>
            </a:solidFill>
          </a:ln>
        </p:spPr>
        <p:txBody>
          <a:bodyPr wrap="square" rtlCol="0">
            <a:spAutoFit/>
          </a:bodyPr>
          <a:lstStyle/>
          <a:p>
            <a:pPr algn="ctr"/>
            <a:r>
              <a:rPr lang="en-US" sz="2800" dirty="0"/>
              <a:t>Argon2</a:t>
            </a:r>
          </a:p>
        </p:txBody>
      </p:sp>
    </p:spTree>
    <p:extLst>
      <p:ext uri="{BB962C8B-B14F-4D97-AF65-F5344CB8AC3E}">
        <p14:creationId xmlns:p14="http://schemas.microsoft.com/office/powerpoint/2010/main" val="2844541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r>
              <a:rPr lang="en-US"/>
              <a:t>Introducing filters</a:t>
            </a:r>
          </a:p>
        </p:txBody>
      </p:sp>
      <p:sp>
        <p:nvSpPr>
          <p:cNvPr id="251907" name="Rectangle 3"/>
          <p:cNvSpPr>
            <a:spLocks noGrp="1" noChangeArrowheads="1"/>
          </p:cNvSpPr>
          <p:nvPr>
            <p:ph type="body" idx="1"/>
          </p:nvPr>
        </p:nvSpPr>
        <p:spPr>
          <a:xfrm>
            <a:off x="944880" y="1591945"/>
            <a:ext cx="10408920" cy="4351338"/>
          </a:xfrm>
        </p:spPr>
        <p:txBody>
          <a:bodyPr>
            <a:normAutofit fontScale="77500" lnSpcReduction="20000"/>
          </a:bodyPr>
          <a:lstStyle/>
          <a:p>
            <a:pPr marL="0" indent="0">
              <a:buNone/>
            </a:pPr>
            <a:r>
              <a:rPr lang="en-US" dirty="0"/>
              <a:t>Filters:</a:t>
            </a:r>
          </a:p>
          <a:p>
            <a:r>
              <a:rPr lang="en-US" dirty="0"/>
              <a:t>Are reusable components</a:t>
            </a:r>
          </a:p>
          <a:p>
            <a:r>
              <a:rPr lang="en-US" dirty="0"/>
              <a:t>Transform (or filter) the content of HTTP requests, responses, and headers</a:t>
            </a:r>
          </a:p>
          <a:p>
            <a:r>
              <a:rPr lang="en-US" dirty="0"/>
              <a:t>Can be configured into chains of multiple filters </a:t>
            </a:r>
          </a:p>
          <a:p>
            <a:r>
              <a:rPr lang="en-US" dirty="0"/>
              <a:t>Are indirectly invoked by client request for a Web resource</a:t>
            </a:r>
          </a:p>
          <a:p>
            <a:pPr lvl="1"/>
            <a:r>
              <a:rPr lang="en-US" dirty="0"/>
              <a:t>Requested Web resource is at the end of the chain</a:t>
            </a:r>
          </a:p>
          <a:p>
            <a:endParaRPr lang="en-US" dirty="0"/>
          </a:p>
          <a:p>
            <a:r>
              <a:rPr lang="en-US" dirty="0"/>
              <a:t>Types of filter functionality include:</a:t>
            </a:r>
          </a:p>
          <a:p>
            <a:pPr lvl="1"/>
            <a:r>
              <a:rPr lang="en-US" dirty="0"/>
              <a:t>Process the request for a resource before it is invoked</a:t>
            </a:r>
          </a:p>
          <a:p>
            <a:pPr lvl="1"/>
            <a:r>
              <a:rPr lang="en-US" dirty="0"/>
              <a:t>Process the response for a resource after it is invoked</a:t>
            </a:r>
          </a:p>
          <a:p>
            <a:pPr lvl="1"/>
            <a:r>
              <a:rPr lang="en-US" dirty="0"/>
              <a:t>Modify the response or request object for a Web resource by wrapping the objects in a custom object</a:t>
            </a:r>
          </a:p>
          <a:p>
            <a:pPr lvl="1"/>
            <a:r>
              <a:rPr lang="en-US" dirty="0"/>
              <a:t>Transfer control to the next filter or Web resource in chain</a:t>
            </a:r>
          </a:p>
          <a:p>
            <a:pPr lvl="1"/>
            <a:r>
              <a:rPr lang="en-US" dirty="0"/>
              <a:t>Block execution of the filter chain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A57C9-CBCF-42DA-A7D0-53296B9F523E}"/>
              </a:ext>
            </a:extLst>
          </p:cNvPr>
          <p:cNvSpPr>
            <a:spLocks noGrp="1"/>
          </p:cNvSpPr>
          <p:nvPr>
            <p:ph type="title"/>
          </p:nvPr>
        </p:nvSpPr>
        <p:spPr/>
        <p:txBody>
          <a:bodyPr>
            <a:normAutofit/>
          </a:bodyPr>
          <a:lstStyle/>
          <a:p>
            <a:r>
              <a:rPr lang="en-US" dirty="0" err="1"/>
              <a:t>patrickfav</a:t>
            </a:r>
            <a:r>
              <a:rPr lang="en-US" dirty="0"/>
              <a:t>/</a:t>
            </a:r>
            <a:r>
              <a:rPr lang="en-US" dirty="0" err="1"/>
              <a:t>bcrypt</a:t>
            </a:r>
            <a:r>
              <a:rPr lang="en-US" dirty="0"/>
              <a:t> Library</a:t>
            </a:r>
          </a:p>
        </p:txBody>
      </p:sp>
      <p:sp>
        <p:nvSpPr>
          <p:cNvPr id="3" name="Content Placeholder 2">
            <a:extLst>
              <a:ext uri="{FF2B5EF4-FFF2-40B4-BE49-F238E27FC236}">
                <a16:creationId xmlns:a16="http://schemas.microsoft.com/office/drawing/2014/main" id="{97CA66F1-2DFE-4049-9702-E482B6ADAA95}"/>
              </a:ext>
            </a:extLst>
          </p:cNvPr>
          <p:cNvSpPr>
            <a:spLocks noGrp="1"/>
          </p:cNvSpPr>
          <p:nvPr>
            <p:ph idx="1"/>
          </p:nvPr>
        </p:nvSpPr>
        <p:spPr>
          <a:xfrm>
            <a:off x="960120" y="1690689"/>
            <a:ext cx="10515600" cy="1738311"/>
          </a:xfrm>
        </p:spPr>
        <p:txBody>
          <a:bodyPr>
            <a:normAutofit/>
          </a:bodyPr>
          <a:lstStyle/>
          <a:p>
            <a:pPr marL="0" indent="0">
              <a:buNone/>
            </a:pPr>
            <a:r>
              <a:rPr lang="en-US" sz="2000" dirty="0"/>
              <a:t>String password = "1234";</a:t>
            </a:r>
          </a:p>
          <a:p>
            <a:pPr marL="0" indent="0">
              <a:buNone/>
            </a:pPr>
            <a:r>
              <a:rPr lang="en-US" sz="2000" dirty="0"/>
              <a:t>String </a:t>
            </a:r>
            <a:r>
              <a:rPr lang="en-US" sz="2000" dirty="0" err="1"/>
              <a:t>bcryptHashString</a:t>
            </a:r>
            <a:r>
              <a:rPr lang="en-US" sz="2000" dirty="0"/>
              <a:t> = </a:t>
            </a:r>
            <a:r>
              <a:rPr lang="en-US" sz="2000" dirty="0" err="1"/>
              <a:t>BCrypt.withDefaults</a:t>
            </a:r>
            <a:r>
              <a:rPr lang="en-US" sz="2000" dirty="0"/>
              <a:t>().</a:t>
            </a:r>
            <a:r>
              <a:rPr lang="en-US" sz="2000" dirty="0" err="1"/>
              <a:t>hashToString</a:t>
            </a:r>
            <a:r>
              <a:rPr lang="en-US" sz="2000" dirty="0"/>
              <a:t>(12, </a:t>
            </a:r>
            <a:r>
              <a:rPr lang="en-US" sz="2000" dirty="0" err="1"/>
              <a:t>password.toCharArray</a:t>
            </a:r>
            <a:r>
              <a:rPr lang="en-US" sz="2000" dirty="0"/>
              <a:t>());</a:t>
            </a:r>
          </a:p>
          <a:p>
            <a:pPr marL="0" indent="0">
              <a:buNone/>
            </a:pPr>
            <a:r>
              <a:rPr lang="en-US" sz="2000" dirty="0" err="1"/>
              <a:t>BCrypt.Result</a:t>
            </a:r>
            <a:r>
              <a:rPr lang="en-US" sz="2000" dirty="0"/>
              <a:t> result = </a:t>
            </a:r>
            <a:r>
              <a:rPr lang="en-US" sz="2000" dirty="0" err="1"/>
              <a:t>BCrypt.verifyer</a:t>
            </a:r>
            <a:r>
              <a:rPr lang="en-US" sz="2000" dirty="0"/>
              <a:t>().verify(</a:t>
            </a:r>
            <a:r>
              <a:rPr lang="en-US" sz="2000" dirty="0" err="1"/>
              <a:t>password.toCharArray</a:t>
            </a:r>
            <a:r>
              <a:rPr lang="en-US" sz="2000" dirty="0"/>
              <a:t>(), </a:t>
            </a:r>
            <a:r>
              <a:rPr lang="en-US" sz="2000" dirty="0" err="1"/>
              <a:t>bcryptHashString</a:t>
            </a:r>
            <a:r>
              <a:rPr lang="en-US" sz="2000" dirty="0"/>
              <a:t>);</a:t>
            </a:r>
          </a:p>
          <a:p>
            <a:pPr marL="0" indent="0">
              <a:buNone/>
            </a:pPr>
            <a:r>
              <a:rPr lang="en-US" sz="2000" dirty="0" err="1"/>
              <a:t>result.verified</a:t>
            </a:r>
            <a:r>
              <a:rPr lang="en-US" sz="2000" dirty="0"/>
              <a:t> </a:t>
            </a:r>
            <a:r>
              <a:rPr lang="en-US" sz="2000" dirty="0">
                <a:sym typeface="Wingdings" panose="05000000000000000000" pitchFamily="2" charset="2"/>
              </a:rPr>
              <a:t></a:t>
            </a:r>
            <a:r>
              <a:rPr lang="en-US" sz="2000" dirty="0"/>
              <a:t> true / false</a:t>
            </a:r>
          </a:p>
        </p:txBody>
      </p:sp>
      <p:sp>
        <p:nvSpPr>
          <p:cNvPr id="4" name="Rectangle 1">
            <a:extLst>
              <a:ext uri="{FF2B5EF4-FFF2-40B4-BE49-F238E27FC236}">
                <a16:creationId xmlns:a16="http://schemas.microsoft.com/office/drawing/2014/main" id="{F72196E9-6A4C-426C-9F8C-E2816096DB16}"/>
              </a:ext>
            </a:extLst>
          </p:cNvPr>
          <p:cNvSpPr>
            <a:spLocks noChangeArrowheads="1"/>
          </p:cNvSpPr>
          <p:nvPr/>
        </p:nvSpPr>
        <p:spPr bwMode="auto">
          <a:xfrm>
            <a:off x="1045029" y="3630049"/>
            <a:ext cx="8534400" cy="1754326"/>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80808"/>
                </a:solidFill>
                <a:effectLst/>
                <a:latin typeface="Fira Code Medium"/>
              </a:rPr>
              <a:t>&lt;</a:t>
            </a:r>
            <a:r>
              <a:rPr kumimoji="0" lang="en-US" altLang="en-US" b="0" i="0" u="none" strike="noStrike" cap="none" normalizeH="0" baseline="0" dirty="0">
                <a:ln>
                  <a:noFill/>
                </a:ln>
                <a:solidFill>
                  <a:srgbClr val="0033B3"/>
                </a:solidFill>
                <a:effectLst/>
                <a:latin typeface="Fira Code Medium"/>
              </a:rPr>
              <a:t>dependency</a:t>
            </a:r>
            <a:r>
              <a:rPr kumimoji="0" lang="en-US" altLang="en-US" b="0" i="0" u="none" strike="noStrike" cap="none" normalizeH="0" baseline="0" dirty="0">
                <a:ln>
                  <a:noFill/>
                </a:ln>
                <a:solidFill>
                  <a:srgbClr val="080808"/>
                </a:solidFill>
                <a:effectLst/>
                <a:latin typeface="Fira Code Medium"/>
              </a:rPr>
              <a:t>&gt;</a:t>
            </a:r>
            <a:br>
              <a:rPr kumimoji="0" lang="en-US" altLang="en-US" b="0" i="0" u="none" strike="noStrike" cap="none" normalizeH="0" baseline="0" dirty="0">
                <a:ln>
                  <a:noFill/>
                </a:ln>
                <a:solidFill>
                  <a:srgbClr val="080808"/>
                </a:solidFill>
                <a:effectLst/>
                <a:latin typeface="Fira Code Medium"/>
              </a:rPr>
            </a:br>
            <a:r>
              <a:rPr kumimoji="0" lang="en-US" altLang="en-US" b="0" i="0" u="none" strike="noStrike" cap="none" normalizeH="0" baseline="0" dirty="0">
                <a:ln>
                  <a:noFill/>
                </a:ln>
                <a:solidFill>
                  <a:srgbClr val="080808"/>
                </a:solidFill>
                <a:effectLst/>
                <a:latin typeface="Fira Code Medium"/>
              </a:rPr>
              <a:t>    &lt;</a:t>
            </a:r>
            <a:r>
              <a:rPr kumimoji="0" lang="en-US" altLang="en-US" b="0" i="0" u="none" strike="noStrike" cap="none" normalizeH="0" baseline="0" dirty="0" err="1">
                <a:ln>
                  <a:noFill/>
                </a:ln>
                <a:solidFill>
                  <a:srgbClr val="0033B3"/>
                </a:solidFill>
                <a:effectLst/>
                <a:latin typeface="Fira Code Medium"/>
              </a:rPr>
              <a:t>groupId</a:t>
            </a:r>
            <a:r>
              <a:rPr kumimoji="0" lang="en-US" altLang="en-US" b="0" i="0" u="none" strike="noStrike" cap="none" normalizeH="0" baseline="0" dirty="0">
                <a:ln>
                  <a:noFill/>
                </a:ln>
                <a:solidFill>
                  <a:srgbClr val="080808"/>
                </a:solidFill>
                <a:effectLst/>
                <a:latin typeface="Fira Code Medium"/>
              </a:rPr>
              <a:t>&gt;at.favre.lib&lt;/</a:t>
            </a:r>
            <a:r>
              <a:rPr kumimoji="0" lang="en-US" altLang="en-US" b="0" i="0" u="none" strike="noStrike" cap="none" normalizeH="0" baseline="0" dirty="0" err="1">
                <a:ln>
                  <a:noFill/>
                </a:ln>
                <a:solidFill>
                  <a:srgbClr val="0033B3"/>
                </a:solidFill>
                <a:effectLst/>
                <a:latin typeface="Fira Code Medium"/>
              </a:rPr>
              <a:t>groupId</a:t>
            </a:r>
            <a:r>
              <a:rPr kumimoji="0" lang="en-US" altLang="en-US" b="0" i="0" u="none" strike="noStrike" cap="none" normalizeH="0" baseline="0" dirty="0">
                <a:ln>
                  <a:noFill/>
                </a:ln>
                <a:solidFill>
                  <a:srgbClr val="080808"/>
                </a:solidFill>
                <a:effectLst/>
                <a:latin typeface="Fira Code Medium"/>
              </a:rPr>
              <a:t>&gt;</a:t>
            </a:r>
            <a:br>
              <a:rPr kumimoji="0" lang="en-US" altLang="en-US" b="0" i="0" u="none" strike="noStrike" cap="none" normalizeH="0" baseline="0" dirty="0">
                <a:ln>
                  <a:noFill/>
                </a:ln>
                <a:solidFill>
                  <a:srgbClr val="080808"/>
                </a:solidFill>
                <a:effectLst/>
                <a:latin typeface="Fira Code Medium"/>
              </a:rPr>
            </a:br>
            <a:r>
              <a:rPr kumimoji="0" lang="en-US" altLang="en-US" b="0" i="0" u="none" strike="noStrike" cap="none" normalizeH="0" baseline="0" dirty="0">
                <a:ln>
                  <a:noFill/>
                </a:ln>
                <a:solidFill>
                  <a:srgbClr val="080808"/>
                </a:solidFill>
                <a:effectLst/>
                <a:latin typeface="Fira Code Medium"/>
              </a:rPr>
              <a:t>    &lt;</a:t>
            </a:r>
            <a:r>
              <a:rPr kumimoji="0" lang="en-US" altLang="en-US" b="0" i="0" u="none" strike="noStrike" cap="none" normalizeH="0" baseline="0" dirty="0" err="1">
                <a:ln>
                  <a:noFill/>
                </a:ln>
                <a:solidFill>
                  <a:srgbClr val="0033B3"/>
                </a:solidFill>
                <a:effectLst/>
                <a:latin typeface="Fira Code Medium"/>
              </a:rPr>
              <a:t>artifactId</a:t>
            </a:r>
            <a:r>
              <a:rPr kumimoji="0" lang="en-US" altLang="en-US" b="0" i="0" u="none" strike="noStrike" cap="none" normalizeH="0" baseline="0" dirty="0">
                <a:ln>
                  <a:noFill/>
                </a:ln>
                <a:solidFill>
                  <a:srgbClr val="080808"/>
                </a:solidFill>
                <a:effectLst/>
                <a:latin typeface="Fira Code Medium"/>
              </a:rPr>
              <a:t>&gt;</a:t>
            </a:r>
            <a:r>
              <a:rPr kumimoji="0" lang="en-US" altLang="en-US" b="0" i="0" u="none" strike="noStrike" cap="none" normalizeH="0" baseline="0" dirty="0" err="1">
                <a:ln>
                  <a:noFill/>
                </a:ln>
                <a:solidFill>
                  <a:srgbClr val="080808"/>
                </a:solidFill>
                <a:effectLst/>
                <a:latin typeface="Fira Code Medium"/>
              </a:rPr>
              <a:t>bcrypt</a:t>
            </a:r>
            <a:r>
              <a:rPr kumimoji="0" lang="en-US" altLang="en-US" b="0" i="0" u="none" strike="noStrike" cap="none" normalizeH="0" baseline="0" dirty="0">
                <a:ln>
                  <a:noFill/>
                </a:ln>
                <a:solidFill>
                  <a:srgbClr val="080808"/>
                </a:solidFill>
                <a:effectLst/>
                <a:latin typeface="Fira Code Medium"/>
              </a:rPr>
              <a:t>&lt;/</a:t>
            </a:r>
            <a:r>
              <a:rPr kumimoji="0" lang="en-US" altLang="en-US" b="0" i="0" u="none" strike="noStrike" cap="none" normalizeH="0" baseline="0" dirty="0" err="1">
                <a:ln>
                  <a:noFill/>
                </a:ln>
                <a:solidFill>
                  <a:srgbClr val="0033B3"/>
                </a:solidFill>
                <a:effectLst/>
                <a:latin typeface="Fira Code Medium"/>
              </a:rPr>
              <a:t>artifactId</a:t>
            </a:r>
            <a:r>
              <a:rPr kumimoji="0" lang="en-US" altLang="en-US" b="0" i="0" u="none" strike="noStrike" cap="none" normalizeH="0" baseline="0" dirty="0">
                <a:ln>
                  <a:noFill/>
                </a:ln>
                <a:solidFill>
                  <a:srgbClr val="080808"/>
                </a:solidFill>
                <a:effectLst/>
                <a:latin typeface="Fira Code Medium"/>
              </a:rPr>
              <a:t>&gt;</a:t>
            </a:r>
            <a:br>
              <a:rPr kumimoji="0" lang="en-US" altLang="en-US" b="0" i="0" u="none" strike="noStrike" cap="none" normalizeH="0" baseline="0" dirty="0">
                <a:ln>
                  <a:noFill/>
                </a:ln>
                <a:solidFill>
                  <a:srgbClr val="080808"/>
                </a:solidFill>
                <a:effectLst/>
                <a:latin typeface="Fira Code Medium"/>
              </a:rPr>
            </a:br>
            <a:r>
              <a:rPr kumimoji="0" lang="en-US" altLang="en-US" b="0" i="0" u="none" strike="noStrike" cap="none" normalizeH="0" baseline="0" dirty="0">
                <a:ln>
                  <a:noFill/>
                </a:ln>
                <a:solidFill>
                  <a:srgbClr val="080808"/>
                </a:solidFill>
                <a:effectLst/>
                <a:latin typeface="Fira Code Medium"/>
              </a:rPr>
              <a:t>    &lt;</a:t>
            </a:r>
            <a:r>
              <a:rPr kumimoji="0" lang="en-US" altLang="en-US" b="0" i="0" u="none" strike="noStrike" cap="none" normalizeH="0" baseline="0" dirty="0">
                <a:ln>
                  <a:noFill/>
                </a:ln>
                <a:solidFill>
                  <a:srgbClr val="0033B3"/>
                </a:solidFill>
                <a:effectLst/>
                <a:latin typeface="Fira Code Medium"/>
              </a:rPr>
              <a:t>version</a:t>
            </a:r>
            <a:r>
              <a:rPr kumimoji="0" lang="en-US" altLang="en-US" b="0" i="0" u="none" strike="noStrike" cap="none" normalizeH="0" baseline="0" dirty="0">
                <a:ln>
                  <a:noFill/>
                </a:ln>
                <a:solidFill>
                  <a:srgbClr val="080808"/>
                </a:solidFill>
                <a:effectLst/>
                <a:latin typeface="Fira Code Medium"/>
              </a:rPr>
              <a:t>&gt;0.9.0&lt;/</a:t>
            </a:r>
            <a:r>
              <a:rPr kumimoji="0" lang="en-US" altLang="en-US" b="0" i="0" u="none" strike="noStrike" cap="none" normalizeH="0" baseline="0" dirty="0">
                <a:ln>
                  <a:noFill/>
                </a:ln>
                <a:solidFill>
                  <a:srgbClr val="0033B3"/>
                </a:solidFill>
                <a:effectLst/>
                <a:latin typeface="Fira Code Medium"/>
              </a:rPr>
              <a:t>version</a:t>
            </a:r>
            <a:r>
              <a:rPr kumimoji="0" lang="en-US" altLang="en-US" b="0" i="0" u="none" strike="noStrike" cap="none" normalizeH="0" baseline="0" dirty="0">
                <a:ln>
                  <a:noFill/>
                </a:ln>
                <a:solidFill>
                  <a:srgbClr val="080808"/>
                </a:solidFill>
                <a:effectLst/>
                <a:latin typeface="Fira Code Medium"/>
              </a:rPr>
              <a:t>&gt;</a:t>
            </a:r>
            <a:br>
              <a:rPr kumimoji="0" lang="en-US" altLang="en-US" b="0" i="0" u="none" strike="noStrike" cap="none" normalizeH="0" baseline="0" dirty="0">
                <a:ln>
                  <a:noFill/>
                </a:ln>
                <a:solidFill>
                  <a:srgbClr val="080808"/>
                </a:solidFill>
                <a:effectLst/>
                <a:latin typeface="Fira Code Medium"/>
              </a:rPr>
            </a:br>
            <a:r>
              <a:rPr kumimoji="0" lang="en-US" altLang="en-US" b="0" i="0" u="none" strike="noStrike" cap="none" normalizeH="0" baseline="0" dirty="0">
                <a:ln>
                  <a:noFill/>
                </a:ln>
                <a:solidFill>
                  <a:srgbClr val="080808"/>
                </a:solidFill>
                <a:effectLst/>
                <a:latin typeface="Fira Code Medium"/>
              </a:rPr>
              <a:t>    &lt;</a:t>
            </a:r>
            <a:r>
              <a:rPr kumimoji="0" lang="en-US" altLang="en-US" b="0" i="0" u="none" strike="noStrike" cap="none" normalizeH="0" baseline="0" dirty="0">
                <a:ln>
                  <a:noFill/>
                </a:ln>
                <a:solidFill>
                  <a:srgbClr val="0033B3"/>
                </a:solidFill>
                <a:effectLst/>
                <a:latin typeface="Fira Code Medium"/>
              </a:rPr>
              <a:t>scope</a:t>
            </a:r>
            <a:r>
              <a:rPr kumimoji="0" lang="en-US" altLang="en-US" b="0" i="0" u="none" strike="noStrike" cap="none" normalizeH="0" baseline="0" dirty="0">
                <a:ln>
                  <a:noFill/>
                </a:ln>
                <a:solidFill>
                  <a:srgbClr val="080808"/>
                </a:solidFill>
                <a:effectLst/>
                <a:latin typeface="Fira Code Medium"/>
              </a:rPr>
              <a:t>&gt;compile&lt;/</a:t>
            </a:r>
            <a:r>
              <a:rPr kumimoji="0" lang="en-US" altLang="en-US" b="0" i="0" u="none" strike="noStrike" cap="none" normalizeH="0" baseline="0" dirty="0">
                <a:ln>
                  <a:noFill/>
                </a:ln>
                <a:solidFill>
                  <a:srgbClr val="0033B3"/>
                </a:solidFill>
                <a:effectLst/>
                <a:latin typeface="Fira Code Medium"/>
              </a:rPr>
              <a:t>scope</a:t>
            </a:r>
            <a:r>
              <a:rPr kumimoji="0" lang="en-US" altLang="en-US" b="0" i="0" u="none" strike="noStrike" cap="none" normalizeH="0" baseline="0" dirty="0">
                <a:ln>
                  <a:noFill/>
                </a:ln>
                <a:solidFill>
                  <a:srgbClr val="080808"/>
                </a:solidFill>
                <a:effectLst/>
                <a:latin typeface="Fira Code Medium"/>
              </a:rPr>
              <a:t>&gt;</a:t>
            </a:r>
            <a:br>
              <a:rPr kumimoji="0" lang="en-US" altLang="en-US" b="0" i="0" u="none" strike="noStrike" cap="none" normalizeH="0" baseline="0" dirty="0">
                <a:ln>
                  <a:noFill/>
                </a:ln>
                <a:solidFill>
                  <a:srgbClr val="080808"/>
                </a:solidFill>
                <a:effectLst/>
                <a:latin typeface="Fira Code Medium"/>
              </a:rPr>
            </a:br>
            <a:r>
              <a:rPr kumimoji="0" lang="en-US" altLang="en-US" b="0" i="0" u="none" strike="noStrike" cap="none" normalizeH="0" baseline="0" dirty="0">
                <a:ln>
                  <a:noFill/>
                </a:ln>
                <a:solidFill>
                  <a:srgbClr val="080808"/>
                </a:solidFill>
                <a:effectLst/>
                <a:latin typeface="Fira Code Medium"/>
              </a:rPr>
              <a:t>&lt;/</a:t>
            </a:r>
            <a:r>
              <a:rPr kumimoji="0" lang="en-US" altLang="en-US" b="0" i="0" u="none" strike="noStrike" cap="none" normalizeH="0" baseline="0" dirty="0">
                <a:ln>
                  <a:noFill/>
                </a:ln>
                <a:solidFill>
                  <a:srgbClr val="0033B3"/>
                </a:solidFill>
                <a:effectLst/>
                <a:latin typeface="Fira Code Medium"/>
              </a:rPr>
              <a:t>dependency</a:t>
            </a:r>
            <a:r>
              <a:rPr kumimoji="0" lang="en-US" altLang="en-US" b="0" i="0" u="none" strike="noStrike" cap="none" normalizeH="0" baseline="0" dirty="0">
                <a:ln>
                  <a:noFill/>
                </a:ln>
                <a:solidFill>
                  <a:srgbClr val="080808"/>
                </a:solidFill>
                <a:effectLst/>
                <a:latin typeface="Fira Code Medium"/>
              </a:rPr>
              <a:t>&gt;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8860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B6528-6AAF-FFE1-561B-C67816E8C0D5}"/>
              </a:ext>
            </a:extLst>
          </p:cNvPr>
          <p:cNvSpPr>
            <a:spLocks noGrp="1"/>
          </p:cNvSpPr>
          <p:nvPr>
            <p:ph type="title"/>
          </p:nvPr>
        </p:nvSpPr>
        <p:spPr/>
        <p:txBody>
          <a:bodyPr/>
          <a:lstStyle/>
          <a:p>
            <a:r>
              <a:rPr lang="en-TH" dirty="0"/>
              <a:t>Argon2</a:t>
            </a:r>
          </a:p>
        </p:txBody>
      </p:sp>
      <p:sp>
        <p:nvSpPr>
          <p:cNvPr id="3" name="Content Placeholder 2">
            <a:extLst>
              <a:ext uri="{FF2B5EF4-FFF2-40B4-BE49-F238E27FC236}">
                <a16:creationId xmlns:a16="http://schemas.microsoft.com/office/drawing/2014/main" id="{F110C535-57CA-C2F9-56A3-A92E49355F7D}"/>
              </a:ext>
            </a:extLst>
          </p:cNvPr>
          <p:cNvSpPr>
            <a:spLocks noGrp="1"/>
          </p:cNvSpPr>
          <p:nvPr>
            <p:ph idx="1"/>
          </p:nvPr>
        </p:nvSpPr>
        <p:spPr>
          <a:ln>
            <a:noFill/>
          </a:ln>
        </p:spPr>
        <p:txBody>
          <a:bodyPr>
            <a:normAutofit/>
          </a:bodyPr>
          <a:lstStyle/>
          <a:p>
            <a:pPr marL="0" algn="l" rtl="0" eaLnBrk="1" fontAlgn="t" latinLnBrk="0" hangingPunct="1">
              <a:spcBef>
                <a:spcPts val="600"/>
              </a:spcBef>
              <a:spcAft>
                <a:spcPts val="600"/>
              </a:spcAft>
            </a:pPr>
            <a:r>
              <a:rPr lang="en-US" sz="2400" dirty="0">
                <a:solidFill>
                  <a:srgbClr val="000000"/>
                </a:solidFill>
                <a:latin typeface="Calibri" panose="020F0502020204030204" pitchFamily="34" charset="0"/>
              </a:rPr>
              <a:t>Argon2Factory</a:t>
            </a:r>
          </a:p>
          <a:p>
            <a:pPr marL="457200" lvl="1" fontAlgn="t">
              <a:spcBef>
                <a:spcPts val="600"/>
              </a:spcBef>
              <a:spcAft>
                <a:spcPts val="600"/>
              </a:spcAft>
            </a:pPr>
            <a:r>
              <a:rPr lang="en-US" sz="2000" dirty="0">
                <a:solidFill>
                  <a:srgbClr val="000000"/>
                </a:solidFill>
                <a:latin typeface="Calibri" panose="020F0502020204030204" pitchFamily="34" charset="0"/>
              </a:rPr>
              <a:t>static Argon2	create​(Argon2Factory.Argon2Types type, int </a:t>
            </a:r>
            <a:r>
              <a:rPr lang="en-US" sz="2000" dirty="0" err="1">
                <a:solidFill>
                  <a:srgbClr val="000000"/>
                </a:solidFill>
                <a:latin typeface="Calibri" panose="020F0502020204030204" pitchFamily="34" charset="0"/>
              </a:rPr>
              <a:t>defaultSaltLength</a:t>
            </a:r>
            <a:r>
              <a:rPr lang="en-US" sz="2000" dirty="0">
                <a:solidFill>
                  <a:srgbClr val="000000"/>
                </a:solidFill>
                <a:latin typeface="Calibri" panose="020F0502020204030204" pitchFamily="34" charset="0"/>
              </a:rPr>
              <a:t>, int </a:t>
            </a:r>
            <a:r>
              <a:rPr lang="en-US" sz="2000" dirty="0" err="1">
                <a:solidFill>
                  <a:srgbClr val="000000"/>
                </a:solidFill>
                <a:latin typeface="Calibri" panose="020F0502020204030204" pitchFamily="34" charset="0"/>
              </a:rPr>
              <a:t>defaultHashLength</a:t>
            </a:r>
            <a:r>
              <a:rPr lang="en-US" sz="2000" dirty="0">
                <a:solidFill>
                  <a:srgbClr val="000000"/>
                </a:solidFill>
                <a:latin typeface="Calibri" panose="020F0502020204030204" pitchFamily="34" charset="0"/>
              </a:rPr>
              <a:t>)</a:t>
            </a:r>
          </a:p>
          <a:p>
            <a:pPr marL="0" algn="l" rtl="0" eaLnBrk="1" fontAlgn="t" latinLnBrk="0" hangingPunct="1">
              <a:spcBef>
                <a:spcPts val="600"/>
              </a:spcBef>
              <a:spcAft>
                <a:spcPts val="600"/>
              </a:spcAft>
            </a:pPr>
            <a:r>
              <a:rPr lang="en-US" sz="2400" dirty="0">
                <a:solidFill>
                  <a:srgbClr val="000000"/>
                </a:solidFill>
                <a:latin typeface="Calibri" panose="020F0502020204030204" pitchFamily="34" charset="0"/>
              </a:rPr>
              <a:t>Argon2</a:t>
            </a:r>
          </a:p>
          <a:p>
            <a:pPr marL="457200" lvl="1" fontAlgn="t">
              <a:spcBef>
                <a:spcPts val="600"/>
              </a:spcBef>
              <a:spcAft>
                <a:spcPts val="600"/>
              </a:spcAft>
            </a:pPr>
            <a:r>
              <a:rPr lang="en-US" b="0" i="0" u="none" strike="noStrike" kern="1200" dirty="0">
                <a:solidFill>
                  <a:srgbClr val="000000"/>
                </a:solidFill>
                <a:effectLst/>
                <a:latin typeface="Calibri" panose="020F0502020204030204" pitchFamily="34" charset="0"/>
              </a:rPr>
              <a:t>String</a:t>
            </a:r>
            <a:r>
              <a:rPr lang="en-TH" dirty="0">
                <a:latin typeface="Arial" panose="020B0604020202020204" pitchFamily="34" charset="0"/>
              </a:rPr>
              <a:t> </a:t>
            </a:r>
            <a:r>
              <a:rPr lang="en-US" b="0" i="0" u="none" strike="noStrike" kern="1200" dirty="0">
                <a:solidFill>
                  <a:srgbClr val="000000"/>
                </a:solidFill>
                <a:effectLst/>
                <a:latin typeface="Calibri" panose="020F0502020204030204" pitchFamily="34" charset="0"/>
              </a:rPr>
              <a:t>​</a:t>
            </a:r>
            <a:r>
              <a:rPr lang="en-US" b="1" dirty="0">
                <a:solidFill>
                  <a:srgbClr val="4A6782"/>
                </a:solidFill>
                <a:latin typeface="Calibri" panose="020F0502020204030204" pitchFamily="34" charset="0"/>
              </a:rPr>
              <a:t> hash</a:t>
            </a:r>
            <a:r>
              <a:rPr lang="en-US" b="0" i="0" u="none" strike="noStrike" kern="1200" dirty="0">
                <a:solidFill>
                  <a:srgbClr val="000000"/>
                </a:solidFill>
                <a:effectLst/>
                <a:latin typeface="Calibri" panose="020F0502020204030204" pitchFamily="34" charset="0"/>
              </a:rPr>
              <a:t>(int iterations, int memory, int parallelism, char[] password)</a:t>
            </a:r>
          </a:p>
          <a:p>
            <a:pPr marL="457200" lvl="1" fontAlgn="t">
              <a:spcBef>
                <a:spcPts val="600"/>
              </a:spcBef>
              <a:spcAft>
                <a:spcPts val="600"/>
              </a:spcAft>
            </a:pPr>
            <a:r>
              <a:rPr lang="en-US" b="0" i="0" u="none" strike="noStrike" dirty="0" err="1">
                <a:effectLst/>
                <a:latin typeface="Arial" panose="020B0604020202020204" pitchFamily="34" charset="0"/>
              </a:rPr>
              <a:t>boolean</a:t>
            </a:r>
            <a:r>
              <a:rPr lang="en-US" b="0" i="0" u="none" strike="noStrike" dirty="0">
                <a:effectLst/>
                <a:latin typeface="Arial" panose="020B0604020202020204" pitchFamily="34" charset="0"/>
              </a:rPr>
              <a:t>	</a:t>
            </a:r>
            <a:r>
              <a:rPr lang="en-US" b="1" dirty="0">
                <a:solidFill>
                  <a:srgbClr val="4A6782"/>
                </a:solidFill>
                <a:latin typeface="Calibri" panose="020F0502020204030204" pitchFamily="34" charset="0"/>
              </a:rPr>
              <a:t>verify</a:t>
            </a:r>
            <a:r>
              <a:rPr lang="en-US" b="0" i="0" u="none" strike="noStrike" dirty="0">
                <a:effectLst/>
                <a:latin typeface="Arial" panose="020B0604020202020204" pitchFamily="34" charset="0"/>
              </a:rPr>
              <a:t>​(</a:t>
            </a:r>
            <a:r>
              <a:rPr lang="en-US" b="0" i="0" u="none" strike="noStrike" dirty="0" err="1">
                <a:effectLst/>
                <a:latin typeface="Arial" panose="020B0604020202020204" pitchFamily="34" charset="0"/>
              </a:rPr>
              <a:t>java.lang.String</a:t>
            </a:r>
            <a:r>
              <a:rPr lang="en-US" b="0" i="0" u="none" strike="noStrike" dirty="0">
                <a:effectLst/>
                <a:latin typeface="Arial" panose="020B0604020202020204" pitchFamily="34" charset="0"/>
              </a:rPr>
              <a:t> hash, char[] password)</a:t>
            </a:r>
            <a:endParaRPr lang="en-TH" b="0" i="0" u="none" strike="noStrike" dirty="0">
              <a:effectLst/>
              <a:latin typeface="Arial" panose="020B0604020202020204" pitchFamily="34" charset="0"/>
            </a:endParaRPr>
          </a:p>
          <a:p>
            <a:pPr>
              <a:spcBef>
                <a:spcPts val="600"/>
              </a:spcBef>
              <a:spcAft>
                <a:spcPts val="600"/>
              </a:spcAft>
            </a:pPr>
            <a:endParaRPr lang="en-TH" sz="2400" dirty="0"/>
          </a:p>
        </p:txBody>
      </p:sp>
      <p:sp>
        <p:nvSpPr>
          <p:cNvPr id="5" name="TextBox 4">
            <a:extLst>
              <a:ext uri="{FF2B5EF4-FFF2-40B4-BE49-F238E27FC236}">
                <a16:creationId xmlns:a16="http://schemas.microsoft.com/office/drawing/2014/main" id="{C7A203B0-7E3C-D2ED-C2FF-85FC0ED77774}"/>
              </a:ext>
            </a:extLst>
          </p:cNvPr>
          <p:cNvSpPr txBox="1"/>
          <p:nvPr/>
        </p:nvSpPr>
        <p:spPr>
          <a:xfrm>
            <a:off x="957946" y="1321356"/>
            <a:ext cx="8871854" cy="369332"/>
          </a:xfrm>
          <a:prstGeom prst="rect">
            <a:avLst/>
          </a:prstGeom>
          <a:solidFill>
            <a:schemeClr val="accent4">
              <a:lumMod val="20000"/>
              <a:lumOff val="80000"/>
            </a:schemeClr>
          </a:solidFill>
          <a:ln>
            <a:solidFill>
              <a:schemeClr val="tx1"/>
            </a:solidFill>
          </a:ln>
        </p:spPr>
        <p:txBody>
          <a:bodyPr wrap="square" anchor="ctr">
            <a:spAutoFit/>
          </a:bodyPr>
          <a:lstStyle/>
          <a:p>
            <a:r>
              <a:rPr lang="en-US" dirty="0"/>
              <a:t>https://</a:t>
            </a:r>
            <a:r>
              <a:rPr lang="en-US" dirty="0" err="1"/>
              <a:t>javadoc.io</a:t>
            </a:r>
            <a:r>
              <a:rPr lang="en-US" dirty="0"/>
              <a:t>/doc/</a:t>
            </a:r>
            <a:r>
              <a:rPr lang="en-US" dirty="0" err="1"/>
              <a:t>de.mkammerer</a:t>
            </a:r>
            <a:r>
              <a:rPr lang="en-US" dirty="0"/>
              <a:t>/argon2-jvm/2.6/de/</a:t>
            </a:r>
            <a:r>
              <a:rPr lang="en-US" dirty="0" err="1"/>
              <a:t>mkammerer</a:t>
            </a:r>
            <a:r>
              <a:rPr lang="en-US" dirty="0"/>
              <a:t>/argon2/Argon2.html</a:t>
            </a:r>
            <a:endParaRPr lang="en-TH" dirty="0"/>
          </a:p>
        </p:txBody>
      </p:sp>
      <p:sp>
        <p:nvSpPr>
          <p:cNvPr id="11" name="TextBox 10">
            <a:extLst>
              <a:ext uri="{FF2B5EF4-FFF2-40B4-BE49-F238E27FC236}">
                <a16:creationId xmlns:a16="http://schemas.microsoft.com/office/drawing/2014/main" id="{86050282-191F-B813-B098-BD5B0F12AAFB}"/>
              </a:ext>
            </a:extLst>
          </p:cNvPr>
          <p:cNvSpPr txBox="1"/>
          <p:nvPr/>
        </p:nvSpPr>
        <p:spPr>
          <a:xfrm>
            <a:off x="1094016" y="4659481"/>
            <a:ext cx="8735784" cy="1754326"/>
          </a:xfrm>
          <a:prstGeom prst="rect">
            <a:avLst/>
          </a:prstGeom>
          <a:solidFill>
            <a:schemeClr val="accent4">
              <a:lumMod val="20000"/>
              <a:lumOff val="80000"/>
            </a:schemeClr>
          </a:solidFill>
          <a:ln>
            <a:solidFill>
              <a:schemeClr val="accent1"/>
            </a:solidFill>
          </a:ln>
        </p:spPr>
        <p:txBody>
          <a:bodyPr wrap="square">
            <a:spAutoFit/>
          </a:bodyPr>
          <a:lstStyle/>
          <a:p>
            <a:r>
              <a:rPr lang="en-US" i="1" dirty="0">
                <a:solidFill>
                  <a:srgbClr val="8C8C8C"/>
                </a:solidFill>
                <a:effectLst/>
              </a:rPr>
              <a:t>&lt;!-- https://</a:t>
            </a:r>
            <a:r>
              <a:rPr lang="en-US" i="1" dirty="0" err="1">
                <a:solidFill>
                  <a:srgbClr val="8C8C8C"/>
                </a:solidFill>
                <a:effectLst/>
              </a:rPr>
              <a:t>mvnrepository.com</a:t>
            </a:r>
            <a:r>
              <a:rPr lang="en-US" i="1" dirty="0">
                <a:solidFill>
                  <a:srgbClr val="8C8C8C"/>
                </a:solidFill>
                <a:effectLst/>
              </a:rPr>
              <a:t>/artifact/</a:t>
            </a:r>
            <a:r>
              <a:rPr lang="en-US" i="1" dirty="0" err="1">
                <a:solidFill>
                  <a:srgbClr val="8C8C8C"/>
                </a:solidFill>
                <a:effectLst/>
              </a:rPr>
              <a:t>de.mkammerer</a:t>
            </a:r>
            <a:r>
              <a:rPr lang="en-US" i="1" dirty="0">
                <a:solidFill>
                  <a:srgbClr val="8C8C8C"/>
                </a:solidFill>
                <a:effectLst/>
              </a:rPr>
              <a:t>/argon2-jvm --&gt;</a:t>
            </a:r>
            <a:br>
              <a:rPr lang="en-US" i="1" dirty="0">
                <a:solidFill>
                  <a:srgbClr val="8C8C8C"/>
                </a:solidFill>
                <a:effectLst/>
              </a:rPr>
            </a:br>
            <a:r>
              <a:rPr lang="en-US" dirty="0">
                <a:solidFill>
                  <a:srgbClr val="080808"/>
                </a:solidFill>
                <a:effectLst/>
              </a:rPr>
              <a:t>&lt;</a:t>
            </a:r>
            <a:r>
              <a:rPr lang="en-US" dirty="0">
                <a:solidFill>
                  <a:srgbClr val="0033B3"/>
                </a:solidFill>
                <a:effectLst/>
              </a:rPr>
              <a:t>dependency</a:t>
            </a:r>
            <a:r>
              <a:rPr lang="en-US" dirty="0">
                <a:solidFill>
                  <a:srgbClr val="080808"/>
                </a:solidFill>
                <a:effectLst/>
              </a:rPr>
              <a:t>&gt;</a:t>
            </a:r>
            <a:br>
              <a:rPr lang="en-US" dirty="0">
                <a:solidFill>
                  <a:srgbClr val="080808"/>
                </a:solidFill>
                <a:effectLst/>
              </a:rPr>
            </a:br>
            <a:r>
              <a:rPr lang="en-US" dirty="0">
                <a:solidFill>
                  <a:srgbClr val="080808"/>
                </a:solidFill>
                <a:effectLst/>
              </a:rPr>
              <a:t>    &lt;</a:t>
            </a:r>
            <a:r>
              <a:rPr lang="en-US" dirty="0" err="1">
                <a:solidFill>
                  <a:srgbClr val="0033B3"/>
                </a:solidFill>
                <a:effectLst/>
              </a:rPr>
              <a:t>groupId</a:t>
            </a:r>
            <a:r>
              <a:rPr lang="en-US" dirty="0">
                <a:solidFill>
                  <a:srgbClr val="080808"/>
                </a:solidFill>
                <a:effectLst/>
              </a:rPr>
              <a:t>&gt;</a:t>
            </a:r>
            <a:r>
              <a:rPr lang="en-US" dirty="0" err="1">
                <a:solidFill>
                  <a:srgbClr val="080808"/>
                </a:solidFill>
                <a:effectLst/>
              </a:rPr>
              <a:t>de.mkammerer</a:t>
            </a:r>
            <a:r>
              <a:rPr lang="en-US" dirty="0">
                <a:solidFill>
                  <a:srgbClr val="080808"/>
                </a:solidFill>
                <a:effectLst/>
              </a:rPr>
              <a:t>&lt;/</a:t>
            </a:r>
            <a:r>
              <a:rPr lang="en-US" dirty="0" err="1">
                <a:solidFill>
                  <a:srgbClr val="0033B3"/>
                </a:solidFill>
                <a:effectLst/>
              </a:rPr>
              <a:t>groupId</a:t>
            </a:r>
            <a:r>
              <a:rPr lang="en-US" dirty="0">
                <a:solidFill>
                  <a:srgbClr val="080808"/>
                </a:solidFill>
                <a:effectLst/>
              </a:rPr>
              <a:t>&gt;</a:t>
            </a:r>
            <a:br>
              <a:rPr lang="en-US" dirty="0">
                <a:solidFill>
                  <a:srgbClr val="080808"/>
                </a:solidFill>
                <a:effectLst/>
              </a:rPr>
            </a:br>
            <a:r>
              <a:rPr lang="en-US" dirty="0">
                <a:solidFill>
                  <a:srgbClr val="080808"/>
                </a:solidFill>
                <a:effectLst/>
              </a:rPr>
              <a:t>    &lt;</a:t>
            </a:r>
            <a:r>
              <a:rPr lang="en-US" dirty="0" err="1">
                <a:solidFill>
                  <a:srgbClr val="0033B3"/>
                </a:solidFill>
                <a:effectLst/>
              </a:rPr>
              <a:t>artifactId</a:t>
            </a:r>
            <a:r>
              <a:rPr lang="en-US" dirty="0">
                <a:solidFill>
                  <a:srgbClr val="080808"/>
                </a:solidFill>
                <a:effectLst/>
              </a:rPr>
              <a:t>&gt;argon2-jvm&lt;/</a:t>
            </a:r>
            <a:r>
              <a:rPr lang="en-US" dirty="0" err="1">
                <a:solidFill>
                  <a:srgbClr val="0033B3"/>
                </a:solidFill>
                <a:effectLst/>
              </a:rPr>
              <a:t>artifactId</a:t>
            </a:r>
            <a:r>
              <a:rPr lang="en-US" dirty="0">
                <a:solidFill>
                  <a:srgbClr val="080808"/>
                </a:solidFill>
                <a:effectLst/>
              </a:rPr>
              <a:t>&gt;</a:t>
            </a:r>
            <a:br>
              <a:rPr lang="en-US" dirty="0">
                <a:solidFill>
                  <a:srgbClr val="080808"/>
                </a:solidFill>
                <a:effectLst/>
              </a:rPr>
            </a:br>
            <a:r>
              <a:rPr lang="en-US" dirty="0">
                <a:solidFill>
                  <a:srgbClr val="080808"/>
                </a:solidFill>
                <a:effectLst/>
              </a:rPr>
              <a:t>    &lt;</a:t>
            </a:r>
            <a:r>
              <a:rPr lang="en-US" dirty="0">
                <a:solidFill>
                  <a:srgbClr val="0033B3"/>
                </a:solidFill>
                <a:effectLst/>
              </a:rPr>
              <a:t>version</a:t>
            </a:r>
            <a:r>
              <a:rPr lang="en-US" dirty="0">
                <a:solidFill>
                  <a:srgbClr val="080808"/>
                </a:solidFill>
                <a:effectLst/>
              </a:rPr>
              <a:t>&gt;2.11&lt;/</a:t>
            </a:r>
            <a:r>
              <a:rPr lang="en-US" dirty="0">
                <a:solidFill>
                  <a:srgbClr val="0033B3"/>
                </a:solidFill>
                <a:effectLst/>
              </a:rPr>
              <a:t>version</a:t>
            </a:r>
            <a:r>
              <a:rPr lang="en-US" dirty="0">
                <a:solidFill>
                  <a:srgbClr val="080808"/>
                </a:solidFill>
                <a:effectLst/>
              </a:rPr>
              <a:t>&gt;</a:t>
            </a:r>
            <a:br>
              <a:rPr lang="en-US" dirty="0">
                <a:solidFill>
                  <a:srgbClr val="080808"/>
                </a:solidFill>
                <a:effectLst/>
              </a:rPr>
            </a:br>
            <a:r>
              <a:rPr lang="en-US" dirty="0">
                <a:solidFill>
                  <a:srgbClr val="080808"/>
                </a:solidFill>
                <a:effectLst/>
              </a:rPr>
              <a:t>&lt;/</a:t>
            </a:r>
            <a:r>
              <a:rPr lang="en-US" dirty="0">
                <a:solidFill>
                  <a:srgbClr val="0033B3"/>
                </a:solidFill>
                <a:effectLst/>
              </a:rPr>
              <a:t>dependency</a:t>
            </a:r>
            <a:r>
              <a:rPr lang="en-US" dirty="0">
                <a:solidFill>
                  <a:srgbClr val="080808"/>
                </a:solidFill>
                <a:effectLst/>
              </a:rPr>
              <a:t>&gt;</a:t>
            </a:r>
          </a:p>
        </p:txBody>
      </p:sp>
    </p:spTree>
    <p:extLst>
      <p:ext uri="{BB962C8B-B14F-4D97-AF65-F5344CB8AC3E}">
        <p14:creationId xmlns:p14="http://schemas.microsoft.com/office/powerpoint/2010/main" val="2907992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E24B9-BD56-44D1-B7D8-66106206721B}"/>
              </a:ext>
            </a:extLst>
          </p:cNvPr>
          <p:cNvSpPr>
            <a:spLocks noGrp="1"/>
          </p:cNvSpPr>
          <p:nvPr>
            <p:ph type="title"/>
          </p:nvPr>
        </p:nvSpPr>
        <p:spPr>
          <a:xfrm>
            <a:off x="925284" y="309880"/>
            <a:ext cx="8098972" cy="430350"/>
          </a:xfrm>
        </p:spPr>
        <p:txBody>
          <a:bodyPr>
            <a:normAutofit fontScale="90000"/>
          </a:bodyPr>
          <a:lstStyle/>
          <a:p>
            <a:r>
              <a:rPr lang="en-US" sz="2800" dirty="0"/>
              <a:t>Authentication Controller</a:t>
            </a:r>
          </a:p>
        </p:txBody>
      </p:sp>
      <p:sp>
        <p:nvSpPr>
          <p:cNvPr id="4" name="Rectangle 1">
            <a:extLst>
              <a:ext uri="{FF2B5EF4-FFF2-40B4-BE49-F238E27FC236}">
                <a16:creationId xmlns:a16="http://schemas.microsoft.com/office/drawing/2014/main" id="{7E81F5F6-2EB3-4BC7-AC2D-EBD27AA603F0}"/>
              </a:ext>
            </a:extLst>
          </p:cNvPr>
          <p:cNvSpPr>
            <a:spLocks noGrp="1" noChangeArrowheads="1"/>
          </p:cNvSpPr>
          <p:nvPr>
            <p:ph idx="1"/>
          </p:nvPr>
        </p:nvSpPr>
        <p:spPr bwMode="auto">
          <a:xfrm>
            <a:off x="925284" y="860825"/>
            <a:ext cx="8098972" cy="378565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33B3"/>
                </a:solidFill>
                <a:effectLst/>
              </a:rPr>
              <a:t>protected void </a:t>
            </a:r>
            <a:r>
              <a:rPr kumimoji="0" lang="en-US" altLang="en-US" sz="1600" b="0" i="0" u="none" strike="noStrike" cap="none" normalizeH="0" baseline="0" dirty="0" err="1">
                <a:ln>
                  <a:noFill/>
                </a:ln>
                <a:solidFill>
                  <a:srgbClr val="00627A"/>
                </a:solidFill>
                <a:effectLst/>
              </a:rPr>
              <a:t>doPost</a:t>
            </a:r>
            <a:r>
              <a:rPr kumimoji="0" lang="en-US" altLang="en-US" sz="1600" b="0" i="0" u="none" strike="noStrike" cap="none" normalizeH="0" baseline="0" dirty="0">
                <a:ln>
                  <a:noFill/>
                </a:ln>
                <a:solidFill>
                  <a:srgbClr val="080808"/>
                </a:solidFill>
                <a:effectLst/>
              </a:rPr>
              <a:t>(</a:t>
            </a:r>
            <a:r>
              <a:rPr kumimoji="0" lang="en-US" altLang="en-US" sz="1600" b="0" i="0" u="none" strike="noStrike" cap="none" normalizeH="0" baseline="0" dirty="0" err="1">
                <a:ln>
                  <a:noFill/>
                </a:ln>
                <a:solidFill>
                  <a:srgbClr val="000000"/>
                </a:solidFill>
                <a:effectLst/>
              </a:rPr>
              <a:t>HttpServletRequest</a:t>
            </a:r>
            <a:r>
              <a:rPr kumimoji="0" lang="en-US" altLang="en-US" sz="1600" b="0" i="0" u="none" strike="noStrike" cap="none" normalizeH="0" baseline="0" dirty="0">
                <a:ln>
                  <a:noFill/>
                </a:ln>
                <a:solidFill>
                  <a:srgbClr val="000000"/>
                </a:solidFill>
                <a:effectLst/>
              </a:rPr>
              <a:t> </a:t>
            </a:r>
            <a:r>
              <a:rPr kumimoji="0" lang="en-US" altLang="en-US" sz="1600" b="0" i="0" u="none" strike="noStrike" cap="none" normalizeH="0" baseline="0" dirty="0">
                <a:ln>
                  <a:noFill/>
                </a:ln>
                <a:solidFill>
                  <a:srgbClr val="080808"/>
                </a:solidFill>
                <a:effectLst/>
              </a:rPr>
              <a:t>request, </a:t>
            </a:r>
            <a:r>
              <a:rPr kumimoji="0" lang="en-US" altLang="en-US" sz="1600" b="0" i="0" u="none" strike="noStrike" cap="none" normalizeH="0" baseline="0" dirty="0" err="1">
                <a:ln>
                  <a:noFill/>
                </a:ln>
                <a:solidFill>
                  <a:srgbClr val="000000"/>
                </a:solidFill>
                <a:effectLst/>
              </a:rPr>
              <a:t>HttpServletResponse</a:t>
            </a:r>
            <a:r>
              <a:rPr kumimoji="0" lang="en-US" altLang="en-US" sz="1600" b="0" i="0" u="none" strike="noStrike" cap="none" normalizeH="0" baseline="0" dirty="0">
                <a:ln>
                  <a:noFill/>
                </a:ln>
                <a:solidFill>
                  <a:srgbClr val="000000"/>
                </a:solidFill>
                <a:effectLst/>
              </a:rPr>
              <a:t> </a:t>
            </a:r>
            <a:r>
              <a:rPr kumimoji="0" lang="en-US" altLang="en-US" sz="1600" b="0" i="0" u="none" strike="noStrike" cap="none" normalizeH="0" baseline="0" dirty="0">
                <a:ln>
                  <a:noFill/>
                </a:ln>
                <a:solidFill>
                  <a:srgbClr val="080808"/>
                </a:solidFill>
                <a:effectLst/>
              </a:rPr>
              <a:t>response) </a:t>
            </a:r>
            <a:r>
              <a:rPr kumimoji="0" lang="en-US" altLang="en-US" sz="1600" b="0" i="0" u="none" strike="noStrike" cap="none" normalizeH="0" baseline="0" dirty="0">
                <a:ln>
                  <a:noFill/>
                </a:ln>
                <a:solidFill>
                  <a:srgbClr val="0033B3"/>
                </a:solidFill>
                <a:effectLst/>
              </a:rPr>
              <a:t>throws </a:t>
            </a:r>
            <a:r>
              <a:rPr kumimoji="0" lang="en-US" altLang="en-US" sz="1600" b="0" i="0" u="none" strike="noStrike" cap="none" normalizeH="0" baseline="0" dirty="0">
                <a:ln>
                  <a:noFill/>
                </a:ln>
                <a:solidFill>
                  <a:srgbClr val="000000"/>
                </a:solidFill>
                <a:effectLst/>
              </a:rPr>
              <a:t>… </a:t>
            </a:r>
            <a:r>
              <a:rPr kumimoji="0" lang="en-US" altLang="en-US" sz="1600" b="0" i="0" u="none" strike="noStrike" cap="none" normalizeH="0" baseline="0" dirty="0">
                <a:ln>
                  <a:noFill/>
                </a:ln>
                <a:solidFill>
                  <a:srgbClr val="080808"/>
                </a:solidFill>
                <a:effectLst/>
              </a:rPr>
              <a:t>{</a:t>
            </a:r>
            <a:br>
              <a:rPr kumimoji="0" lang="en-US" altLang="en-US" sz="1600" b="0" i="0" u="none" strike="noStrike" cap="none" normalizeH="0" baseline="0" dirty="0">
                <a:ln>
                  <a:noFill/>
                </a:ln>
                <a:solidFill>
                  <a:srgbClr val="080808"/>
                </a:solidFill>
                <a:effectLst/>
              </a:rPr>
            </a:br>
            <a:r>
              <a:rPr kumimoji="0" lang="en-US" altLang="en-US" sz="1600" b="0" i="0" u="none" strike="noStrike" cap="none" normalizeH="0" baseline="0" dirty="0">
                <a:ln>
                  <a:noFill/>
                </a:ln>
                <a:solidFill>
                  <a:srgbClr val="080808"/>
                </a:solidFill>
                <a:effectLst/>
              </a:rPr>
              <a:t>    </a:t>
            </a:r>
            <a:r>
              <a:rPr kumimoji="0" lang="en-US" altLang="en-US" sz="1600" b="0" i="0" u="none" strike="noStrike" cap="none" normalizeH="0" baseline="0" dirty="0">
                <a:ln>
                  <a:noFill/>
                </a:ln>
                <a:solidFill>
                  <a:srgbClr val="000000"/>
                </a:solidFill>
                <a:effectLst/>
              </a:rPr>
              <a:t>String password </a:t>
            </a:r>
            <a:r>
              <a:rPr kumimoji="0" lang="en-US" altLang="en-US" sz="1600" b="0" i="0" u="none" strike="noStrike" cap="none" normalizeH="0" baseline="0" dirty="0">
                <a:ln>
                  <a:noFill/>
                </a:ln>
                <a:solidFill>
                  <a:srgbClr val="080808"/>
                </a:solidFill>
                <a:effectLst/>
              </a:rPr>
              <a:t>= </a:t>
            </a:r>
            <a:r>
              <a:rPr kumimoji="0" lang="en-US" altLang="en-US" sz="1600" b="0" i="0" u="none" strike="noStrike" cap="none" normalizeH="0" baseline="0" dirty="0" err="1">
                <a:ln>
                  <a:noFill/>
                </a:ln>
                <a:solidFill>
                  <a:srgbClr val="080808"/>
                </a:solidFill>
                <a:effectLst/>
              </a:rPr>
              <a:t>request.getParameter</a:t>
            </a:r>
            <a:r>
              <a:rPr kumimoji="0" lang="en-US" altLang="en-US" sz="1600" b="0" i="0" u="none" strike="noStrike" cap="none" normalizeH="0" baseline="0" dirty="0">
                <a:ln>
                  <a:noFill/>
                </a:ln>
                <a:solidFill>
                  <a:srgbClr val="080808"/>
                </a:solidFill>
                <a:effectLst/>
              </a:rPr>
              <a:t>(</a:t>
            </a:r>
            <a:r>
              <a:rPr kumimoji="0" lang="en-US" altLang="en-US" sz="1600" b="0" i="0" u="none" strike="noStrike" cap="none" normalizeH="0" baseline="0" dirty="0">
                <a:ln>
                  <a:noFill/>
                </a:ln>
                <a:solidFill>
                  <a:srgbClr val="067D17"/>
                </a:solidFill>
                <a:effectLst/>
              </a:rPr>
              <a:t>"password"</a:t>
            </a:r>
            <a:r>
              <a:rPr kumimoji="0" lang="en-US" altLang="en-US" sz="1600" b="0" i="0" u="none" strike="noStrike" cap="none" normalizeH="0" baseline="0" dirty="0">
                <a:ln>
                  <a:noFill/>
                </a:ln>
                <a:solidFill>
                  <a:srgbClr val="080808"/>
                </a:solidFill>
                <a:effectLst/>
              </a:rPr>
              <a:t>);</a:t>
            </a:r>
            <a:br>
              <a:rPr kumimoji="0" lang="en-US" altLang="en-US" sz="1600" b="0" i="0" u="none" strike="noStrike" cap="none" normalizeH="0" baseline="0" dirty="0">
                <a:ln>
                  <a:noFill/>
                </a:ln>
                <a:solidFill>
                  <a:srgbClr val="080808"/>
                </a:solidFill>
                <a:effectLst/>
              </a:rPr>
            </a:br>
            <a:r>
              <a:rPr kumimoji="0" lang="en-US" altLang="en-US" sz="1600" b="0" i="0" u="none" strike="noStrike" cap="none" normalizeH="0" baseline="0" dirty="0">
                <a:ln>
                  <a:noFill/>
                </a:ln>
                <a:solidFill>
                  <a:srgbClr val="080808"/>
                </a:solidFill>
                <a:effectLst/>
              </a:rPr>
              <a:t>    </a:t>
            </a:r>
            <a:r>
              <a:rPr kumimoji="0" lang="en-US" altLang="en-US" sz="1600" b="0" i="0" u="none" strike="noStrike" cap="none" normalizeH="0" baseline="0" dirty="0">
                <a:ln>
                  <a:noFill/>
                </a:ln>
                <a:solidFill>
                  <a:srgbClr val="000000"/>
                </a:solidFill>
                <a:effectLst/>
              </a:rPr>
              <a:t>String </a:t>
            </a:r>
            <a:r>
              <a:rPr kumimoji="0" lang="en-US" altLang="en-US" sz="1600" b="0" i="0" u="none" strike="noStrike" cap="none" normalizeH="0" baseline="0" dirty="0" err="1">
                <a:ln>
                  <a:noFill/>
                </a:ln>
                <a:solidFill>
                  <a:srgbClr val="000000"/>
                </a:solidFill>
                <a:effectLst/>
              </a:rPr>
              <a:t>userName</a:t>
            </a:r>
            <a:r>
              <a:rPr kumimoji="0" lang="en-US" altLang="en-US" sz="1600" b="0" i="0" u="none" strike="noStrike" cap="none" normalizeH="0" baseline="0" dirty="0">
                <a:ln>
                  <a:noFill/>
                </a:ln>
                <a:solidFill>
                  <a:srgbClr val="000000"/>
                </a:solidFill>
                <a:effectLst/>
              </a:rPr>
              <a:t> </a:t>
            </a:r>
            <a:r>
              <a:rPr kumimoji="0" lang="en-US" altLang="en-US" sz="1600" b="0" i="0" u="none" strike="noStrike" cap="none" normalizeH="0" baseline="0" dirty="0">
                <a:ln>
                  <a:noFill/>
                </a:ln>
                <a:solidFill>
                  <a:srgbClr val="080808"/>
                </a:solidFill>
                <a:effectLst/>
              </a:rPr>
              <a:t>= </a:t>
            </a:r>
            <a:r>
              <a:rPr kumimoji="0" lang="en-US" altLang="en-US" sz="1600" b="0" i="0" u="none" strike="noStrike" cap="none" normalizeH="0" baseline="0" dirty="0" err="1">
                <a:ln>
                  <a:noFill/>
                </a:ln>
                <a:solidFill>
                  <a:srgbClr val="080808"/>
                </a:solidFill>
                <a:effectLst/>
              </a:rPr>
              <a:t>request.getParameter</a:t>
            </a:r>
            <a:r>
              <a:rPr kumimoji="0" lang="en-US" altLang="en-US" sz="1600" b="0" i="0" u="none" strike="noStrike" cap="none" normalizeH="0" baseline="0" dirty="0">
                <a:ln>
                  <a:noFill/>
                </a:ln>
                <a:solidFill>
                  <a:srgbClr val="080808"/>
                </a:solidFill>
                <a:effectLst/>
              </a:rPr>
              <a:t>(</a:t>
            </a:r>
            <a:r>
              <a:rPr kumimoji="0" lang="en-US" altLang="en-US" sz="1600" b="0" i="0" u="none" strike="noStrike" cap="none" normalizeH="0" baseline="0" dirty="0">
                <a:ln>
                  <a:noFill/>
                </a:ln>
                <a:solidFill>
                  <a:srgbClr val="067D17"/>
                </a:solidFill>
                <a:effectLst/>
              </a:rPr>
              <a:t>"</a:t>
            </a:r>
            <a:r>
              <a:rPr kumimoji="0" lang="en-US" altLang="en-US" sz="1600" b="0" i="0" u="none" strike="noStrike" cap="none" normalizeH="0" baseline="0" dirty="0" err="1">
                <a:ln>
                  <a:noFill/>
                </a:ln>
                <a:solidFill>
                  <a:srgbClr val="067D17"/>
                </a:solidFill>
                <a:effectLst/>
              </a:rPr>
              <a:t>userName</a:t>
            </a:r>
            <a:r>
              <a:rPr kumimoji="0" lang="en-US" altLang="en-US" sz="1600" b="0" i="0" u="none" strike="noStrike" cap="none" normalizeH="0" baseline="0" dirty="0">
                <a:ln>
                  <a:noFill/>
                </a:ln>
                <a:solidFill>
                  <a:srgbClr val="067D17"/>
                </a:solidFill>
                <a:effectLst/>
              </a:rPr>
              <a:t>"</a:t>
            </a:r>
            <a:r>
              <a:rPr kumimoji="0" lang="en-US" altLang="en-US" sz="1600" b="0" i="0" u="none" strike="noStrike" cap="none" normalizeH="0" baseline="0" dirty="0">
                <a:ln>
                  <a:noFill/>
                </a:ln>
                <a:solidFill>
                  <a:srgbClr val="080808"/>
                </a:solidFill>
                <a:effectLst/>
              </a:rPr>
              <a:t>);</a:t>
            </a:r>
            <a:br>
              <a:rPr kumimoji="0" lang="en-US" altLang="en-US" sz="1600" b="0" i="0" u="none" strike="noStrike" cap="none" normalizeH="0" baseline="0" dirty="0">
                <a:ln>
                  <a:noFill/>
                </a:ln>
                <a:solidFill>
                  <a:srgbClr val="080808"/>
                </a:solidFill>
                <a:effectLst/>
              </a:rPr>
            </a:br>
            <a:r>
              <a:rPr kumimoji="0" lang="en-US" altLang="en-US" sz="1600" b="0" i="0" u="none" strike="noStrike" cap="none" normalizeH="0" baseline="0" dirty="0">
                <a:ln>
                  <a:noFill/>
                </a:ln>
                <a:solidFill>
                  <a:srgbClr val="080808"/>
                </a:solidFill>
                <a:effectLst/>
              </a:rPr>
              <a:t>    </a:t>
            </a:r>
            <a:r>
              <a:rPr kumimoji="0" lang="en-US" altLang="en-US" sz="1600" b="0" i="0" u="none" strike="noStrike" cap="none" normalizeH="0" baseline="0" dirty="0">
                <a:ln>
                  <a:noFill/>
                </a:ln>
                <a:solidFill>
                  <a:srgbClr val="0033B3"/>
                </a:solidFill>
                <a:effectLst/>
              </a:rPr>
              <a:t>if</a:t>
            </a:r>
            <a:r>
              <a:rPr kumimoji="0" lang="en-US" altLang="en-US" sz="1600" b="0" i="0" u="none" strike="noStrike" cap="none" normalizeH="0" baseline="0" dirty="0">
                <a:ln>
                  <a:noFill/>
                </a:ln>
                <a:solidFill>
                  <a:srgbClr val="080808"/>
                </a:solidFill>
                <a:effectLst/>
              </a:rPr>
              <a:t>(</a:t>
            </a:r>
            <a:r>
              <a:rPr kumimoji="0" lang="en-US" altLang="en-US" sz="1600" b="0" i="0" u="none" strike="noStrike" cap="none" normalizeH="0" baseline="0" dirty="0" err="1">
                <a:ln>
                  <a:noFill/>
                </a:ln>
                <a:solidFill>
                  <a:srgbClr val="000000"/>
                </a:solidFill>
                <a:effectLst/>
              </a:rPr>
              <a:t>userName</a:t>
            </a:r>
            <a:r>
              <a:rPr kumimoji="0" lang="en-US" altLang="en-US" sz="1600" b="0" i="0" u="none" strike="noStrike" cap="none" normalizeH="0" baseline="0" dirty="0">
                <a:ln>
                  <a:noFill/>
                </a:ln>
                <a:solidFill>
                  <a:srgbClr val="080808"/>
                </a:solidFill>
                <a:effectLst/>
              </a:rPr>
              <a:t>==</a:t>
            </a:r>
            <a:r>
              <a:rPr kumimoji="0" lang="en-US" altLang="en-US" sz="1600" b="0" i="0" u="none" strike="noStrike" cap="none" normalizeH="0" baseline="0" dirty="0">
                <a:ln>
                  <a:noFill/>
                </a:ln>
                <a:solidFill>
                  <a:srgbClr val="0033B3"/>
                </a:solidFill>
                <a:effectLst/>
              </a:rPr>
              <a:t>null </a:t>
            </a:r>
            <a:r>
              <a:rPr kumimoji="0" lang="en-US" altLang="en-US" sz="1600" b="0" i="0" u="none" strike="noStrike" cap="none" normalizeH="0" baseline="0" dirty="0">
                <a:ln>
                  <a:noFill/>
                </a:ln>
                <a:solidFill>
                  <a:srgbClr val="080808"/>
                </a:solidFill>
                <a:effectLst/>
              </a:rPr>
              <a:t>|| </a:t>
            </a:r>
            <a:r>
              <a:rPr kumimoji="0" lang="en-US" altLang="en-US" sz="1600" b="0" i="0" u="none" strike="noStrike" cap="none" normalizeH="0" baseline="0" dirty="0" err="1">
                <a:ln>
                  <a:noFill/>
                </a:ln>
                <a:solidFill>
                  <a:srgbClr val="000000"/>
                </a:solidFill>
                <a:effectLst/>
              </a:rPr>
              <a:t>userName</a:t>
            </a:r>
            <a:r>
              <a:rPr kumimoji="0" lang="en-US" altLang="en-US" sz="1600" b="0" i="0" u="none" strike="noStrike" cap="none" normalizeH="0" baseline="0" dirty="0" err="1">
                <a:ln>
                  <a:noFill/>
                </a:ln>
                <a:solidFill>
                  <a:srgbClr val="080808"/>
                </a:solidFill>
                <a:effectLst/>
              </a:rPr>
              <a:t>.trim</a:t>
            </a:r>
            <a:r>
              <a:rPr kumimoji="0" lang="en-US" altLang="en-US" sz="1600" b="0" i="0" u="none" strike="noStrike" cap="none" normalizeH="0" baseline="0" dirty="0">
                <a:ln>
                  <a:noFill/>
                </a:ln>
                <a:solidFill>
                  <a:srgbClr val="080808"/>
                </a:solidFill>
                <a:effectLst/>
              </a:rPr>
              <a:t>().length()==</a:t>
            </a:r>
            <a:r>
              <a:rPr kumimoji="0" lang="en-US" altLang="en-US" sz="1600" b="0" i="0" u="none" strike="noStrike" cap="none" normalizeH="0" baseline="0" dirty="0">
                <a:ln>
                  <a:noFill/>
                </a:ln>
                <a:solidFill>
                  <a:srgbClr val="1750EB"/>
                </a:solidFill>
                <a:effectLst/>
              </a:rPr>
              <a:t>0</a:t>
            </a:r>
            <a:r>
              <a:rPr kumimoji="0" lang="en-US" altLang="en-US" sz="1600" b="0" i="0" u="none" strike="noStrike" cap="none" normalizeH="0" baseline="0" dirty="0">
                <a:ln>
                  <a:noFill/>
                </a:ln>
                <a:solidFill>
                  <a:srgbClr val="080808"/>
                </a:solidFill>
                <a:effectLst/>
              </a:rPr>
              <a:t>) {</a:t>
            </a:r>
            <a:br>
              <a:rPr kumimoji="0" lang="en-US" altLang="en-US" sz="1600" b="0" i="0" u="none" strike="noStrike" cap="none" normalizeH="0" baseline="0" dirty="0">
                <a:ln>
                  <a:noFill/>
                </a:ln>
                <a:solidFill>
                  <a:srgbClr val="080808"/>
                </a:solidFill>
                <a:effectLst/>
              </a:rPr>
            </a:br>
            <a:r>
              <a:rPr kumimoji="0" lang="en-US" altLang="en-US" sz="1600" b="0" i="0" u="none" strike="noStrike" cap="none" normalizeH="0" baseline="0" dirty="0">
                <a:ln>
                  <a:noFill/>
                </a:ln>
                <a:solidFill>
                  <a:srgbClr val="080808"/>
                </a:solidFill>
                <a:effectLst/>
              </a:rPr>
              <a:t>        </a:t>
            </a:r>
            <a:r>
              <a:rPr kumimoji="0" lang="en-US" altLang="en-US" sz="1600" b="0" i="0" u="none" strike="noStrike" cap="none" normalizeH="0" baseline="0" dirty="0" err="1">
                <a:ln>
                  <a:noFill/>
                </a:ln>
                <a:solidFill>
                  <a:srgbClr val="080808"/>
                </a:solidFill>
                <a:effectLst/>
              </a:rPr>
              <a:t>response.sendError</a:t>
            </a:r>
            <a:r>
              <a:rPr kumimoji="0" lang="en-US" altLang="en-US" sz="1600" b="0" i="0" u="none" strike="noStrike" cap="none" normalizeH="0" baseline="0" dirty="0">
                <a:ln>
                  <a:noFill/>
                </a:ln>
                <a:solidFill>
                  <a:srgbClr val="080808"/>
                </a:solidFill>
                <a:effectLst/>
              </a:rPr>
              <a:t>(</a:t>
            </a:r>
            <a:r>
              <a:rPr kumimoji="0" lang="en-US" altLang="en-US" sz="1600" b="0" i="0" u="none" strike="noStrike" cap="none" normalizeH="0" baseline="0" dirty="0" err="1">
                <a:ln>
                  <a:noFill/>
                </a:ln>
                <a:solidFill>
                  <a:srgbClr val="000000"/>
                </a:solidFill>
                <a:effectLst/>
              </a:rPr>
              <a:t>HttpServletResponse</a:t>
            </a:r>
            <a:r>
              <a:rPr kumimoji="0" lang="en-US" altLang="en-US" sz="1600" b="0" i="0" u="none" strike="noStrike" cap="none" normalizeH="0" baseline="0" dirty="0" err="1">
                <a:ln>
                  <a:noFill/>
                </a:ln>
                <a:solidFill>
                  <a:srgbClr val="080808"/>
                </a:solidFill>
                <a:effectLst/>
              </a:rPr>
              <a:t>.</a:t>
            </a:r>
            <a:r>
              <a:rPr kumimoji="0" lang="en-US" altLang="en-US" sz="1600" b="0" i="1" u="none" strike="noStrike" cap="none" normalizeH="0" baseline="0" dirty="0" err="1">
                <a:ln>
                  <a:noFill/>
                </a:ln>
                <a:solidFill>
                  <a:srgbClr val="871094"/>
                </a:solidFill>
                <a:effectLst/>
              </a:rPr>
              <a:t>SC_BAD_REQUEST</a:t>
            </a:r>
            <a:r>
              <a:rPr kumimoji="0" lang="en-US" altLang="en-US" sz="1600" b="0" i="0" u="none" strike="noStrike" cap="none" normalizeH="0" baseline="0" dirty="0">
                <a:ln>
                  <a:noFill/>
                </a:ln>
                <a:solidFill>
                  <a:srgbClr val="080808"/>
                </a:solidFill>
                <a:effectLst/>
              </a:rPr>
              <a:t>);</a:t>
            </a:r>
            <a:br>
              <a:rPr kumimoji="0" lang="en-US" altLang="en-US" sz="1600" b="0" i="0" u="none" strike="noStrike" cap="none" normalizeH="0" baseline="0" dirty="0">
                <a:ln>
                  <a:noFill/>
                </a:ln>
                <a:solidFill>
                  <a:srgbClr val="080808"/>
                </a:solidFill>
                <a:effectLst/>
              </a:rPr>
            </a:br>
            <a:r>
              <a:rPr kumimoji="0" lang="en-US" altLang="en-US" sz="1600" b="0" i="0" u="none" strike="noStrike" cap="none" normalizeH="0" baseline="0" dirty="0">
                <a:ln>
                  <a:noFill/>
                </a:ln>
                <a:solidFill>
                  <a:srgbClr val="080808"/>
                </a:solidFill>
                <a:effectLst/>
              </a:rPr>
              <a:t>        </a:t>
            </a:r>
            <a:r>
              <a:rPr kumimoji="0" lang="en-US" altLang="en-US" sz="1600" b="0" i="0" u="none" strike="noStrike" cap="none" normalizeH="0" baseline="0" dirty="0">
                <a:ln>
                  <a:noFill/>
                </a:ln>
                <a:solidFill>
                  <a:srgbClr val="0033B3"/>
                </a:solidFill>
                <a:effectLst/>
              </a:rPr>
              <a:t>return</a:t>
            </a:r>
            <a:r>
              <a:rPr kumimoji="0" lang="en-US" altLang="en-US" sz="1600" b="0" i="0" u="none" strike="noStrike" cap="none" normalizeH="0" baseline="0" dirty="0">
                <a:ln>
                  <a:noFill/>
                </a:ln>
                <a:solidFill>
                  <a:srgbClr val="080808"/>
                </a:solidFill>
                <a:effectLst/>
              </a:rPr>
              <a:t>;</a:t>
            </a:r>
            <a:br>
              <a:rPr kumimoji="0" lang="en-US" altLang="en-US" sz="1600" b="0" i="0" u="none" strike="noStrike" cap="none" normalizeH="0" baseline="0" dirty="0">
                <a:ln>
                  <a:noFill/>
                </a:ln>
                <a:solidFill>
                  <a:srgbClr val="080808"/>
                </a:solidFill>
                <a:effectLst/>
              </a:rPr>
            </a:br>
            <a:r>
              <a:rPr kumimoji="0" lang="en-US" altLang="en-US" sz="1600" b="0" i="0" u="none" strike="noStrike" cap="none" normalizeH="0" baseline="0" dirty="0">
                <a:ln>
                  <a:noFill/>
                </a:ln>
                <a:solidFill>
                  <a:srgbClr val="080808"/>
                </a:solidFill>
                <a:effectLst/>
              </a:rPr>
              <a:t>    }</a:t>
            </a:r>
            <a:br>
              <a:rPr kumimoji="0" lang="en-US" altLang="en-US" sz="1600" b="0" i="0" u="none" strike="noStrike" cap="none" normalizeH="0" baseline="0" dirty="0">
                <a:ln>
                  <a:noFill/>
                </a:ln>
                <a:solidFill>
                  <a:srgbClr val="080808"/>
                </a:solidFill>
                <a:effectLst/>
              </a:rPr>
            </a:br>
            <a:r>
              <a:rPr kumimoji="0" lang="en-US" altLang="en-US" sz="1600" b="0" i="0" u="none" strike="noStrike" cap="none" normalizeH="0" baseline="0" dirty="0">
                <a:ln>
                  <a:noFill/>
                </a:ln>
                <a:solidFill>
                  <a:srgbClr val="080808"/>
                </a:solidFill>
                <a:effectLst/>
              </a:rPr>
              <a:t>    </a:t>
            </a:r>
            <a:r>
              <a:rPr kumimoji="0" lang="en-US" altLang="en-US" sz="1600" b="0" i="0" u="none" strike="noStrike" cap="none" normalizeH="0" baseline="0" dirty="0" err="1">
                <a:ln>
                  <a:noFill/>
                </a:ln>
                <a:solidFill>
                  <a:srgbClr val="000000"/>
                </a:solidFill>
                <a:effectLst/>
              </a:rPr>
              <a:t>CustomerRepository</a:t>
            </a:r>
            <a:r>
              <a:rPr kumimoji="0" lang="en-US" altLang="en-US" sz="1600" b="0" i="0" u="none" strike="noStrike" cap="none" normalizeH="0" baseline="0" dirty="0">
                <a:ln>
                  <a:noFill/>
                </a:ln>
                <a:solidFill>
                  <a:srgbClr val="000000"/>
                </a:solidFill>
                <a:effectLst/>
              </a:rPr>
              <a:t> </a:t>
            </a:r>
            <a:r>
              <a:rPr kumimoji="0" lang="en-US" altLang="en-US" sz="1600" b="0" i="0" u="none" strike="noStrike" cap="none" normalizeH="0" baseline="0" dirty="0" err="1">
                <a:ln>
                  <a:noFill/>
                </a:ln>
                <a:solidFill>
                  <a:srgbClr val="000000"/>
                </a:solidFill>
                <a:effectLst/>
              </a:rPr>
              <a:t>customerRepository</a:t>
            </a:r>
            <a:r>
              <a:rPr kumimoji="0" lang="en-US" altLang="en-US" sz="1600" b="0" i="0" u="none" strike="noStrike" cap="none" normalizeH="0" baseline="0" dirty="0">
                <a:ln>
                  <a:noFill/>
                </a:ln>
                <a:solidFill>
                  <a:srgbClr val="000000"/>
                </a:solidFill>
                <a:effectLst/>
              </a:rPr>
              <a:t> </a:t>
            </a:r>
            <a:r>
              <a:rPr kumimoji="0" lang="en-US" altLang="en-US" sz="1600" b="0" i="0" u="none" strike="noStrike" cap="none" normalizeH="0" baseline="0" dirty="0">
                <a:ln>
                  <a:noFill/>
                </a:ln>
                <a:solidFill>
                  <a:srgbClr val="080808"/>
                </a:solidFill>
                <a:effectLst/>
              </a:rPr>
              <a:t>= </a:t>
            </a:r>
            <a:r>
              <a:rPr kumimoji="0" lang="en-US" altLang="en-US" sz="1600" b="0" i="0" u="none" strike="noStrike" cap="none" normalizeH="0" baseline="0" dirty="0">
                <a:ln>
                  <a:noFill/>
                </a:ln>
                <a:solidFill>
                  <a:srgbClr val="0033B3"/>
                </a:solidFill>
                <a:effectLst/>
              </a:rPr>
              <a:t>new </a:t>
            </a:r>
            <a:r>
              <a:rPr kumimoji="0" lang="en-US" altLang="en-US" sz="1600" b="0" i="0" u="none" strike="noStrike" cap="none" normalizeH="0" baseline="0" dirty="0" err="1">
                <a:ln>
                  <a:noFill/>
                </a:ln>
                <a:solidFill>
                  <a:srgbClr val="080808"/>
                </a:solidFill>
                <a:effectLst/>
              </a:rPr>
              <a:t>CustomerRepository</a:t>
            </a:r>
            <a:r>
              <a:rPr kumimoji="0" lang="en-US" altLang="en-US" sz="1600" b="0" i="0" u="none" strike="noStrike" cap="none" normalizeH="0" baseline="0" dirty="0">
                <a:ln>
                  <a:noFill/>
                </a:ln>
                <a:solidFill>
                  <a:srgbClr val="080808"/>
                </a:solidFill>
                <a:effectLst/>
              </a:rPr>
              <a:t>();</a:t>
            </a:r>
            <a:br>
              <a:rPr kumimoji="0" lang="en-US" altLang="en-US" sz="1600" b="0" i="0" u="none" strike="noStrike" cap="none" normalizeH="0" baseline="0" dirty="0">
                <a:ln>
                  <a:noFill/>
                </a:ln>
                <a:solidFill>
                  <a:srgbClr val="080808"/>
                </a:solidFill>
                <a:effectLst/>
              </a:rPr>
            </a:br>
            <a:r>
              <a:rPr kumimoji="0" lang="en-US" altLang="en-US" sz="1600" b="0" i="0" u="none" strike="noStrike" cap="none" normalizeH="0" baseline="0" dirty="0">
                <a:ln>
                  <a:noFill/>
                </a:ln>
                <a:solidFill>
                  <a:srgbClr val="080808"/>
                </a:solidFill>
                <a:effectLst/>
              </a:rPr>
              <a:t>    </a:t>
            </a:r>
            <a:r>
              <a:rPr kumimoji="0" lang="en-US" altLang="en-US" sz="1600" b="0" i="0" u="none" strike="noStrike" cap="none" normalizeH="0" baseline="0" dirty="0">
                <a:ln>
                  <a:noFill/>
                </a:ln>
                <a:solidFill>
                  <a:srgbClr val="000000"/>
                </a:solidFill>
                <a:effectLst/>
              </a:rPr>
              <a:t>Customer customer </a:t>
            </a:r>
            <a:r>
              <a:rPr kumimoji="0" lang="en-US" altLang="en-US" sz="1600" b="0" i="0" u="none" strike="noStrike" cap="none" normalizeH="0" baseline="0" dirty="0">
                <a:ln>
                  <a:noFill/>
                </a:ln>
                <a:solidFill>
                  <a:srgbClr val="080808"/>
                </a:solidFill>
                <a:effectLst/>
              </a:rPr>
              <a:t>= </a:t>
            </a:r>
            <a:r>
              <a:rPr kumimoji="0" lang="en-US" altLang="en-US" sz="1600" b="0" i="0" u="none" strike="noStrike" cap="none" normalizeH="0" baseline="0" dirty="0" err="1">
                <a:ln>
                  <a:noFill/>
                </a:ln>
                <a:solidFill>
                  <a:srgbClr val="000000"/>
                </a:solidFill>
                <a:effectLst/>
              </a:rPr>
              <a:t>customerRepository</a:t>
            </a:r>
            <a:r>
              <a:rPr kumimoji="0" lang="en-US" altLang="en-US" sz="1600" b="0" i="0" u="none" strike="noStrike" cap="none" normalizeH="0" baseline="0" dirty="0" err="1">
                <a:ln>
                  <a:noFill/>
                </a:ln>
                <a:solidFill>
                  <a:srgbClr val="080808"/>
                </a:solidFill>
                <a:effectLst/>
              </a:rPr>
              <a:t>.findByName</a:t>
            </a:r>
            <a:r>
              <a:rPr kumimoji="0" lang="en-US" altLang="en-US" sz="1600" b="0" i="0" u="none" strike="noStrike" cap="none" normalizeH="0" baseline="0" dirty="0">
                <a:ln>
                  <a:noFill/>
                </a:ln>
                <a:solidFill>
                  <a:srgbClr val="080808"/>
                </a:solidFill>
                <a:effectLst/>
              </a:rPr>
              <a:t>(</a:t>
            </a:r>
            <a:r>
              <a:rPr kumimoji="0" lang="en-US" altLang="en-US" sz="1600" b="0" i="0" u="none" strike="noStrike" cap="none" normalizeH="0" baseline="0" dirty="0" err="1">
                <a:ln>
                  <a:noFill/>
                </a:ln>
                <a:solidFill>
                  <a:srgbClr val="000000"/>
                </a:solidFill>
                <a:effectLst/>
              </a:rPr>
              <a:t>userName</a:t>
            </a:r>
            <a:r>
              <a:rPr kumimoji="0" lang="en-US" altLang="en-US" sz="1600" b="0" i="0" u="none" strike="noStrike" cap="none" normalizeH="0" baseline="0" dirty="0">
                <a:ln>
                  <a:noFill/>
                </a:ln>
                <a:solidFill>
                  <a:srgbClr val="080808"/>
                </a:solidFill>
                <a:effectLst/>
              </a:rPr>
              <a:t>);</a:t>
            </a:r>
            <a:br>
              <a:rPr kumimoji="0" lang="en-US" altLang="en-US" sz="1600" b="0" i="0" u="none" strike="noStrike" cap="none" normalizeH="0" baseline="0" dirty="0">
                <a:ln>
                  <a:noFill/>
                </a:ln>
                <a:solidFill>
                  <a:srgbClr val="080808"/>
                </a:solidFill>
                <a:effectLst/>
              </a:rPr>
            </a:br>
            <a:r>
              <a:rPr kumimoji="0" lang="en-US" altLang="en-US" sz="1600" b="0" i="0" u="none" strike="noStrike" cap="none" normalizeH="0" baseline="0" dirty="0">
                <a:ln>
                  <a:noFill/>
                </a:ln>
                <a:solidFill>
                  <a:srgbClr val="080808"/>
                </a:solidFill>
                <a:effectLst/>
              </a:rPr>
              <a:t>    </a:t>
            </a:r>
            <a:r>
              <a:rPr kumimoji="0" lang="en-US" altLang="en-US" sz="1600" b="0" i="0" u="none" strike="noStrike" cap="none" normalizeH="0" baseline="0" dirty="0">
                <a:ln>
                  <a:noFill/>
                </a:ln>
                <a:solidFill>
                  <a:srgbClr val="0033B3"/>
                </a:solidFill>
                <a:effectLst/>
              </a:rPr>
              <a:t>if </a:t>
            </a:r>
            <a:r>
              <a:rPr kumimoji="0" lang="en-US" altLang="en-US" sz="1600" b="0" i="0" u="none" strike="noStrike" cap="none" normalizeH="0" baseline="0" dirty="0">
                <a:ln>
                  <a:noFill/>
                </a:ln>
                <a:solidFill>
                  <a:srgbClr val="080808"/>
                </a:solidFill>
                <a:effectLst/>
              </a:rPr>
              <a:t>(</a:t>
            </a:r>
            <a:r>
              <a:rPr kumimoji="0" lang="en-US" altLang="en-US" sz="1600" b="0" i="0" u="none" strike="noStrike" cap="none" normalizeH="0" baseline="0" dirty="0">
                <a:ln>
                  <a:noFill/>
                </a:ln>
                <a:solidFill>
                  <a:srgbClr val="000000"/>
                </a:solidFill>
                <a:effectLst/>
              </a:rPr>
              <a:t>customer</a:t>
            </a:r>
            <a:r>
              <a:rPr kumimoji="0" lang="en-US" altLang="en-US" sz="1600" b="0" i="0" u="none" strike="noStrike" cap="none" normalizeH="0" baseline="0" dirty="0">
                <a:ln>
                  <a:noFill/>
                </a:ln>
                <a:solidFill>
                  <a:srgbClr val="080808"/>
                </a:solidFill>
                <a:effectLst/>
              </a:rPr>
              <a:t>==</a:t>
            </a:r>
            <a:r>
              <a:rPr kumimoji="0" lang="en-US" altLang="en-US" sz="1600" b="0" i="0" u="none" strike="noStrike" cap="none" normalizeH="0" baseline="0" dirty="0">
                <a:ln>
                  <a:noFill/>
                </a:ln>
                <a:solidFill>
                  <a:srgbClr val="0033B3"/>
                </a:solidFill>
                <a:effectLst/>
              </a:rPr>
              <a:t>null</a:t>
            </a:r>
            <a:r>
              <a:rPr kumimoji="0" lang="en-US" altLang="en-US" sz="1600" b="0" i="0" u="none" strike="noStrike" cap="none" normalizeH="0" baseline="0" dirty="0">
                <a:ln>
                  <a:noFill/>
                </a:ln>
                <a:solidFill>
                  <a:srgbClr val="080808"/>
                </a:solidFill>
                <a:effectLst/>
              </a:rPr>
              <a:t>) {</a:t>
            </a:r>
            <a:br>
              <a:rPr kumimoji="0" lang="en-US" altLang="en-US" sz="1600" b="0" i="0" u="none" strike="noStrike" cap="none" normalizeH="0" baseline="0" dirty="0">
                <a:ln>
                  <a:noFill/>
                </a:ln>
                <a:solidFill>
                  <a:srgbClr val="080808"/>
                </a:solidFill>
                <a:effectLst/>
              </a:rPr>
            </a:br>
            <a:r>
              <a:rPr kumimoji="0" lang="en-US" altLang="en-US" sz="1600" b="0" i="0" u="none" strike="noStrike" cap="none" normalizeH="0" baseline="0" dirty="0">
                <a:ln>
                  <a:noFill/>
                </a:ln>
                <a:solidFill>
                  <a:srgbClr val="080808"/>
                </a:solidFill>
                <a:effectLst/>
              </a:rPr>
              <a:t>        </a:t>
            </a:r>
            <a:r>
              <a:rPr kumimoji="0" lang="en-US" altLang="en-US" sz="1600" b="0" i="0" u="none" strike="noStrike" cap="none" normalizeH="0" baseline="0" dirty="0" err="1">
                <a:ln>
                  <a:noFill/>
                </a:ln>
                <a:solidFill>
                  <a:srgbClr val="080808"/>
                </a:solidFill>
                <a:effectLst/>
              </a:rPr>
              <a:t>response.sendError</a:t>
            </a:r>
            <a:r>
              <a:rPr kumimoji="0" lang="en-US" altLang="en-US" sz="1600" b="0" i="0" u="none" strike="noStrike" cap="none" normalizeH="0" baseline="0" dirty="0">
                <a:ln>
                  <a:noFill/>
                </a:ln>
                <a:solidFill>
                  <a:srgbClr val="080808"/>
                </a:solidFill>
                <a:effectLst/>
              </a:rPr>
              <a:t>(</a:t>
            </a:r>
            <a:r>
              <a:rPr kumimoji="0" lang="en-US" altLang="en-US" sz="1600" b="0" i="0" u="none" strike="noStrike" cap="none" normalizeH="0" baseline="0" dirty="0" err="1">
                <a:ln>
                  <a:noFill/>
                </a:ln>
                <a:solidFill>
                  <a:srgbClr val="000000"/>
                </a:solidFill>
                <a:effectLst/>
              </a:rPr>
              <a:t>HttpServletResponse</a:t>
            </a:r>
            <a:r>
              <a:rPr kumimoji="0" lang="en-US" altLang="en-US" sz="1600" b="0" i="0" u="none" strike="noStrike" cap="none" normalizeH="0" baseline="0" dirty="0" err="1">
                <a:ln>
                  <a:noFill/>
                </a:ln>
                <a:solidFill>
                  <a:srgbClr val="080808"/>
                </a:solidFill>
                <a:effectLst/>
              </a:rPr>
              <a:t>.</a:t>
            </a:r>
            <a:r>
              <a:rPr kumimoji="0" lang="en-US" altLang="en-US" sz="1600" b="0" i="1" u="none" strike="noStrike" cap="none" normalizeH="0" baseline="0" dirty="0" err="1">
                <a:ln>
                  <a:noFill/>
                </a:ln>
                <a:solidFill>
                  <a:srgbClr val="871094"/>
                </a:solidFill>
                <a:effectLst/>
              </a:rPr>
              <a:t>SC_FORBIDDEN</a:t>
            </a:r>
            <a:r>
              <a:rPr kumimoji="0" lang="en-US" altLang="en-US" sz="1600" b="0" i="0" u="none" strike="noStrike" cap="none" normalizeH="0" baseline="0" dirty="0">
                <a:ln>
                  <a:noFill/>
                </a:ln>
                <a:solidFill>
                  <a:srgbClr val="080808"/>
                </a:solidFill>
                <a:effectLst/>
              </a:rPr>
              <a:t>);</a:t>
            </a:r>
            <a:br>
              <a:rPr kumimoji="0" lang="en-US" altLang="en-US" sz="1600" b="0" i="0" u="none" strike="noStrike" cap="none" normalizeH="0" baseline="0" dirty="0">
                <a:ln>
                  <a:noFill/>
                </a:ln>
                <a:solidFill>
                  <a:srgbClr val="080808"/>
                </a:solidFill>
                <a:effectLst/>
              </a:rPr>
            </a:br>
            <a:r>
              <a:rPr kumimoji="0" lang="en-US" altLang="en-US" sz="1600" b="0" i="0" u="none" strike="noStrike" cap="none" normalizeH="0" baseline="0" dirty="0">
                <a:ln>
                  <a:noFill/>
                </a:ln>
                <a:solidFill>
                  <a:srgbClr val="080808"/>
                </a:solidFill>
                <a:effectLst/>
              </a:rPr>
              <a:t>    } </a:t>
            </a:r>
            <a:r>
              <a:rPr kumimoji="0" lang="en-US" altLang="en-US" sz="1600" b="0" i="0" u="none" strike="noStrike" cap="none" normalizeH="0" baseline="0" dirty="0">
                <a:ln>
                  <a:noFill/>
                </a:ln>
                <a:solidFill>
                  <a:srgbClr val="0033B3"/>
                </a:solidFill>
                <a:effectLst/>
              </a:rPr>
              <a:t>else </a:t>
            </a:r>
            <a:r>
              <a:rPr kumimoji="0" lang="en-US" altLang="en-US" sz="1600" b="0" i="0" u="none" strike="noStrike" cap="none" normalizeH="0" baseline="0" dirty="0">
                <a:ln>
                  <a:noFill/>
                </a:ln>
                <a:solidFill>
                  <a:srgbClr val="080808"/>
                </a:solidFill>
                <a:effectLst/>
              </a:rPr>
              <a:t>{</a:t>
            </a:r>
            <a:br>
              <a:rPr kumimoji="0" lang="en-US" altLang="en-US" sz="1600" b="0" i="0" u="none" strike="noStrike" cap="none" normalizeH="0" baseline="0" dirty="0">
                <a:ln>
                  <a:noFill/>
                </a:ln>
                <a:solidFill>
                  <a:srgbClr val="080808"/>
                </a:solidFill>
                <a:effectLst/>
              </a:rPr>
            </a:br>
            <a:br>
              <a:rPr kumimoji="0" lang="en-US" altLang="en-US" sz="1600" b="0" i="0" u="none" strike="noStrike" cap="none" normalizeH="0" baseline="0" dirty="0">
                <a:ln>
                  <a:noFill/>
                </a:ln>
                <a:solidFill>
                  <a:srgbClr val="080808"/>
                </a:solidFill>
                <a:effectLst/>
              </a:rPr>
            </a:br>
            <a:r>
              <a:rPr kumimoji="0" lang="en-US" altLang="en-US" sz="1600" b="0" i="0" u="none" strike="noStrike" cap="none" normalizeH="0" baseline="0" dirty="0">
                <a:ln>
                  <a:noFill/>
                </a:ln>
                <a:solidFill>
                  <a:srgbClr val="080808"/>
                </a:solidFill>
                <a:effectLst/>
              </a:rPr>
              <a:t>    }</a:t>
            </a:r>
            <a:br>
              <a:rPr kumimoji="0" lang="en-US" altLang="en-US" sz="1600" b="0" i="0" u="none" strike="noStrike" cap="none" normalizeH="0" baseline="0" dirty="0">
                <a:ln>
                  <a:noFill/>
                </a:ln>
                <a:solidFill>
                  <a:srgbClr val="080808"/>
                </a:solidFill>
                <a:effectLst/>
              </a:rPr>
            </a:br>
            <a:r>
              <a:rPr kumimoji="0" lang="en-US" altLang="en-US" sz="1600" b="0" i="0" u="none" strike="noStrike" cap="none" normalizeH="0" baseline="0" dirty="0">
                <a:ln>
                  <a:noFill/>
                </a:ln>
                <a:solidFill>
                  <a:srgbClr val="080808"/>
                </a:solidFill>
                <a:effectLst/>
              </a:rPr>
              <a:t>}</a:t>
            </a:r>
            <a:endParaRPr kumimoji="0" lang="en-US" altLang="en-US" sz="1600" b="0" i="0" u="none" strike="noStrike" cap="none" normalizeH="0" baseline="0" dirty="0">
              <a:ln>
                <a:noFill/>
              </a:ln>
              <a:solidFill>
                <a:schemeClr val="tx1"/>
              </a:solidFill>
              <a:effectLst/>
            </a:endParaRPr>
          </a:p>
        </p:txBody>
      </p:sp>
      <p:sp>
        <p:nvSpPr>
          <p:cNvPr id="5" name="TextBox 4">
            <a:extLst>
              <a:ext uri="{FF2B5EF4-FFF2-40B4-BE49-F238E27FC236}">
                <a16:creationId xmlns:a16="http://schemas.microsoft.com/office/drawing/2014/main" id="{7A90CB8C-5E33-EE17-1AB6-9BCC221977BA}"/>
              </a:ext>
            </a:extLst>
          </p:cNvPr>
          <p:cNvSpPr txBox="1"/>
          <p:nvPr/>
        </p:nvSpPr>
        <p:spPr>
          <a:xfrm>
            <a:off x="936170" y="5020862"/>
            <a:ext cx="8098972" cy="1569660"/>
          </a:xfrm>
          <a:prstGeom prst="rect">
            <a:avLst/>
          </a:prstGeom>
          <a:solidFill>
            <a:schemeClr val="accent2">
              <a:lumMod val="20000"/>
              <a:lumOff val="80000"/>
            </a:schemeClr>
          </a:solidFill>
          <a:ln>
            <a:solidFill>
              <a:schemeClr val="accent1">
                <a:lumMod val="75000"/>
              </a:schemeClr>
            </a:solidFill>
          </a:ln>
        </p:spPr>
        <p:txBody>
          <a:bodyPr wrap="square">
            <a:spAutoFit/>
          </a:bodyPr>
          <a:lstStyle/>
          <a:p>
            <a:r>
              <a:rPr kumimoji="0" lang="en-US" altLang="en-US" sz="1600" b="0" i="0" u="none" strike="noStrike" cap="none" normalizeH="0" baseline="0" dirty="0" err="1">
                <a:ln>
                  <a:noFill/>
                </a:ln>
                <a:solidFill>
                  <a:srgbClr val="000000"/>
                </a:solidFill>
                <a:effectLst/>
              </a:rPr>
              <a:t>BCrypt</a:t>
            </a:r>
            <a:r>
              <a:rPr kumimoji="0" lang="en-US" altLang="en-US" sz="1600" b="0" i="0" u="none" strike="noStrike" cap="none" normalizeH="0" baseline="0" dirty="0" err="1">
                <a:ln>
                  <a:noFill/>
                </a:ln>
                <a:solidFill>
                  <a:srgbClr val="080808"/>
                </a:solidFill>
                <a:effectLst/>
              </a:rPr>
              <a:t>.</a:t>
            </a:r>
            <a:r>
              <a:rPr kumimoji="0" lang="en-US" altLang="en-US" sz="1600" b="0" i="0" u="none" strike="noStrike" cap="none" normalizeH="0" baseline="0" dirty="0" err="1">
                <a:ln>
                  <a:noFill/>
                </a:ln>
                <a:solidFill>
                  <a:srgbClr val="000000"/>
                </a:solidFill>
                <a:effectLst/>
              </a:rPr>
              <a:t>Result</a:t>
            </a:r>
            <a:r>
              <a:rPr kumimoji="0" lang="en-US" altLang="en-US" sz="1600" b="0" i="0" u="none" strike="noStrike" cap="none" normalizeH="0" baseline="0" dirty="0">
                <a:ln>
                  <a:noFill/>
                </a:ln>
                <a:solidFill>
                  <a:srgbClr val="000000"/>
                </a:solidFill>
                <a:effectLst/>
              </a:rPr>
              <a:t> result </a:t>
            </a:r>
            <a:r>
              <a:rPr kumimoji="0" lang="en-US" altLang="en-US" sz="1600" b="0" i="0" u="none" strike="noStrike" cap="none" normalizeH="0" baseline="0" dirty="0">
                <a:ln>
                  <a:noFill/>
                </a:ln>
                <a:solidFill>
                  <a:srgbClr val="080808"/>
                </a:solidFill>
                <a:effectLst/>
              </a:rPr>
              <a:t>= </a:t>
            </a:r>
            <a:r>
              <a:rPr kumimoji="0" lang="en-US" altLang="en-US" sz="1600" b="0" i="0" u="none" strike="noStrike" cap="none" normalizeH="0" baseline="0" dirty="0" err="1">
                <a:ln>
                  <a:noFill/>
                </a:ln>
                <a:solidFill>
                  <a:srgbClr val="000000"/>
                </a:solidFill>
                <a:effectLst/>
              </a:rPr>
              <a:t>BCrypt</a:t>
            </a:r>
            <a:r>
              <a:rPr kumimoji="0" lang="en-US" altLang="en-US" sz="1600" b="0" i="0" u="none" strike="noStrike" cap="none" normalizeH="0" baseline="0" dirty="0" err="1">
                <a:ln>
                  <a:noFill/>
                </a:ln>
                <a:solidFill>
                  <a:srgbClr val="080808"/>
                </a:solidFill>
                <a:effectLst/>
              </a:rPr>
              <a:t>.</a:t>
            </a:r>
            <a:r>
              <a:rPr kumimoji="0" lang="en-US" altLang="en-US" sz="1600" b="0" i="1" u="none" strike="noStrike" cap="none" normalizeH="0" baseline="0" dirty="0" err="1">
                <a:ln>
                  <a:noFill/>
                </a:ln>
                <a:solidFill>
                  <a:srgbClr val="080808"/>
                </a:solidFill>
                <a:effectLst/>
              </a:rPr>
              <a:t>verifyer</a:t>
            </a:r>
            <a:r>
              <a:rPr kumimoji="0" lang="en-US" altLang="en-US" sz="1600" b="0" i="0" u="none" strike="noStrike" cap="none" normalizeH="0" baseline="0" dirty="0">
                <a:ln>
                  <a:noFill/>
                </a:ln>
                <a:solidFill>
                  <a:srgbClr val="080808"/>
                </a:solidFill>
                <a:effectLst/>
              </a:rPr>
              <a:t>().verify(</a:t>
            </a:r>
            <a:r>
              <a:rPr kumimoji="0" lang="en-US" altLang="en-US" sz="1600" b="0" i="0" u="none" strike="noStrike" cap="none" normalizeH="0" baseline="0" dirty="0" err="1">
                <a:ln>
                  <a:noFill/>
                </a:ln>
                <a:solidFill>
                  <a:srgbClr val="000000"/>
                </a:solidFill>
                <a:effectLst/>
              </a:rPr>
              <a:t>password</a:t>
            </a:r>
            <a:r>
              <a:rPr kumimoji="0" lang="en-US" altLang="en-US" sz="1600" b="0" i="0" u="none" strike="noStrike" cap="none" normalizeH="0" baseline="0" dirty="0" err="1">
                <a:ln>
                  <a:noFill/>
                </a:ln>
                <a:solidFill>
                  <a:srgbClr val="080808"/>
                </a:solidFill>
                <a:effectLst/>
              </a:rPr>
              <a:t>.toCharArray</a:t>
            </a:r>
            <a:r>
              <a:rPr kumimoji="0" lang="en-US" altLang="en-US" sz="1600" b="0" i="0" u="none" strike="noStrike" cap="none" normalizeH="0" baseline="0" dirty="0">
                <a:ln>
                  <a:noFill/>
                </a:ln>
                <a:solidFill>
                  <a:srgbClr val="080808"/>
                </a:solidFill>
                <a:effectLst/>
              </a:rPr>
              <a:t>(), </a:t>
            </a:r>
            <a:r>
              <a:rPr kumimoji="0" lang="en-US" altLang="en-US" sz="1600" b="0" i="0" u="none" strike="noStrike" cap="none" normalizeH="0" baseline="0" dirty="0" err="1">
                <a:ln>
                  <a:noFill/>
                </a:ln>
                <a:solidFill>
                  <a:srgbClr val="000000"/>
                </a:solidFill>
                <a:effectLst/>
              </a:rPr>
              <a:t>customer</a:t>
            </a:r>
            <a:r>
              <a:rPr kumimoji="0" lang="en-US" altLang="en-US" sz="1600" b="0" i="0" u="none" strike="noStrike" cap="none" normalizeH="0" baseline="0" dirty="0" err="1">
                <a:ln>
                  <a:noFill/>
                </a:ln>
                <a:solidFill>
                  <a:srgbClr val="080808"/>
                </a:solidFill>
                <a:effectLst/>
              </a:rPr>
              <a:t>.getPassword</a:t>
            </a:r>
            <a:r>
              <a:rPr kumimoji="0" lang="en-US" altLang="en-US" sz="1600" b="0" i="0" u="none" strike="noStrike" cap="none" normalizeH="0" baseline="0" dirty="0">
                <a:ln>
                  <a:noFill/>
                </a:ln>
                <a:solidFill>
                  <a:srgbClr val="080808"/>
                </a:solidFill>
                <a:effectLst/>
              </a:rPr>
              <a:t>());</a:t>
            </a:r>
            <a:br>
              <a:rPr kumimoji="0" lang="en-US" altLang="en-US" sz="1600" b="0" i="0" u="none" strike="noStrike" cap="none" normalizeH="0" baseline="0" dirty="0">
                <a:ln>
                  <a:noFill/>
                </a:ln>
                <a:solidFill>
                  <a:srgbClr val="080808"/>
                </a:solidFill>
                <a:effectLst/>
              </a:rPr>
            </a:br>
            <a:r>
              <a:rPr kumimoji="0" lang="en-US" altLang="en-US" sz="1600" b="0" i="0" u="none" strike="noStrike" cap="none" normalizeH="0" baseline="0" dirty="0">
                <a:ln>
                  <a:noFill/>
                </a:ln>
                <a:solidFill>
                  <a:srgbClr val="0033B3"/>
                </a:solidFill>
                <a:effectLst/>
              </a:rPr>
              <a:t>if </a:t>
            </a:r>
            <a:r>
              <a:rPr kumimoji="0" lang="en-US" altLang="en-US" sz="1600" b="0" i="0" u="none" strike="noStrike" cap="none" normalizeH="0" baseline="0" dirty="0">
                <a:ln>
                  <a:noFill/>
                </a:ln>
                <a:solidFill>
                  <a:srgbClr val="080808"/>
                </a:solidFill>
                <a:effectLst/>
              </a:rPr>
              <a:t>(!</a:t>
            </a:r>
            <a:r>
              <a:rPr kumimoji="0" lang="en-US" altLang="en-US" sz="1600" b="0" i="0" u="none" strike="noStrike" cap="none" normalizeH="0" baseline="0" dirty="0" err="1">
                <a:ln>
                  <a:noFill/>
                </a:ln>
                <a:solidFill>
                  <a:srgbClr val="000000"/>
                </a:solidFill>
                <a:effectLst/>
              </a:rPr>
              <a:t>result</a:t>
            </a:r>
            <a:r>
              <a:rPr kumimoji="0" lang="en-US" altLang="en-US" sz="1600" b="0" i="0" u="none" strike="noStrike" cap="none" normalizeH="0" baseline="0" dirty="0" err="1">
                <a:ln>
                  <a:noFill/>
                </a:ln>
                <a:solidFill>
                  <a:srgbClr val="080808"/>
                </a:solidFill>
                <a:effectLst/>
              </a:rPr>
              <a:t>.</a:t>
            </a:r>
            <a:r>
              <a:rPr kumimoji="0" lang="en-US" altLang="en-US" sz="1600" b="0" i="0" u="none" strike="noStrike" cap="none" normalizeH="0" baseline="0" dirty="0" err="1">
                <a:ln>
                  <a:noFill/>
                </a:ln>
                <a:solidFill>
                  <a:srgbClr val="871094"/>
                </a:solidFill>
                <a:effectLst/>
              </a:rPr>
              <a:t>verified</a:t>
            </a:r>
            <a:r>
              <a:rPr kumimoji="0" lang="en-US" altLang="en-US" sz="1600" b="0" i="0" u="none" strike="noStrike" cap="none" normalizeH="0" baseline="0" dirty="0">
                <a:ln>
                  <a:noFill/>
                </a:ln>
                <a:solidFill>
                  <a:srgbClr val="080808"/>
                </a:solidFill>
                <a:effectLst/>
              </a:rPr>
              <a:t>) {</a:t>
            </a:r>
            <a:br>
              <a:rPr kumimoji="0" lang="en-US" altLang="en-US" sz="1600" b="0" i="0" u="none" strike="noStrike" cap="none" normalizeH="0" baseline="0" dirty="0">
                <a:ln>
                  <a:noFill/>
                </a:ln>
                <a:solidFill>
                  <a:srgbClr val="080808"/>
                </a:solidFill>
                <a:effectLst/>
              </a:rPr>
            </a:br>
            <a:r>
              <a:rPr kumimoji="0" lang="en-US" altLang="en-US" sz="1600" b="0" i="0" u="none" strike="noStrike" cap="none" normalizeH="0" baseline="0" dirty="0">
                <a:ln>
                  <a:noFill/>
                </a:ln>
                <a:solidFill>
                  <a:srgbClr val="080808"/>
                </a:solidFill>
                <a:effectLst/>
              </a:rPr>
              <a:t>       </a:t>
            </a:r>
            <a:r>
              <a:rPr kumimoji="0" lang="en-US" altLang="en-US" sz="1600" b="0" i="0" u="none" strike="noStrike" cap="none" normalizeH="0" baseline="0" dirty="0" err="1">
                <a:ln>
                  <a:noFill/>
                </a:ln>
                <a:solidFill>
                  <a:srgbClr val="080808"/>
                </a:solidFill>
                <a:effectLst/>
              </a:rPr>
              <a:t>response.sendError</a:t>
            </a:r>
            <a:r>
              <a:rPr kumimoji="0" lang="en-US" altLang="en-US" sz="1600" b="0" i="0" u="none" strike="noStrike" cap="none" normalizeH="0" baseline="0" dirty="0">
                <a:ln>
                  <a:noFill/>
                </a:ln>
                <a:solidFill>
                  <a:srgbClr val="080808"/>
                </a:solidFill>
                <a:effectLst/>
              </a:rPr>
              <a:t>(</a:t>
            </a:r>
            <a:r>
              <a:rPr kumimoji="0" lang="en-US" altLang="en-US" sz="1600" b="0" i="0" u="none" strike="noStrike" cap="none" normalizeH="0" baseline="0" dirty="0" err="1">
                <a:ln>
                  <a:noFill/>
                </a:ln>
                <a:solidFill>
                  <a:srgbClr val="000000"/>
                </a:solidFill>
                <a:effectLst/>
              </a:rPr>
              <a:t>HttpServletResponse</a:t>
            </a:r>
            <a:r>
              <a:rPr kumimoji="0" lang="en-US" altLang="en-US" sz="1600" b="0" i="0" u="none" strike="noStrike" cap="none" normalizeH="0" baseline="0" dirty="0" err="1">
                <a:ln>
                  <a:noFill/>
                </a:ln>
                <a:solidFill>
                  <a:srgbClr val="080808"/>
                </a:solidFill>
                <a:effectLst/>
              </a:rPr>
              <a:t>.</a:t>
            </a:r>
            <a:r>
              <a:rPr kumimoji="0" lang="en-US" altLang="en-US" sz="1600" b="0" i="1" u="none" strike="noStrike" cap="none" normalizeH="0" baseline="0" dirty="0" err="1">
                <a:ln>
                  <a:noFill/>
                </a:ln>
                <a:solidFill>
                  <a:srgbClr val="871094"/>
                </a:solidFill>
                <a:effectLst/>
              </a:rPr>
              <a:t>SC_UNAUTHORIZED</a:t>
            </a:r>
            <a:r>
              <a:rPr kumimoji="0" lang="en-US" altLang="en-US" sz="1600" b="0" i="0" u="none" strike="noStrike" cap="none" normalizeH="0" baseline="0" dirty="0">
                <a:ln>
                  <a:noFill/>
                </a:ln>
                <a:solidFill>
                  <a:srgbClr val="080808"/>
                </a:solidFill>
                <a:effectLst/>
              </a:rPr>
              <a:t>);</a:t>
            </a:r>
            <a:br>
              <a:rPr kumimoji="0" lang="en-US" altLang="en-US" sz="1600" b="0" i="0" u="none" strike="noStrike" cap="none" normalizeH="0" baseline="0" dirty="0">
                <a:ln>
                  <a:noFill/>
                </a:ln>
                <a:solidFill>
                  <a:srgbClr val="080808"/>
                </a:solidFill>
                <a:effectLst/>
              </a:rPr>
            </a:br>
            <a:r>
              <a:rPr kumimoji="0" lang="en-US" altLang="en-US" sz="1600" b="0" i="0" u="none" strike="noStrike" cap="none" normalizeH="0" baseline="0" dirty="0">
                <a:ln>
                  <a:noFill/>
                </a:ln>
                <a:solidFill>
                  <a:srgbClr val="080808"/>
                </a:solidFill>
                <a:effectLst/>
              </a:rPr>
              <a:t>} </a:t>
            </a:r>
            <a:r>
              <a:rPr kumimoji="0" lang="en-US" altLang="en-US" sz="1600" b="0" i="0" u="none" strike="noStrike" cap="none" normalizeH="0" baseline="0" dirty="0">
                <a:ln>
                  <a:noFill/>
                </a:ln>
                <a:solidFill>
                  <a:srgbClr val="0033B3"/>
                </a:solidFill>
                <a:effectLst/>
              </a:rPr>
              <a:t>else </a:t>
            </a:r>
            <a:r>
              <a:rPr kumimoji="0" lang="en-US" altLang="en-US" sz="1600" b="0" i="0" u="none" strike="noStrike" cap="none" normalizeH="0" baseline="0" dirty="0">
                <a:ln>
                  <a:noFill/>
                </a:ln>
                <a:solidFill>
                  <a:srgbClr val="080808"/>
                </a:solidFill>
                <a:effectLst/>
              </a:rPr>
              <a:t>{</a:t>
            </a:r>
            <a:br>
              <a:rPr kumimoji="0" lang="en-US" altLang="en-US" sz="1600" b="0" i="0" u="none" strike="noStrike" cap="none" normalizeH="0" baseline="0" dirty="0">
                <a:ln>
                  <a:noFill/>
                </a:ln>
                <a:solidFill>
                  <a:srgbClr val="080808"/>
                </a:solidFill>
                <a:effectLst/>
              </a:rPr>
            </a:br>
            <a:r>
              <a:rPr kumimoji="0" lang="en-US" altLang="en-US" sz="1600" b="0" i="0" u="none" strike="noStrike" cap="none" normalizeH="0" baseline="0" dirty="0">
                <a:ln>
                  <a:noFill/>
                </a:ln>
                <a:solidFill>
                  <a:srgbClr val="080808"/>
                </a:solidFill>
                <a:effectLst/>
              </a:rPr>
              <a:t>       </a:t>
            </a:r>
            <a:r>
              <a:rPr kumimoji="0" lang="en-US" altLang="en-US" sz="1600" b="0" i="0" u="none" strike="noStrike" cap="none" normalizeH="0" baseline="0" dirty="0" err="1">
                <a:ln>
                  <a:noFill/>
                </a:ln>
                <a:solidFill>
                  <a:srgbClr val="080808"/>
                </a:solidFill>
                <a:effectLst/>
              </a:rPr>
              <a:t>request.getSession</a:t>
            </a:r>
            <a:r>
              <a:rPr kumimoji="0" lang="en-US" altLang="en-US" sz="1600" b="0" i="0" u="none" strike="noStrike" cap="none" normalizeH="0" baseline="0" dirty="0">
                <a:ln>
                  <a:noFill/>
                </a:ln>
                <a:solidFill>
                  <a:srgbClr val="080808"/>
                </a:solidFill>
                <a:effectLst/>
              </a:rPr>
              <a:t>().</a:t>
            </a:r>
            <a:r>
              <a:rPr kumimoji="0" lang="en-US" altLang="en-US" sz="1600" b="0" i="0" u="none" strike="noStrike" cap="none" normalizeH="0" baseline="0" dirty="0" err="1">
                <a:ln>
                  <a:noFill/>
                </a:ln>
                <a:solidFill>
                  <a:srgbClr val="080808"/>
                </a:solidFill>
                <a:effectLst/>
              </a:rPr>
              <a:t>setAttribute</a:t>
            </a:r>
            <a:r>
              <a:rPr kumimoji="0" lang="en-US" altLang="en-US" sz="1600" b="0" i="0" u="none" strike="noStrike" cap="none" normalizeH="0" baseline="0" dirty="0">
                <a:ln>
                  <a:noFill/>
                </a:ln>
                <a:solidFill>
                  <a:srgbClr val="080808"/>
                </a:solidFill>
                <a:effectLst/>
              </a:rPr>
              <a:t>(</a:t>
            </a:r>
            <a:r>
              <a:rPr kumimoji="0" lang="en-US" altLang="en-US" sz="1600" b="0" i="0" u="none" strike="noStrike" cap="none" normalizeH="0" baseline="0" dirty="0">
                <a:ln>
                  <a:noFill/>
                </a:ln>
                <a:solidFill>
                  <a:srgbClr val="067D17"/>
                </a:solidFill>
                <a:effectLst/>
              </a:rPr>
              <a:t>"user"</a:t>
            </a:r>
            <a:r>
              <a:rPr kumimoji="0" lang="en-US" altLang="en-US" sz="1600" b="0" i="0" u="none" strike="noStrike" cap="none" normalizeH="0" baseline="0" dirty="0">
                <a:ln>
                  <a:noFill/>
                </a:ln>
                <a:solidFill>
                  <a:srgbClr val="080808"/>
                </a:solidFill>
                <a:effectLst/>
              </a:rPr>
              <a:t>, </a:t>
            </a:r>
            <a:r>
              <a:rPr kumimoji="0" lang="en-US" altLang="en-US" sz="1600" b="0" i="0" u="none" strike="noStrike" cap="none" normalizeH="0" baseline="0" dirty="0">
                <a:ln>
                  <a:noFill/>
                </a:ln>
                <a:solidFill>
                  <a:srgbClr val="000000"/>
                </a:solidFill>
                <a:effectLst/>
              </a:rPr>
              <a:t>customer</a:t>
            </a:r>
            <a:r>
              <a:rPr kumimoji="0" lang="en-US" altLang="en-US" sz="1600" b="0" i="0" u="none" strike="noStrike" cap="none" normalizeH="0" baseline="0" dirty="0">
                <a:ln>
                  <a:noFill/>
                </a:ln>
                <a:solidFill>
                  <a:srgbClr val="080808"/>
                </a:solidFill>
                <a:effectLst/>
              </a:rPr>
              <a:t>);</a:t>
            </a:r>
            <a:br>
              <a:rPr kumimoji="0" lang="en-US" altLang="en-US" sz="1600" b="0" i="0" u="none" strike="noStrike" cap="none" normalizeH="0" baseline="0" dirty="0">
                <a:ln>
                  <a:noFill/>
                </a:ln>
                <a:solidFill>
                  <a:srgbClr val="080808"/>
                </a:solidFill>
                <a:effectLst/>
              </a:rPr>
            </a:br>
            <a:r>
              <a:rPr kumimoji="0" lang="en-US" altLang="en-US" sz="1600" b="0" i="0" u="none" strike="noStrike" cap="none" normalizeH="0" baseline="0" dirty="0">
                <a:ln>
                  <a:noFill/>
                </a:ln>
                <a:solidFill>
                  <a:srgbClr val="080808"/>
                </a:solidFill>
                <a:effectLst/>
              </a:rPr>
              <a:t> }</a:t>
            </a:r>
            <a:endParaRPr lang="en-TH" sz="1600" dirty="0"/>
          </a:p>
        </p:txBody>
      </p:sp>
      <p:cxnSp>
        <p:nvCxnSpPr>
          <p:cNvPr id="9" name="Straight Arrow Connector 8">
            <a:extLst>
              <a:ext uri="{FF2B5EF4-FFF2-40B4-BE49-F238E27FC236}">
                <a16:creationId xmlns:a16="http://schemas.microsoft.com/office/drawing/2014/main" id="{5939A903-F9D7-7B1B-8583-FEF1326A9D17}"/>
              </a:ext>
            </a:extLst>
          </p:cNvPr>
          <p:cNvCxnSpPr>
            <a:cxnSpLocks/>
          </p:cNvCxnSpPr>
          <p:nvPr/>
        </p:nvCxnSpPr>
        <p:spPr>
          <a:xfrm>
            <a:off x="1338943" y="3995057"/>
            <a:ext cx="283028" cy="102580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8B557A3-161F-0ACB-FFEC-D415D4791391}"/>
              </a:ext>
            </a:extLst>
          </p:cNvPr>
          <p:cNvSpPr txBox="1"/>
          <p:nvPr/>
        </p:nvSpPr>
        <p:spPr>
          <a:xfrm>
            <a:off x="2525486" y="3867932"/>
            <a:ext cx="7707087" cy="2062103"/>
          </a:xfrm>
          <a:prstGeom prst="rect">
            <a:avLst/>
          </a:prstGeom>
          <a:solidFill>
            <a:schemeClr val="accent2">
              <a:lumMod val="20000"/>
              <a:lumOff val="80000"/>
            </a:schemeClr>
          </a:solidFill>
          <a:ln>
            <a:solidFill>
              <a:schemeClr val="accent1">
                <a:lumMod val="75000"/>
              </a:schemeClr>
            </a:solidFill>
          </a:ln>
        </p:spPr>
        <p:txBody>
          <a:bodyPr wrap="square">
            <a:spAutoFit/>
          </a:bodyPr>
          <a:lstStyle/>
          <a:p>
            <a:r>
              <a:rPr lang="en-US" sz="1600" dirty="0">
                <a:solidFill>
                  <a:srgbClr val="000000"/>
                </a:solidFill>
                <a:effectLst/>
              </a:rPr>
              <a:t>Argon2 argon2 </a:t>
            </a:r>
            <a:r>
              <a:rPr lang="en-US" sz="1600" dirty="0">
                <a:solidFill>
                  <a:srgbClr val="080808"/>
                </a:solidFill>
                <a:effectLst/>
              </a:rPr>
              <a:t>= </a:t>
            </a:r>
            <a:r>
              <a:rPr lang="en-US" sz="1600" dirty="0">
                <a:solidFill>
                  <a:srgbClr val="000000"/>
                </a:solidFill>
                <a:effectLst/>
              </a:rPr>
              <a:t>Argon2Factory</a:t>
            </a:r>
            <a:r>
              <a:rPr lang="en-US" sz="1600" dirty="0">
                <a:solidFill>
                  <a:srgbClr val="080808"/>
                </a:solidFill>
                <a:effectLst/>
              </a:rPr>
              <a:t>.</a:t>
            </a:r>
            <a:r>
              <a:rPr lang="en-US" sz="1600" i="1" dirty="0">
                <a:solidFill>
                  <a:srgbClr val="080808"/>
                </a:solidFill>
                <a:effectLst/>
              </a:rPr>
              <a:t>create</a:t>
            </a:r>
            <a:r>
              <a:rPr lang="en-US" sz="1600" dirty="0">
                <a:solidFill>
                  <a:srgbClr val="080808"/>
                </a:solidFill>
                <a:effectLst/>
              </a:rPr>
              <a:t>(</a:t>
            </a:r>
            <a:r>
              <a:rPr lang="en-US" sz="1600" dirty="0">
                <a:solidFill>
                  <a:srgbClr val="000000"/>
                </a:solidFill>
                <a:effectLst/>
              </a:rPr>
              <a:t>Argon2Factory</a:t>
            </a:r>
            <a:r>
              <a:rPr lang="en-US" sz="1600" dirty="0">
                <a:solidFill>
                  <a:srgbClr val="080808"/>
                </a:solidFill>
                <a:effectLst/>
              </a:rPr>
              <a:t>.</a:t>
            </a:r>
            <a:r>
              <a:rPr lang="en-US" sz="1600" dirty="0">
                <a:solidFill>
                  <a:srgbClr val="000000"/>
                </a:solidFill>
                <a:effectLst/>
              </a:rPr>
              <a:t>Argon2Types</a:t>
            </a:r>
            <a:r>
              <a:rPr lang="en-US" sz="1600" dirty="0">
                <a:solidFill>
                  <a:srgbClr val="080808"/>
                </a:solidFill>
                <a:effectLst/>
              </a:rPr>
              <a:t>.</a:t>
            </a:r>
            <a:r>
              <a:rPr lang="en-US" sz="1600" i="1" dirty="0">
                <a:solidFill>
                  <a:srgbClr val="871094"/>
                </a:solidFill>
                <a:effectLst/>
              </a:rPr>
              <a:t>ARGON2d</a:t>
            </a:r>
            <a:r>
              <a:rPr lang="en-US" sz="1600" dirty="0">
                <a:solidFill>
                  <a:srgbClr val="080808"/>
                </a:solidFill>
                <a:effectLst/>
              </a:rPr>
              <a:t>, </a:t>
            </a:r>
            <a:r>
              <a:rPr lang="en-US" sz="1600" dirty="0">
                <a:solidFill>
                  <a:srgbClr val="1750EB"/>
                </a:solidFill>
                <a:effectLst/>
              </a:rPr>
              <a:t>16</a:t>
            </a:r>
            <a:r>
              <a:rPr lang="en-US" sz="1600" dirty="0">
                <a:solidFill>
                  <a:srgbClr val="080808"/>
                </a:solidFill>
                <a:effectLst/>
              </a:rPr>
              <a:t>,</a:t>
            </a:r>
            <a:r>
              <a:rPr lang="en-US" sz="1600" dirty="0">
                <a:solidFill>
                  <a:srgbClr val="1750EB"/>
                </a:solidFill>
                <a:effectLst/>
              </a:rPr>
              <a:t>16</a:t>
            </a:r>
            <a:r>
              <a:rPr lang="en-US" sz="1600" dirty="0">
                <a:solidFill>
                  <a:srgbClr val="080808"/>
                </a:solidFill>
                <a:effectLst/>
              </a:rPr>
              <a:t>);</a:t>
            </a:r>
          </a:p>
          <a:p>
            <a:r>
              <a:rPr lang="en-US" sz="1600" dirty="0">
                <a:solidFill>
                  <a:srgbClr val="0033B3"/>
                </a:solidFill>
                <a:effectLst/>
              </a:rPr>
              <a:t>char</a:t>
            </a:r>
            <a:r>
              <a:rPr lang="en-US" sz="1600" dirty="0">
                <a:solidFill>
                  <a:srgbClr val="080808"/>
                </a:solidFill>
                <a:effectLst/>
              </a:rPr>
              <a:t>[] </a:t>
            </a:r>
            <a:r>
              <a:rPr lang="en-US" sz="1600" dirty="0" err="1">
                <a:solidFill>
                  <a:srgbClr val="000000"/>
                </a:solidFill>
                <a:effectLst/>
              </a:rPr>
              <a:t>passwordArray</a:t>
            </a:r>
            <a:r>
              <a:rPr lang="en-US" sz="1600" dirty="0">
                <a:solidFill>
                  <a:srgbClr val="080808"/>
                </a:solidFill>
              </a:rPr>
              <a:t> = </a:t>
            </a:r>
            <a:r>
              <a:rPr lang="en-US" sz="1600" dirty="0" err="1">
                <a:solidFill>
                  <a:srgbClr val="080808"/>
                </a:solidFill>
                <a:effectLst/>
              </a:rPr>
              <a:t>password</a:t>
            </a:r>
            <a:r>
              <a:rPr kumimoji="0" lang="en-US" altLang="en-US" sz="1600" b="0" i="0" u="none" strike="noStrike" cap="none" normalizeH="0" baseline="0" dirty="0" err="1">
                <a:ln>
                  <a:noFill/>
                </a:ln>
                <a:solidFill>
                  <a:srgbClr val="080808"/>
                </a:solidFill>
              </a:rPr>
              <a:t>.</a:t>
            </a:r>
            <a:r>
              <a:rPr lang="en-US" sz="1600" dirty="0" err="1">
                <a:solidFill>
                  <a:srgbClr val="080808"/>
                </a:solidFill>
                <a:effectLst/>
              </a:rPr>
              <a:t>toCharArray</a:t>
            </a:r>
            <a:r>
              <a:rPr lang="en-US" sz="1600" dirty="0">
                <a:solidFill>
                  <a:srgbClr val="080808"/>
                </a:solidFill>
                <a:effectLst/>
              </a:rPr>
              <a:t>();</a:t>
            </a:r>
          </a:p>
          <a:p>
            <a:r>
              <a:rPr lang="en-US" sz="1600" dirty="0" err="1">
                <a:solidFill>
                  <a:srgbClr val="0033B3"/>
                </a:solidFill>
                <a:effectLst/>
              </a:rPr>
              <a:t>boolean</a:t>
            </a:r>
            <a:r>
              <a:rPr lang="en-US" sz="1600" dirty="0">
                <a:solidFill>
                  <a:srgbClr val="0033B3"/>
                </a:solidFill>
                <a:effectLst/>
              </a:rPr>
              <a:t> </a:t>
            </a:r>
            <a:r>
              <a:rPr lang="en-US" sz="1600" dirty="0" err="1">
                <a:solidFill>
                  <a:srgbClr val="000000"/>
                </a:solidFill>
                <a:effectLst/>
              </a:rPr>
              <a:t>isOk</a:t>
            </a:r>
            <a:r>
              <a:rPr lang="en-US" sz="1600" dirty="0">
                <a:solidFill>
                  <a:srgbClr val="080808"/>
                </a:solidFill>
              </a:rPr>
              <a:t> = </a:t>
            </a:r>
            <a:r>
              <a:rPr lang="en-US" sz="1600" dirty="0">
                <a:solidFill>
                  <a:srgbClr val="000000"/>
                </a:solidFill>
                <a:effectLst/>
              </a:rPr>
              <a:t>argon2</a:t>
            </a:r>
            <a:r>
              <a:rPr lang="en-US" sz="1600" dirty="0">
                <a:solidFill>
                  <a:srgbClr val="080808"/>
                </a:solidFill>
                <a:effectLst/>
              </a:rPr>
              <a:t>.verify(</a:t>
            </a:r>
            <a:r>
              <a:rPr kumimoji="0" lang="en-US" altLang="en-US" sz="1600" b="0" i="0" u="none" strike="noStrike" cap="none" normalizeH="0" baseline="0" dirty="0" err="1">
                <a:ln>
                  <a:noFill/>
                </a:ln>
                <a:solidFill>
                  <a:srgbClr val="000000"/>
                </a:solidFill>
                <a:effectLst/>
              </a:rPr>
              <a:t>customer</a:t>
            </a:r>
            <a:r>
              <a:rPr kumimoji="0" lang="en-US" altLang="en-US" sz="1600" b="0" i="0" u="none" strike="noStrike" cap="none" normalizeH="0" baseline="0" dirty="0" err="1">
                <a:ln>
                  <a:noFill/>
                </a:ln>
                <a:solidFill>
                  <a:srgbClr val="080808"/>
                </a:solidFill>
                <a:effectLst/>
              </a:rPr>
              <a:t>.getPassword</a:t>
            </a:r>
            <a:r>
              <a:rPr kumimoji="0" lang="en-US" altLang="en-US" sz="1600" b="0" i="0" u="none" strike="noStrike" cap="none" normalizeH="0" baseline="0" dirty="0">
                <a:ln>
                  <a:noFill/>
                </a:ln>
                <a:solidFill>
                  <a:srgbClr val="080808"/>
                </a:solidFill>
                <a:effectLst/>
              </a:rPr>
              <a:t>()</a:t>
            </a:r>
            <a:r>
              <a:rPr lang="en-US" sz="1600" dirty="0">
                <a:solidFill>
                  <a:srgbClr val="080808"/>
                </a:solidFill>
                <a:effectLst/>
              </a:rPr>
              <a:t>, </a:t>
            </a:r>
            <a:r>
              <a:rPr lang="en-US" sz="1600" dirty="0" err="1">
                <a:solidFill>
                  <a:srgbClr val="000000"/>
                </a:solidFill>
                <a:effectLst/>
              </a:rPr>
              <a:t>passwordArray</a:t>
            </a:r>
            <a:r>
              <a:rPr lang="en-US" sz="1600" dirty="0">
                <a:solidFill>
                  <a:srgbClr val="080808"/>
                </a:solidFill>
                <a:effectLst/>
              </a:rPr>
              <a:t>);</a:t>
            </a:r>
          </a:p>
          <a:p>
            <a:r>
              <a:rPr kumimoji="0" lang="en-US" altLang="en-US" sz="1600" b="0" i="0" u="none" strike="noStrike" cap="none" normalizeH="0" baseline="0" dirty="0">
                <a:ln>
                  <a:noFill/>
                </a:ln>
                <a:solidFill>
                  <a:srgbClr val="0033B3"/>
                </a:solidFill>
                <a:effectLst/>
              </a:rPr>
              <a:t>if </a:t>
            </a:r>
            <a:r>
              <a:rPr kumimoji="0" lang="en-US" altLang="en-US" sz="1600" b="0" i="0" u="none" strike="noStrike" cap="none" normalizeH="0" baseline="0" dirty="0">
                <a:ln>
                  <a:noFill/>
                </a:ln>
                <a:solidFill>
                  <a:srgbClr val="080808"/>
                </a:solidFill>
                <a:effectLst/>
              </a:rPr>
              <a:t>(!</a:t>
            </a:r>
            <a:r>
              <a:rPr kumimoji="0" lang="en-US" altLang="en-US" sz="1600" b="0" i="0" u="none" strike="noStrike" cap="none" normalizeH="0" baseline="0" dirty="0">
                <a:ln>
                  <a:noFill/>
                </a:ln>
                <a:solidFill>
                  <a:srgbClr val="000000"/>
                </a:solidFill>
                <a:effectLst/>
              </a:rPr>
              <a:t> </a:t>
            </a:r>
            <a:r>
              <a:rPr kumimoji="0" lang="en-US" altLang="en-US" sz="1600" b="0" i="0" u="none" strike="noStrike" cap="none" normalizeH="0" baseline="0" dirty="0" err="1">
                <a:ln>
                  <a:noFill/>
                </a:ln>
                <a:solidFill>
                  <a:srgbClr val="000000"/>
                </a:solidFill>
                <a:effectLst/>
              </a:rPr>
              <a:t>isOk</a:t>
            </a:r>
            <a:r>
              <a:rPr kumimoji="0" lang="en-US" altLang="en-US" sz="1600" b="0" i="0" u="none" strike="noStrike" cap="none" normalizeH="0" baseline="0" dirty="0">
                <a:ln>
                  <a:noFill/>
                </a:ln>
                <a:solidFill>
                  <a:srgbClr val="080808"/>
                </a:solidFill>
                <a:effectLst/>
              </a:rPr>
              <a:t>) {</a:t>
            </a:r>
            <a:br>
              <a:rPr kumimoji="0" lang="en-US" altLang="en-US" sz="1600" b="0" i="0" u="none" strike="noStrike" cap="none" normalizeH="0" baseline="0" dirty="0">
                <a:ln>
                  <a:noFill/>
                </a:ln>
                <a:solidFill>
                  <a:srgbClr val="080808"/>
                </a:solidFill>
                <a:effectLst/>
              </a:rPr>
            </a:br>
            <a:r>
              <a:rPr kumimoji="0" lang="en-US" altLang="en-US" sz="1600" b="0" i="0" u="none" strike="noStrike" cap="none" normalizeH="0" baseline="0" dirty="0">
                <a:ln>
                  <a:noFill/>
                </a:ln>
                <a:solidFill>
                  <a:srgbClr val="080808"/>
                </a:solidFill>
                <a:effectLst/>
              </a:rPr>
              <a:t>       </a:t>
            </a:r>
            <a:r>
              <a:rPr kumimoji="0" lang="en-US" altLang="en-US" sz="1600" b="0" i="0" u="none" strike="noStrike" cap="none" normalizeH="0" baseline="0" dirty="0" err="1">
                <a:ln>
                  <a:noFill/>
                </a:ln>
                <a:solidFill>
                  <a:srgbClr val="080808"/>
                </a:solidFill>
                <a:effectLst/>
              </a:rPr>
              <a:t>response.sendError</a:t>
            </a:r>
            <a:r>
              <a:rPr kumimoji="0" lang="en-US" altLang="en-US" sz="1600" b="0" i="0" u="none" strike="noStrike" cap="none" normalizeH="0" baseline="0" dirty="0">
                <a:ln>
                  <a:noFill/>
                </a:ln>
                <a:solidFill>
                  <a:srgbClr val="080808"/>
                </a:solidFill>
                <a:effectLst/>
              </a:rPr>
              <a:t>(</a:t>
            </a:r>
            <a:r>
              <a:rPr kumimoji="0" lang="en-US" altLang="en-US" sz="1600" b="0" i="0" u="none" strike="noStrike" cap="none" normalizeH="0" baseline="0" dirty="0" err="1">
                <a:ln>
                  <a:noFill/>
                </a:ln>
                <a:solidFill>
                  <a:srgbClr val="000000"/>
                </a:solidFill>
                <a:effectLst/>
              </a:rPr>
              <a:t>HttpServletResponse</a:t>
            </a:r>
            <a:r>
              <a:rPr kumimoji="0" lang="en-US" altLang="en-US" sz="1600" b="0" i="0" u="none" strike="noStrike" cap="none" normalizeH="0" baseline="0" dirty="0" err="1">
                <a:ln>
                  <a:noFill/>
                </a:ln>
                <a:solidFill>
                  <a:srgbClr val="080808"/>
                </a:solidFill>
                <a:effectLst/>
              </a:rPr>
              <a:t>.</a:t>
            </a:r>
            <a:r>
              <a:rPr kumimoji="0" lang="en-US" altLang="en-US" sz="1600" b="0" i="1" u="none" strike="noStrike" cap="none" normalizeH="0" baseline="0" dirty="0" err="1">
                <a:ln>
                  <a:noFill/>
                </a:ln>
                <a:solidFill>
                  <a:srgbClr val="871094"/>
                </a:solidFill>
                <a:effectLst/>
              </a:rPr>
              <a:t>SC_UNAUTHORIZED</a:t>
            </a:r>
            <a:r>
              <a:rPr kumimoji="0" lang="en-US" altLang="en-US" sz="1600" b="0" i="0" u="none" strike="noStrike" cap="none" normalizeH="0" baseline="0" dirty="0">
                <a:ln>
                  <a:noFill/>
                </a:ln>
                <a:solidFill>
                  <a:srgbClr val="080808"/>
                </a:solidFill>
                <a:effectLst/>
              </a:rPr>
              <a:t>);</a:t>
            </a:r>
            <a:br>
              <a:rPr kumimoji="0" lang="en-US" altLang="en-US" sz="1600" b="0" i="0" u="none" strike="noStrike" cap="none" normalizeH="0" baseline="0" dirty="0">
                <a:ln>
                  <a:noFill/>
                </a:ln>
                <a:solidFill>
                  <a:srgbClr val="080808"/>
                </a:solidFill>
                <a:effectLst/>
              </a:rPr>
            </a:br>
            <a:r>
              <a:rPr kumimoji="0" lang="en-US" altLang="en-US" sz="1600" b="0" i="0" u="none" strike="noStrike" cap="none" normalizeH="0" baseline="0" dirty="0">
                <a:ln>
                  <a:noFill/>
                </a:ln>
                <a:solidFill>
                  <a:srgbClr val="080808"/>
                </a:solidFill>
                <a:effectLst/>
              </a:rPr>
              <a:t>} </a:t>
            </a:r>
            <a:r>
              <a:rPr kumimoji="0" lang="en-US" altLang="en-US" sz="1600" b="0" i="0" u="none" strike="noStrike" cap="none" normalizeH="0" baseline="0" dirty="0">
                <a:ln>
                  <a:noFill/>
                </a:ln>
                <a:solidFill>
                  <a:srgbClr val="0033B3"/>
                </a:solidFill>
                <a:effectLst/>
              </a:rPr>
              <a:t>else </a:t>
            </a:r>
            <a:r>
              <a:rPr kumimoji="0" lang="en-US" altLang="en-US" sz="1600" b="0" i="0" u="none" strike="noStrike" cap="none" normalizeH="0" baseline="0" dirty="0">
                <a:ln>
                  <a:noFill/>
                </a:ln>
                <a:solidFill>
                  <a:srgbClr val="080808"/>
                </a:solidFill>
                <a:effectLst/>
              </a:rPr>
              <a:t>{</a:t>
            </a:r>
            <a:br>
              <a:rPr kumimoji="0" lang="en-US" altLang="en-US" sz="1600" b="0" i="0" u="none" strike="noStrike" cap="none" normalizeH="0" baseline="0" dirty="0">
                <a:ln>
                  <a:noFill/>
                </a:ln>
                <a:solidFill>
                  <a:srgbClr val="080808"/>
                </a:solidFill>
                <a:effectLst/>
              </a:rPr>
            </a:br>
            <a:r>
              <a:rPr kumimoji="0" lang="en-US" altLang="en-US" sz="1600" b="0" i="0" u="none" strike="noStrike" cap="none" normalizeH="0" baseline="0" dirty="0">
                <a:ln>
                  <a:noFill/>
                </a:ln>
                <a:solidFill>
                  <a:srgbClr val="080808"/>
                </a:solidFill>
                <a:effectLst/>
              </a:rPr>
              <a:t>       </a:t>
            </a:r>
            <a:r>
              <a:rPr kumimoji="0" lang="en-US" altLang="en-US" sz="1600" b="0" i="0" u="none" strike="noStrike" cap="none" normalizeH="0" baseline="0" dirty="0" err="1">
                <a:ln>
                  <a:noFill/>
                </a:ln>
                <a:solidFill>
                  <a:srgbClr val="080808"/>
                </a:solidFill>
                <a:effectLst/>
              </a:rPr>
              <a:t>request.getSession</a:t>
            </a:r>
            <a:r>
              <a:rPr kumimoji="0" lang="en-US" altLang="en-US" sz="1600" b="0" i="0" u="none" strike="noStrike" cap="none" normalizeH="0" baseline="0" dirty="0">
                <a:ln>
                  <a:noFill/>
                </a:ln>
                <a:solidFill>
                  <a:srgbClr val="080808"/>
                </a:solidFill>
                <a:effectLst/>
              </a:rPr>
              <a:t>().</a:t>
            </a:r>
            <a:r>
              <a:rPr kumimoji="0" lang="en-US" altLang="en-US" sz="1600" b="0" i="0" u="none" strike="noStrike" cap="none" normalizeH="0" baseline="0" dirty="0" err="1">
                <a:ln>
                  <a:noFill/>
                </a:ln>
                <a:solidFill>
                  <a:srgbClr val="080808"/>
                </a:solidFill>
                <a:effectLst/>
              </a:rPr>
              <a:t>setAttribute</a:t>
            </a:r>
            <a:r>
              <a:rPr kumimoji="0" lang="en-US" altLang="en-US" sz="1600" b="0" i="0" u="none" strike="noStrike" cap="none" normalizeH="0" baseline="0" dirty="0">
                <a:ln>
                  <a:noFill/>
                </a:ln>
                <a:solidFill>
                  <a:srgbClr val="080808"/>
                </a:solidFill>
                <a:effectLst/>
              </a:rPr>
              <a:t>(</a:t>
            </a:r>
            <a:r>
              <a:rPr kumimoji="0" lang="en-US" altLang="en-US" sz="1600" b="0" i="0" u="none" strike="noStrike" cap="none" normalizeH="0" baseline="0" dirty="0">
                <a:ln>
                  <a:noFill/>
                </a:ln>
                <a:solidFill>
                  <a:srgbClr val="067D17"/>
                </a:solidFill>
                <a:effectLst/>
              </a:rPr>
              <a:t>"user"</a:t>
            </a:r>
            <a:r>
              <a:rPr kumimoji="0" lang="en-US" altLang="en-US" sz="1600" b="0" i="0" u="none" strike="noStrike" cap="none" normalizeH="0" baseline="0" dirty="0">
                <a:ln>
                  <a:noFill/>
                </a:ln>
                <a:solidFill>
                  <a:srgbClr val="080808"/>
                </a:solidFill>
                <a:effectLst/>
              </a:rPr>
              <a:t>, </a:t>
            </a:r>
            <a:r>
              <a:rPr kumimoji="0" lang="en-US" altLang="en-US" sz="1600" b="0" i="0" u="none" strike="noStrike" cap="none" normalizeH="0" baseline="0" dirty="0">
                <a:ln>
                  <a:noFill/>
                </a:ln>
                <a:solidFill>
                  <a:srgbClr val="000000"/>
                </a:solidFill>
                <a:effectLst/>
              </a:rPr>
              <a:t>customer</a:t>
            </a:r>
            <a:r>
              <a:rPr kumimoji="0" lang="en-US" altLang="en-US" sz="1600" b="0" i="0" u="none" strike="noStrike" cap="none" normalizeH="0" baseline="0" dirty="0">
                <a:ln>
                  <a:noFill/>
                </a:ln>
                <a:solidFill>
                  <a:srgbClr val="080808"/>
                </a:solidFill>
                <a:effectLst/>
              </a:rPr>
              <a:t>);</a:t>
            </a:r>
            <a:br>
              <a:rPr kumimoji="0" lang="en-US" altLang="en-US" sz="1600" b="0" i="0" u="none" strike="noStrike" cap="none" normalizeH="0" baseline="0" dirty="0">
                <a:ln>
                  <a:noFill/>
                </a:ln>
                <a:solidFill>
                  <a:srgbClr val="080808"/>
                </a:solidFill>
                <a:effectLst/>
              </a:rPr>
            </a:br>
            <a:r>
              <a:rPr kumimoji="0" lang="en-US" altLang="en-US" sz="1600" b="0" i="0" u="none" strike="noStrike" cap="none" normalizeH="0" baseline="0" dirty="0">
                <a:ln>
                  <a:noFill/>
                </a:ln>
                <a:solidFill>
                  <a:srgbClr val="080808"/>
                </a:solidFill>
                <a:effectLst/>
              </a:rPr>
              <a:t> }</a:t>
            </a:r>
            <a:endParaRPr lang="en-TH" sz="1600" dirty="0"/>
          </a:p>
        </p:txBody>
      </p:sp>
      <p:cxnSp>
        <p:nvCxnSpPr>
          <p:cNvPr id="17" name="Straight Arrow Connector 16">
            <a:extLst>
              <a:ext uri="{FF2B5EF4-FFF2-40B4-BE49-F238E27FC236}">
                <a16:creationId xmlns:a16="http://schemas.microsoft.com/office/drawing/2014/main" id="{6FF14596-421C-7C2D-DD1B-92B4A47C035E}"/>
              </a:ext>
            </a:extLst>
          </p:cNvPr>
          <p:cNvCxnSpPr>
            <a:cxnSpLocks/>
          </p:cNvCxnSpPr>
          <p:nvPr/>
        </p:nvCxnSpPr>
        <p:spPr>
          <a:xfrm>
            <a:off x="1338943" y="3995057"/>
            <a:ext cx="1186543" cy="32571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4287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5F342-8E14-4F19-8EE1-0C5698516950}"/>
              </a:ext>
            </a:extLst>
          </p:cNvPr>
          <p:cNvSpPr>
            <a:spLocks noGrp="1"/>
          </p:cNvSpPr>
          <p:nvPr>
            <p:ph type="title"/>
          </p:nvPr>
        </p:nvSpPr>
        <p:spPr>
          <a:xfrm>
            <a:off x="838200" y="365125"/>
            <a:ext cx="10515600" cy="965835"/>
          </a:xfrm>
        </p:spPr>
        <p:txBody>
          <a:bodyPr/>
          <a:lstStyle/>
          <a:p>
            <a:r>
              <a:rPr lang="en-US" dirty="0"/>
              <a:t>Login Form</a:t>
            </a:r>
          </a:p>
        </p:txBody>
      </p:sp>
      <p:pic>
        <p:nvPicPr>
          <p:cNvPr id="5" name="Content Placeholder 4">
            <a:extLst>
              <a:ext uri="{FF2B5EF4-FFF2-40B4-BE49-F238E27FC236}">
                <a16:creationId xmlns:a16="http://schemas.microsoft.com/office/drawing/2014/main" id="{75F3ADFD-B4A6-46FF-A6C0-F6989802FD4A}"/>
              </a:ext>
            </a:extLst>
          </p:cNvPr>
          <p:cNvPicPr>
            <a:picLocks noGrp="1" noChangeAspect="1"/>
          </p:cNvPicPr>
          <p:nvPr>
            <p:ph idx="1"/>
          </p:nvPr>
        </p:nvPicPr>
        <p:blipFill rotWithShape="1">
          <a:blip r:embed="rId2"/>
          <a:srcRect l="26089" t="7250" r="24661" b="33995"/>
          <a:stretch/>
        </p:blipFill>
        <p:spPr>
          <a:xfrm>
            <a:off x="965200" y="1503679"/>
            <a:ext cx="5921406" cy="3789681"/>
          </a:xfrm>
          <a:prstGeom prst="rect">
            <a:avLst/>
          </a:prstGeom>
        </p:spPr>
      </p:pic>
      <p:pic>
        <p:nvPicPr>
          <p:cNvPr id="6" name="Picture 5">
            <a:extLst>
              <a:ext uri="{FF2B5EF4-FFF2-40B4-BE49-F238E27FC236}">
                <a16:creationId xmlns:a16="http://schemas.microsoft.com/office/drawing/2014/main" id="{3EDC815B-C88E-49EE-A343-C5535140E5F8}"/>
              </a:ext>
            </a:extLst>
          </p:cNvPr>
          <p:cNvPicPr>
            <a:picLocks noChangeAspect="1"/>
          </p:cNvPicPr>
          <p:nvPr/>
        </p:nvPicPr>
        <p:blipFill rotWithShape="1">
          <a:blip r:embed="rId3"/>
          <a:srcRect r="17994"/>
          <a:stretch/>
        </p:blipFill>
        <p:spPr>
          <a:xfrm>
            <a:off x="7429500" y="1650365"/>
            <a:ext cx="3218180" cy="2724150"/>
          </a:xfrm>
          <a:prstGeom prst="rect">
            <a:avLst/>
          </a:prstGeom>
          <a:ln>
            <a:solidFill>
              <a:schemeClr val="accent4"/>
            </a:solidFill>
          </a:ln>
        </p:spPr>
      </p:pic>
    </p:spTree>
    <p:extLst>
      <p:ext uri="{BB962C8B-B14F-4D97-AF65-F5344CB8AC3E}">
        <p14:creationId xmlns:p14="http://schemas.microsoft.com/office/powerpoint/2010/main" val="441836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F1279-AC42-42B5-83C9-07939091E2B0}"/>
              </a:ext>
            </a:extLst>
          </p:cNvPr>
          <p:cNvSpPr>
            <a:spLocks noGrp="1"/>
          </p:cNvSpPr>
          <p:nvPr>
            <p:ph type="title"/>
          </p:nvPr>
        </p:nvSpPr>
        <p:spPr>
          <a:xfrm>
            <a:off x="838200" y="365125"/>
            <a:ext cx="10515600" cy="508635"/>
          </a:xfrm>
        </p:spPr>
        <p:txBody>
          <a:bodyPr>
            <a:normAutofit fontScale="90000"/>
          </a:bodyPr>
          <a:lstStyle/>
          <a:p>
            <a:r>
              <a:rPr lang="en-US" sz="4000" dirty="0"/>
              <a:t>View: Login Form (1/2)</a:t>
            </a:r>
          </a:p>
        </p:txBody>
      </p:sp>
      <p:sp>
        <p:nvSpPr>
          <p:cNvPr id="4" name="Rectangle 1">
            <a:extLst>
              <a:ext uri="{FF2B5EF4-FFF2-40B4-BE49-F238E27FC236}">
                <a16:creationId xmlns:a16="http://schemas.microsoft.com/office/drawing/2014/main" id="{7DEF7548-4383-45FC-8E6C-D27E5D14C582}"/>
              </a:ext>
            </a:extLst>
          </p:cNvPr>
          <p:cNvSpPr>
            <a:spLocks noGrp="1" noChangeArrowheads="1"/>
          </p:cNvSpPr>
          <p:nvPr>
            <p:ph idx="1"/>
          </p:nvPr>
        </p:nvSpPr>
        <p:spPr bwMode="auto">
          <a:xfrm>
            <a:off x="990600" y="1168340"/>
            <a:ext cx="9720943" cy="5324535"/>
          </a:xfrm>
          <a:prstGeom prst="rect">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80808"/>
                </a:solidFill>
                <a:effectLst/>
              </a:rPr>
              <a:t>&lt;</a:t>
            </a:r>
            <a:r>
              <a:rPr kumimoji="0" lang="en-US" altLang="en-US" sz="2000" b="0" i="0" u="none" strike="noStrike" cap="none" normalizeH="0" baseline="0" dirty="0">
                <a:ln>
                  <a:noFill/>
                </a:ln>
                <a:solidFill>
                  <a:srgbClr val="0033B3"/>
                </a:solidFill>
                <a:effectLst/>
              </a:rPr>
              <a:t>div </a:t>
            </a:r>
            <a:r>
              <a:rPr kumimoji="0" lang="en-US" altLang="en-US" sz="2000" b="0" i="0" u="none" strike="noStrike" cap="none" normalizeH="0" baseline="0" dirty="0">
                <a:ln>
                  <a:noFill/>
                </a:ln>
                <a:solidFill>
                  <a:srgbClr val="174AD4"/>
                </a:solidFill>
                <a:effectLst/>
              </a:rPr>
              <a:t>class</a:t>
            </a:r>
            <a:r>
              <a:rPr kumimoji="0" lang="en-US" altLang="en-US" sz="2000" b="0" i="0" u="none" strike="noStrike" cap="none" normalizeH="0" baseline="0" dirty="0">
                <a:ln>
                  <a:noFill/>
                </a:ln>
                <a:solidFill>
                  <a:srgbClr val="067D17"/>
                </a:solidFill>
                <a:effectLst/>
              </a:rPr>
              <a:t>="modal fade" </a:t>
            </a:r>
            <a:r>
              <a:rPr kumimoji="0" lang="en-US" altLang="en-US" sz="2000" b="0" i="0" u="none" strike="noStrike" cap="none" normalizeH="0" baseline="0" dirty="0">
                <a:ln>
                  <a:noFill/>
                </a:ln>
                <a:solidFill>
                  <a:srgbClr val="174AD4"/>
                </a:solidFill>
                <a:effectLst/>
              </a:rPr>
              <a:t>id</a:t>
            </a:r>
            <a:r>
              <a:rPr kumimoji="0" lang="en-US" altLang="en-US" sz="2000" b="0" i="0" u="none" strike="noStrike" cap="none" normalizeH="0" baseline="0" dirty="0">
                <a:ln>
                  <a:noFill/>
                </a:ln>
                <a:solidFill>
                  <a:srgbClr val="067D17"/>
                </a:solidFill>
                <a:effectLst/>
              </a:rPr>
              <a:t>="</a:t>
            </a:r>
            <a:r>
              <a:rPr kumimoji="0" lang="en-US" altLang="en-US" sz="2000" b="0" i="0" u="none" strike="noStrike" cap="none" normalizeH="0" baseline="0" dirty="0" err="1">
                <a:ln>
                  <a:noFill/>
                </a:ln>
                <a:solidFill>
                  <a:srgbClr val="067D17"/>
                </a:solidFill>
                <a:effectLst/>
              </a:rPr>
              <a:t>modalLoginForm</a:t>
            </a:r>
            <a:r>
              <a:rPr kumimoji="0" lang="en-US" altLang="en-US" sz="2000" b="0" i="0" u="none" strike="noStrike" cap="none" normalizeH="0" baseline="0" dirty="0">
                <a:ln>
                  <a:noFill/>
                </a:ln>
                <a:solidFill>
                  <a:srgbClr val="067D17"/>
                </a:solidFill>
                <a:effectLst/>
              </a:rPr>
              <a:t>" </a:t>
            </a:r>
            <a:r>
              <a:rPr kumimoji="0" lang="en-US" altLang="en-US" sz="2000" b="0" i="0" u="none" strike="noStrike" cap="none" normalizeH="0" baseline="0" dirty="0" err="1">
                <a:ln>
                  <a:noFill/>
                </a:ln>
                <a:solidFill>
                  <a:srgbClr val="174AD4"/>
                </a:solidFill>
                <a:effectLst/>
              </a:rPr>
              <a:t>tabindex</a:t>
            </a:r>
            <a:r>
              <a:rPr kumimoji="0" lang="en-US" altLang="en-US" sz="2000" b="0" i="0" u="none" strike="noStrike" cap="none" normalizeH="0" baseline="0" dirty="0">
                <a:ln>
                  <a:noFill/>
                </a:ln>
                <a:solidFill>
                  <a:srgbClr val="067D17"/>
                </a:solidFill>
                <a:effectLst/>
              </a:rPr>
              <a:t>="-1" </a:t>
            </a:r>
            <a:r>
              <a:rPr kumimoji="0" lang="en-US" altLang="en-US" sz="2000" b="0" i="0" u="none" strike="noStrike" cap="none" normalizeH="0" baseline="0" dirty="0">
                <a:ln>
                  <a:noFill/>
                </a:ln>
                <a:solidFill>
                  <a:srgbClr val="174AD4"/>
                </a:solidFill>
                <a:effectLst/>
              </a:rPr>
              <a:t>role</a:t>
            </a:r>
            <a:r>
              <a:rPr kumimoji="0" lang="en-US" altLang="en-US" sz="2000" b="0" i="0" u="none" strike="noStrike" cap="none" normalizeH="0" baseline="0" dirty="0">
                <a:ln>
                  <a:noFill/>
                </a:ln>
                <a:solidFill>
                  <a:srgbClr val="067D17"/>
                </a:solidFill>
                <a:effectLst/>
              </a:rPr>
              <a:t>="dialog"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67D17"/>
                </a:solidFill>
                <a:effectLst/>
              </a:rPr>
              <a:t>     </a:t>
            </a:r>
            <a:r>
              <a:rPr kumimoji="0" lang="en-US" altLang="en-US" sz="2000" b="0" i="0" u="none" strike="noStrike" cap="none" normalizeH="0" baseline="0" dirty="0">
                <a:ln>
                  <a:noFill/>
                </a:ln>
                <a:solidFill>
                  <a:srgbClr val="174AD4"/>
                </a:solidFill>
                <a:effectLst/>
              </a:rPr>
              <a:t>aria-</a:t>
            </a:r>
            <a:r>
              <a:rPr kumimoji="0" lang="en-US" altLang="en-US" sz="2000" b="0" i="0" u="none" strike="noStrike" cap="none" normalizeH="0" baseline="0" dirty="0" err="1">
                <a:ln>
                  <a:noFill/>
                </a:ln>
                <a:solidFill>
                  <a:srgbClr val="174AD4"/>
                </a:solidFill>
                <a:effectLst/>
              </a:rPr>
              <a:t>labelledby</a:t>
            </a:r>
            <a:r>
              <a:rPr kumimoji="0" lang="en-US" altLang="en-US" sz="2000" b="0" i="0" u="none" strike="noStrike" cap="none" normalizeH="0" baseline="0" dirty="0">
                <a:ln>
                  <a:noFill/>
                </a:ln>
                <a:solidFill>
                  <a:srgbClr val="067D17"/>
                </a:solidFill>
                <a:effectLst/>
              </a:rPr>
              <a:t>="</a:t>
            </a:r>
            <a:r>
              <a:rPr kumimoji="0" lang="en-US" altLang="en-US" sz="2000" b="0" i="0" u="none" strike="noStrike" cap="none" normalizeH="0" baseline="0" dirty="0" err="1">
                <a:ln>
                  <a:noFill/>
                </a:ln>
                <a:solidFill>
                  <a:srgbClr val="067D17"/>
                </a:solidFill>
                <a:effectLst/>
              </a:rPr>
              <a:t>myModalLabel</a:t>
            </a:r>
            <a:r>
              <a:rPr kumimoji="0" lang="en-US" altLang="en-US" sz="2000" b="0" i="0" u="none" strike="noStrike" cap="none" normalizeH="0" baseline="0" dirty="0">
                <a:ln>
                  <a:noFill/>
                </a:ln>
                <a:solidFill>
                  <a:srgbClr val="067D17"/>
                </a:solidFill>
                <a:effectLst/>
              </a:rPr>
              <a:t>" </a:t>
            </a:r>
            <a:r>
              <a:rPr kumimoji="0" lang="en-US" altLang="en-US" sz="2000" b="0" i="0" u="none" strike="noStrike" cap="none" normalizeH="0" baseline="0" dirty="0">
                <a:ln>
                  <a:noFill/>
                </a:ln>
                <a:solidFill>
                  <a:srgbClr val="174AD4"/>
                </a:solidFill>
                <a:effectLst/>
              </a:rPr>
              <a:t>aria-hidden</a:t>
            </a:r>
            <a:r>
              <a:rPr kumimoji="0" lang="en-US" altLang="en-US" sz="2000" b="0" i="0" u="none" strike="noStrike" cap="none" normalizeH="0" baseline="0" dirty="0">
                <a:ln>
                  <a:noFill/>
                </a:ln>
                <a:solidFill>
                  <a:srgbClr val="067D17"/>
                </a:solidFill>
                <a:effectLst/>
              </a:rPr>
              <a:t>="true"</a:t>
            </a:r>
            <a:r>
              <a:rPr kumimoji="0" lang="en-US" altLang="en-US" sz="2000" b="0" i="0" u="none" strike="noStrike" cap="none" normalizeH="0" baseline="0" dirty="0">
                <a:ln>
                  <a:noFill/>
                </a:ln>
                <a:solidFill>
                  <a:srgbClr val="080808"/>
                </a:solidFill>
                <a:effectLst/>
              </a:rPr>
              <a:t>&gt;</a:t>
            </a:r>
            <a:br>
              <a:rPr kumimoji="0" lang="en-US" altLang="en-US" sz="2000" b="0" i="0" u="none" strike="noStrike" cap="none" normalizeH="0" baseline="0" dirty="0">
                <a:ln>
                  <a:noFill/>
                </a:ln>
                <a:solidFill>
                  <a:srgbClr val="080808"/>
                </a:solidFill>
                <a:effectLst/>
              </a:rPr>
            </a:br>
            <a:r>
              <a:rPr kumimoji="0" lang="en-US" altLang="en-US" sz="2000" b="0" i="0" u="none" strike="noStrike" cap="none" normalizeH="0" baseline="0" dirty="0">
                <a:ln>
                  <a:noFill/>
                </a:ln>
                <a:solidFill>
                  <a:srgbClr val="080808"/>
                </a:solidFill>
                <a:effectLst/>
              </a:rPr>
              <a:t>  &lt;</a:t>
            </a:r>
            <a:r>
              <a:rPr kumimoji="0" lang="en-US" altLang="en-US" sz="2000" b="0" i="0" u="none" strike="noStrike" cap="none" normalizeH="0" baseline="0" dirty="0">
                <a:ln>
                  <a:noFill/>
                </a:ln>
                <a:solidFill>
                  <a:srgbClr val="0033B3"/>
                </a:solidFill>
                <a:effectLst/>
              </a:rPr>
              <a:t>div </a:t>
            </a:r>
            <a:r>
              <a:rPr kumimoji="0" lang="en-US" altLang="en-US" sz="2000" b="0" i="0" u="none" strike="noStrike" cap="none" normalizeH="0" baseline="0" dirty="0">
                <a:ln>
                  <a:noFill/>
                </a:ln>
                <a:solidFill>
                  <a:srgbClr val="174AD4"/>
                </a:solidFill>
                <a:effectLst/>
              </a:rPr>
              <a:t>class</a:t>
            </a:r>
            <a:r>
              <a:rPr kumimoji="0" lang="en-US" altLang="en-US" sz="2000" b="0" i="0" u="none" strike="noStrike" cap="none" normalizeH="0" baseline="0" dirty="0">
                <a:ln>
                  <a:noFill/>
                </a:ln>
                <a:solidFill>
                  <a:srgbClr val="067D17"/>
                </a:solidFill>
                <a:effectLst/>
              </a:rPr>
              <a:t>="modal-dialog" </a:t>
            </a:r>
            <a:r>
              <a:rPr kumimoji="0" lang="en-US" altLang="en-US" sz="2000" b="0" i="0" u="none" strike="noStrike" cap="none" normalizeH="0" baseline="0" dirty="0">
                <a:ln>
                  <a:noFill/>
                </a:ln>
                <a:solidFill>
                  <a:srgbClr val="174AD4"/>
                </a:solidFill>
                <a:effectLst/>
              </a:rPr>
              <a:t>role</a:t>
            </a:r>
            <a:r>
              <a:rPr kumimoji="0" lang="en-US" altLang="en-US" sz="2000" b="0" i="0" u="none" strike="noStrike" cap="none" normalizeH="0" baseline="0" dirty="0">
                <a:ln>
                  <a:noFill/>
                </a:ln>
                <a:solidFill>
                  <a:srgbClr val="067D17"/>
                </a:solidFill>
                <a:effectLst/>
              </a:rPr>
              <a:t>="document"</a:t>
            </a:r>
            <a:r>
              <a:rPr kumimoji="0" lang="en-US" altLang="en-US" sz="2000" b="0" i="0" u="none" strike="noStrike" cap="none" normalizeH="0" baseline="0" dirty="0">
                <a:ln>
                  <a:noFill/>
                </a:ln>
                <a:solidFill>
                  <a:srgbClr val="080808"/>
                </a:solidFill>
                <a:effectLst/>
              </a:rPr>
              <a:t>&gt;</a:t>
            </a:r>
            <a:br>
              <a:rPr kumimoji="0" lang="en-US" altLang="en-US" sz="2000" b="0" i="0" u="none" strike="noStrike" cap="none" normalizeH="0" baseline="0" dirty="0">
                <a:ln>
                  <a:noFill/>
                </a:ln>
                <a:solidFill>
                  <a:srgbClr val="080808"/>
                </a:solidFill>
                <a:effectLst/>
              </a:rPr>
            </a:br>
            <a:r>
              <a:rPr kumimoji="0" lang="en-US" altLang="en-US" sz="2000" b="0" i="0" u="none" strike="noStrike" cap="none" normalizeH="0" baseline="0" dirty="0">
                <a:ln>
                  <a:noFill/>
                </a:ln>
                <a:solidFill>
                  <a:srgbClr val="080808"/>
                </a:solidFill>
                <a:effectLst/>
              </a:rPr>
              <a:t>    &lt;</a:t>
            </a:r>
            <a:r>
              <a:rPr kumimoji="0" lang="en-US" altLang="en-US" sz="2000" b="0" i="0" u="none" strike="noStrike" cap="none" normalizeH="0" baseline="0" dirty="0">
                <a:ln>
                  <a:noFill/>
                </a:ln>
                <a:solidFill>
                  <a:srgbClr val="0033B3"/>
                </a:solidFill>
                <a:effectLst/>
              </a:rPr>
              <a:t>div </a:t>
            </a:r>
            <a:r>
              <a:rPr kumimoji="0" lang="en-US" altLang="en-US" sz="2000" b="0" i="0" u="none" strike="noStrike" cap="none" normalizeH="0" baseline="0" dirty="0">
                <a:ln>
                  <a:noFill/>
                </a:ln>
                <a:solidFill>
                  <a:srgbClr val="174AD4"/>
                </a:solidFill>
                <a:effectLst/>
              </a:rPr>
              <a:t>class</a:t>
            </a:r>
            <a:r>
              <a:rPr kumimoji="0" lang="en-US" altLang="en-US" sz="2000" b="0" i="0" u="none" strike="noStrike" cap="none" normalizeH="0" baseline="0" dirty="0">
                <a:ln>
                  <a:noFill/>
                </a:ln>
                <a:solidFill>
                  <a:srgbClr val="067D17"/>
                </a:solidFill>
                <a:effectLst/>
              </a:rPr>
              <a:t>="modal-content"</a:t>
            </a:r>
            <a:r>
              <a:rPr kumimoji="0" lang="en-US" altLang="en-US" sz="2000" b="0" i="0" u="none" strike="noStrike" cap="none" normalizeH="0" baseline="0" dirty="0">
                <a:ln>
                  <a:noFill/>
                </a:ln>
                <a:solidFill>
                  <a:srgbClr val="080808"/>
                </a:solidFill>
                <a:effectLst/>
              </a:rPr>
              <a:t>&gt;</a:t>
            </a:r>
            <a:br>
              <a:rPr kumimoji="0" lang="en-US" altLang="en-US" sz="2000" b="0" i="0" u="none" strike="noStrike" cap="none" normalizeH="0" baseline="0" dirty="0">
                <a:ln>
                  <a:noFill/>
                </a:ln>
                <a:solidFill>
                  <a:srgbClr val="080808"/>
                </a:solidFill>
                <a:effectLst/>
              </a:rPr>
            </a:br>
            <a:r>
              <a:rPr kumimoji="0" lang="en-US" altLang="en-US" sz="2000" b="0" i="0" u="none" strike="noStrike" cap="none" normalizeH="0" baseline="0" dirty="0">
                <a:ln>
                  <a:noFill/>
                </a:ln>
                <a:solidFill>
                  <a:srgbClr val="080808"/>
                </a:solidFill>
                <a:effectLst/>
              </a:rPr>
              <a:t>       &lt;</a:t>
            </a:r>
            <a:r>
              <a:rPr kumimoji="0" lang="en-US" altLang="en-US" sz="2000" b="0" i="0" u="none" strike="noStrike" cap="none" normalizeH="0" baseline="0" dirty="0">
                <a:ln>
                  <a:noFill/>
                </a:ln>
                <a:solidFill>
                  <a:srgbClr val="0033B3"/>
                </a:solidFill>
                <a:effectLst/>
              </a:rPr>
              <a:t>div </a:t>
            </a:r>
            <a:r>
              <a:rPr kumimoji="0" lang="en-US" altLang="en-US" sz="2000" b="0" i="0" u="none" strike="noStrike" cap="none" normalizeH="0" baseline="0" dirty="0">
                <a:ln>
                  <a:noFill/>
                </a:ln>
                <a:solidFill>
                  <a:srgbClr val="174AD4"/>
                </a:solidFill>
                <a:effectLst/>
              </a:rPr>
              <a:t>class</a:t>
            </a:r>
            <a:r>
              <a:rPr kumimoji="0" lang="en-US" altLang="en-US" sz="2000" b="0" i="0" u="none" strike="noStrike" cap="none" normalizeH="0" baseline="0" dirty="0">
                <a:ln>
                  <a:noFill/>
                </a:ln>
                <a:solidFill>
                  <a:srgbClr val="067D17"/>
                </a:solidFill>
                <a:effectLst/>
              </a:rPr>
              <a:t>="modal-header text-center"</a:t>
            </a:r>
            <a:r>
              <a:rPr kumimoji="0" lang="en-US" altLang="en-US" sz="2000" b="0" i="0" u="none" strike="noStrike" cap="none" normalizeH="0" baseline="0" dirty="0">
                <a:ln>
                  <a:noFill/>
                </a:ln>
                <a:solidFill>
                  <a:srgbClr val="080808"/>
                </a:solidFill>
                <a:effectLst/>
              </a:rPr>
              <a:t>&gt;</a:t>
            </a:r>
            <a:br>
              <a:rPr kumimoji="0" lang="en-US" altLang="en-US" sz="2000" b="0" i="0" u="none" strike="noStrike" cap="none" normalizeH="0" baseline="0" dirty="0">
                <a:ln>
                  <a:noFill/>
                </a:ln>
                <a:solidFill>
                  <a:srgbClr val="080808"/>
                </a:solidFill>
                <a:effectLst/>
              </a:rPr>
            </a:br>
            <a:r>
              <a:rPr kumimoji="0" lang="en-US" altLang="en-US" sz="2000" b="0" i="0" u="none" strike="noStrike" cap="none" normalizeH="0" baseline="0" dirty="0">
                <a:ln>
                  <a:noFill/>
                </a:ln>
                <a:solidFill>
                  <a:srgbClr val="080808"/>
                </a:solidFill>
                <a:effectLst/>
              </a:rPr>
              <a:t>           &lt;</a:t>
            </a:r>
            <a:r>
              <a:rPr kumimoji="0" lang="en-US" altLang="en-US" sz="2000" b="0" i="0" u="none" strike="noStrike" cap="none" normalizeH="0" baseline="0" dirty="0">
                <a:ln>
                  <a:noFill/>
                </a:ln>
                <a:solidFill>
                  <a:srgbClr val="0033B3"/>
                </a:solidFill>
                <a:effectLst/>
              </a:rPr>
              <a:t>h4 </a:t>
            </a:r>
            <a:r>
              <a:rPr kumimoji="0" lang="en-US" altLang="en-US" sz="2000" b="0" i="0" u="none" strike="noStrike" cap="none" normalizeH="0" baseline="0" dirty="0">
                <a:ln>
                  <a:noFill/>
                </a:ln>
                <a:solidFill>
                  <a:srgbClr val="174AD4"/>
                </a:solidFill>
                <a:effectLst/>
              </a:rPr>
              <a:t>class</a:t>
            </a:r>
            <a:r>
              <a:rPr kumimoji="0" lang="en-US" altLang="en-US" sz="2000" b="0" i="0" u="none" strike="noStrike" cap="none" normalizeH="0" baseline="0" dirty="0">
                <a:ln>
                  <a:noFill/>
                </a:ln>
                <a:solidFill>
                  <a:srgbClr val="067D17"/>
                </a:solidFill>
                <a:effectLst/>
              </a:rPr>
              <a:t>="modal-title w-100 font-weight-bold"</a:t>
            </a:r>
            <a:r>
              <a:rPr kumimoji="0" lang="en-US" altLang="en-US" sz="2000" b="0" i="0" u="none" strike="noStrike" cap="none" normalizeH="0" baseline="0" dirty="0">
                <a:ln>
                  <a:noFill/>
                </a:ln>
                <a:solidFill>
                  <a:srgbClr val="080808"/>
                </a:solidFill>
                <a:effectLst/>
              </a:rPr>
              <a:t>&gt;Sign in&lt;/</a:t>
            </a:r>
            <a:r>
              <a:rPr kumimoji="0" lang="en-US" altLang="en-US" sz="2000" b="0" i="0" u="none" strike="noStrike" cap="none" normalizeH="0" baseline="0" dirty="0">
                <a:ln>
                  <a:noFill/>
                </a:ln>
                <a:solidFill>
                  <a:srgbClr val="0033B3"/>
                </a:solidFill>
                <a:effectLst/>
              </a:rPr>
              <a:t>h4</a:t>
            </a:r>
            <a:r>
              <a:rPr kumimoji="0" lang="en-US" altLang="en-US" sz="2000" b="0" i="0" u="none" strike="noStrike" cap="none" normalizeH="0" baseline="0" dirty="0">
                <a:ln>
                  <a:noFill/>
                </a:ln>
                <a:solidFill>
                  <a:srgbClr val="080808"/>
                </a:solidFill>
                <a:effectLst/>
              </a:rPr>
              <a:t>&gt;</a:t>
            </a:r>
            <a:br>
              <a:rPr kumimoji="0" lang="en-US" altLang="en-US" sz="2000" b="0" i="0" u="none" strike="noStrike" cap="none" normalizeH="0" baseline="0" dirty="0">
                <a:ln>
                  <a:noFill/>
                </a:ln>
                <a:solidFill>
                  <a:srgbClr val="080808"/>
                </a:solidFill>
                <a:effectLst/>
              </a:rPr>
            </a:br>
            <a:r>
              <a:rPr kumimoji="0" lang="en-US" altLang="en-US" sz="2000" b="0" i="0" u="none" strike="noStrike" cap="none" normalizeH="0" baseline="0" dirty="0">
                <a:ln>
                  <a:noFill/>
                </a:ln>
                <a:solidFill>
                  <a:srgbClr val="080808"/>
                </a:solidFill>
                <a:effectLst/>
              </a:rPr>
              <a:t>           &lt;</a:t>
            </a:r>
            <a:r>
              <a:rPr kumimoji="0" lang="en-US" altLang="en-US" sz="2000" b="0" i="0" u="none" strike="noStrike" cap="none" normalizeH="0" baseline="0" dirty="0">
                <a:ln>
                  <a:noFill/>
                </a:ln>
                <a:solidFill>
                  <a:srgbClr val="0033B3"/>
                </a:solidFill>
                <a:effectLst/>
              </a:rPr>
              <a:t>button </a:t>
            </a:r>
            <a:r>
              <a:rPr kumimoji="0" lang="en-US" altLang="en-US" sz="2000" b="0" i="0" u="none" strike="noStrike" cap="none" normalizeH="0" baseline="0" dirty="0">
                <a:ln>
                  <a:noFill/>
                </a:ln>
                <a:solidFill>
                  <a:srgbClr val="174AD4"/>
                </a:solidFill>
                <a:effectLst/>
              </a:rPr>
              <a:t>type</a:t>
            </a:r>
            <a:r>
              <a:rPr kumimoji="0" lang="en-US" altLang="en-US" sz="2000" b="0" i="0" u="none" strike="noStrike" cap="none" normalizeH="0" baseline="0" dirty="0">
                <a:ln>
                  <a:noFill/>
                </a:ln>
                <a:solidFill>
                  <a:srgbClr val="067D17"/>
                </a:solidFill>
                <a:effectLst/>
              </a:rPr>
              <a:t>="button" </a:t>
            </a:r>
            <a:r>
              <a:rPr kumimoji="0" lang="en-US" altLang="en-US" sz="2000" b="0" i="0" u="none" strike="noStrike" cap="none" normalizeH="0" baseline="0" dirty="0">
                <a:ln>
                  <a:noFill/>
                </a:ln>
                <a:solidFill>
                  <a:srgbClr val="174AD4"/>
                </a:solidFill>
                <a:effectLst/>
              </a:rPr>
              <a:t>class</a:t>
            </a:r>
            <a:r>
              <a:rPr kumimoji="0" lang="en-US" altLang="en-US" sz="2000" b="0" i="0" u="none" strike="noStrike" cap="none" normalizeH="0" baseline="0" dirty="0">
                <a:ln>
                  <a:noFill/>
                </a:ln>
                <a:solidFill>
                  <a:srgbClr val="067D17"/>
                </a:solidFill>
                <a:effectLst/>
              </a:rPr>
              <a:t>="close"</a:t>
            </a:r>
            <a:br>
              <a:rPr kumimoji="0" lang="en-US" altLang="en-US" sz="2000" b="0" i="0" u="none" strike="noStrike" cap="none" normalizeH="0" baseline="0" dirty="0">
                <a:ln>
                  <a:noFill/>
                </a:ln>
                <a:solidFill>
                  <a:srgbClr val="067D17"/>
                </a:solidFill>
                <a:effectLst/>
              </a:rPr>
            </a:br>
            <a:r>
              <a:rPr kumimoji="0" lang="en-US" altLang="en-US" sz="2000" b="0" i="0" u="none" strike="noStrike" cap="none" normalizeH="0" baseline="0" dirty="0">
                <a:ln>
                  <a:noFill/>
                </a:ln>
                <a:solidFill>
                  <a:srgbClr val="067D17"/>
                </a:solidFill>
                <a:effectLst/>
              </a:rPr>
              <a:t>               </a:t>
            </a:r>
            <a:r>
              <a:rPr kumimoji="0" lang="en-US" altLang="en-US" sz="2000" b="0" i="0" u="none" strike="noStrike" cap="none" normalizeH="0" baseline="0" dirty="0">
                <a:ln>
                  <a:noFill/>
                </a:ln>
                <a:solidFill>
                  <a:srgbClr val="174AD4"/>
                </a:solidFill>
                <a:effectLst/>
              </a:rPr>
              <a:t>onclick</a:t>
            </a:r>
            <a:r>
              <a:rPr kumimoji="0" lang="en-US" altLang="en-US" sz="2000" b="0" i="0" u="none" strike="noStrike" cap="none" normalizeH="0" baseline="0" dirty="0">
                <a:ln>
                  <a:noFill/>
                </a:ln>
                <a:solidFill>
                  <a:srgbClr val="067D17"/>
                </a:solidFill>
                <a:effectLst/>
              </a:rPr>
              <a:t>="</a:t>
            </a:r>
            <a:r>
              <a:rPr kumimoji="0" lang="en-US" altLang="en-US" sz="2000" b="0" i="0" u="none" strike="noStrike" cap="none" normalizeH="0" baseline="0" dirty="0">
                <a:ln>
                  <a:noFill/>
                </a:ln>
                <a:solidFill>
                  <a:srgbClr val="871094"/>
                </a:solidFill>
                <a:effectLst/>
              </a:rPr>
              <a:t>$</a:t>
            </a:r>
            <a:r>
              <a:rPr kumimoji="0" lang="en-US" altLang="en-US" sz="2000" b="0" i="0" u="none" strike="noStrike" cap="none" normalizeH="0" baseline="0" dirty="0">
                <a:ln>
                  <a:noFill/>
                </a:ln>
                <a:solidFill>
                  <a:srgbClr val="080808"/>
                </a:solidFill>
                <a:effectLst/>
              </a:rPr>
              <a:t>(</a:t>
            </a:r>
            <a:r>
              <a:rPr kumimoji="0" lang="en-US" altLang="en-US" sz="2000" b="0" i="0" u="none" strike="noStrike" cap="none" normalizeH="0" baseline="0" dirty="0">
                <a:ln>
                  <a:noFill/>
                </a:ln>
                <a:solidFill>
                  <a:srgbClr val="067D17"/>
                </a:solidFill>
                <a:effectLst/>
              </a:rPr>
              <a:t>'#</a:t>
            </a:r>
            <a:r>
              <a:rPr kumimoji="0" lang="en-US" altLang="en-US" sz="2000" b="0" i="0" u="none" strike="noStrike" cap="none" normalizeH="0" baseline="0" dirty="0" err="1">
                <a:ln>
                  <a:noFill/>
                </a:ln>
                <a:solidFill>
                  <a:srgbClr val="067D17"/>
                </a:solidFill>
                <a:effectLst/>
              </a:rPr>
              <a:t>modalLoginForm</a:t>
            </a:r>
            <a:r>
              <a:rPr kumimoji="0" lang="en-US" altLang="en-US" sz="2000" b="0" i="0" u="none" strike="noStrike" cap="none" normalizeH="0" baseline="0" dirty="0">
                <a:ln>
                  <a:noFill/>
                </a:ln>
                <a:solidFill>
                  <a:srgbClr val="067D17"/>
                </a:solidFill>
                <a:effectLst/>
              </a:rPr>
              <a:t>'</a:t>
            </a:r>
            <a:r>
              <a:rPr kumimoji="0" lang="en-US" altLang="en-US" sz="2000" b="0" i="0" u="none" strike="noStrike" cap="none" normalizeH="0" baseline="0" dirty="0">
                <a:ln>
                  <a:noFill/>
                </a:ln>
                <a:solidFill>
                  <a:srgbClr val="080808"/>
                </a:solidFill>
                <a:effectLst/>
              </a:rPr>
              <a:t>).modal(</a:t>
            </a:r>
            <a:r>
              <a:rPr kumimoji="0" lang="en-US" altLang="en-US" sz="2000" b="0" i="0" u="none" strike="noStrike" cap="none" normalizeH="0" baseline="0" dirty="0">
                <a:ln>
                  <a:noFill/>
                </a:ln>
                <a:solidFill>
                  <a:srgbClr val="067D17"/>
                </a:solidFill>
                <a:effectLst/>
              </a:rPr>
              <a:t>'hide'</a:t>
            </a:r>
            <a:r>
              <a:rPr kumimoji="0" lang="en-US" altLang="en-US" sz="2000" b="0" i="0" u="none" strike="noStrike" cap="none" normalizeH="0" baseline="0" dirty="0">
                <a:ln>
                  <a:noFill/>
                </a:ln>
                <a:solidFill>
                  <a:srgbClr val="080808"/>
                </a:solidFill>
                <a:effectLst/>
              </a:rPr>
              <a:t>)</a:t>
            </a:r>
            <a:r>
              <a:rPr kumimoji="0" lang="en-US" altLang="en-US" sz="2000" b="0" i="0" u="none" strike="noStrike" cap="none" normalizeH="0" baseline="0" dirty="0">
                <a:ln>
                  <a:noFill/>
                </a:ln>
                <a:solidFill>
                  <a:srgbClr val="067D17"/>
                </a:solidFill>
                <a:effectLst/>
              </a:rPr>
              <a:t>"</a:t>
            </a:r>
            <a:r>
              <a:rPr kumimoji="0" lang="en-US" altLang="en-US" sz="2000" b="0" i="0" u="none" strike="noStrike" cap="none" normalizeH="0" baseline="0" dirty="0">
                <a:ln>
                  <a:noFill/>
                </a:ln>
                <a:solidFill>
                  <a:srgbClr val="080808"/>
                </a:solidFill>
                <a:effectLst/>
              </a:rPr>
              <a:t>&gt;</a:t>
            </a:r>
            <a:r>
              <a:rPr kumimoji="0" lang="en-US" altLang="en-US" sz="2000" b="0" i="0" u="none" strike="noStrike" cap="none" normalizeH="0" baseline="0" dirty="0">
                <a:ln>
                  <a:noFill/>
                </a:ln>
                <a:solidFill>
                  <a:srgbClr val="174BE6"/>
                </a:solidFill>
                <a:effectLst/>
              </a:rPr>
              <a:t>&amp;times;</a:t>
            </a:r>
            <a:r>
              <a:rPr kumimoji="0" lang="en-US" altLang="en-US" sz="2000" b="0" i="0" u="none" strike="noStrike" cap="none" normalizeH="0" baseline="0" dirty="0">
                <a:ln>
                  <a:noFill/>
                </a:ln>
                <a:solidFill>
                  <a:srgbClr val="080808"/>
                </a:solidFill>
                <a:effectLst/>
              </a:rPr>
              <a:t>&lt;/</a:t>
            </a:r>
            <a:r>
              <a:rPr kumimoji="0" lang="en-US" altLang="en-US" sz="2000" b="0" i="0" u="none" strike="noStrike" cap="none" normalizeH="0" baseline="0" dirty="0">
                <a:ln>
                  <a:noFill/>
                </a:ln>
                <a:solidFill>
                  <a:srgbClr val="0033B3"/>
                </a:solidFill>
                <a:effectLst/>
              </a:rPr>
              <a:t>span</a:t>
            </a:r>
            <a:r>
              <a:rPr kumimoji="0" lang="en-US" altLang="en-US" sz="2000" b="0" i="0" u="none" strike="noStrike" cap="none" normalizeH="0" baseline="0" dirty="0">
                <a:ln>
                  <a:noFill/>
                </a:ln>
                <a:solidFill>
                  <a:srgbClr val="080808"/>
                </a:solidFill>
                <a:effectLst/>
              </a:rPr>
              <a:t>&gt;</a:t>
            </a:r>
            <a:br>
              <a:rPr kumimoji="0" lang="en-US" altLang="en-US" sz="2000" b="0" i="0" u="none" strike="noStrike" cap="none" normalizeH="0" baseline="0" dirty="0">
                <a:ln>
                  <a:noFill/>
                </a:ln>
                <a:solidFill>
                  <a:srgbClr val="080808"/>
                </a:solidFill>
                <a:effectLst/>
              </a:rPr>
            </a:br>
            <a:r>
              <a:rPr kumimoji="0" lang="en-US" altLang="en-US" sz="2000" b="0" i="0" u="none" strike="noStrike" cap="none" normalizeH="0" baseline="0" dirty="0">
                <a:ln>
                  <a:noFill/>
                </a:ln>
                <a:solidFill>
                  <a:srgbClr val="080808"/>
                </a:solidFill>
                <a:effectLst/>
              </a:rPr>
              <a:t>           &lt;/</a:t>
            </a:r>
            <a:r>
              <a:rPr kumimoji="0" lang="en-US" altLang="en-US" sz="2000" b="0" i="0" u="none" strike="noStrike" cap="none" normalizeH="0" baseline="0" dirty="0">
                <a:ln>
                  <a:noFill/>
                </a:ln>
                <a:solidFill>
                  <a:srgbClr val="0033B3"/>
                </a:solidFill>
                <a:effectLst/>
              </a:rPr>
              <a:t>button</a:t>
            </a:r>
            <a:r>
              <a:rPr kumimoji="0" lang="en-US" altLang="en-US" sz="2000" b="0" i="0" u="none" strike="noStrike" cap="none" normalizeH="0" baseline="0" dirty="0">
                <a:ln>
                  <a:noFill/>
                </a:ln>
                <a:solidFill>
                  <a:srgbClr val="080808"/>
                </a:solidFill>
                <a:effectLst/>
              </a:rPr>
              <a:t>&gt;</a:t>
            </a:r>
            <a:br>
              <a:rPr kumimoji="0" lang="en-US" altLang="en-US" sz="2000" b="0" i="0" u="none" strike="noStrike" cap="none" normalizeH="0" baseline="0" dirty="0">
                <a:ln>
                  <a:noFill/>
                </a:ln>
                <a:solidFill>
                  <a:srgbClr val="080808"/>
                </a:solidFill>
                <a:effectLst/>
              </a:rPr>
            </a:br>
            <a:r>
              <a:rPr kumimoji="0" lang="en-US" altLang="en-US" sz="2000" b="0" i="0" u="none" strike="noStrike" cap="none" normalizeH="0" baseline="0" dirty="0">
                <a:ln>
                  <a:noFill/>
                </a:ln>
                <a:solidFill>
                  <a:srgbClr val="080808"/>
                </a:solidFill>
                <a:effectLst/>
              </a:rPr>
              <a:t>       &lt;/</a:t>
            </a:r>
            <a:r>
              <a:rPr kumimoji="0" lang="en-US" altLang="en-US" sz="2000" b="0" i="0" u="none" strike="noStrike" cap="none" normalizeH="0" baseline="0" dirty="0">
                <a:ln>
                  <a:noFill/>
                </a:ln>
                <a:solidFill>
                  <a:srgbClr val="0033B3"/>
                </a:solidFill>
                <a:effectLst/>
              </a:rPr>
              <a:t>div</a:t>
            </a:r>
            <a:r>
              <a:rPr kumimoji="0" lang="en-US" altLang="en-US" sz="2000" b="0" i="0" u="none" strike="noStrike" cap="none" normalizeH="0" baseline="0" dirty="0">
                <a:ln>
                  <a:noFill/>
                </a:ln>
                <a:solidFill>
                  <a:srgbClr val="080808"/>
                </a:solidFill>
                <a:effectLst/>
              </a:rPr>
              <a:t>&gt;</a:t>
            </a:r>
            <a:br>
              <a:rPr kumimoji="0" lang="en-US" altLang="en-US" sz="2000" b="0" i="0" u="none" strike="noStrike" cap="none" normalizeH="0" baseline="0" dirty="0">
                <a:ln>
                  <a:noFill/>
                </a:ln>
                <a:solidFill>
                  <a:srgbClr val="080808"/>
                </a:solidFill>
                <a:effectLst/>
              </a:rPr>
            </a:br>
            <a:r>
              <a:rPr kumimoji="0" lang="en-US" altLang="en-US" sz="2000" b="0" i="0" u="none" strike="noStrike" cap="none" normalizeH="0" baseline="0" dirty="0">
                <a:ln>
                  <a:noFill/>
                </a:ln>
                <a:solidFill>
                  <a:srgbClr val="080808"/>
                </a:solidFill>
                <a:effectLst/>
              </a:rPr>
              <a:t>       &lt;</a:t>
            </a:r>
            <a:r>
              <a:rPr kumimoji="0" lang="en-US" altLang="en-US" sz="2000" b="0" i="0" u="none" strike="noStrike" cap="none" normalizeH="0" baseline="0" dirty="0">
                <a:ln>
                  <a:noFill/>
                </a:ln>
                <a:solidFill>
                  <a:srgbClr val="0033B3"/>
                </a:solidFill>
                <a:effectLst/>
              </a:rPr>
              <a:t>div </a:t>
            </a:r>
            <a:r>
              <a:rPr kumimoji="0" lang="en-US" altLang="en-US" sz="2000" b="0" i="0" u="none" strike="noStrike" cap="none" normalizeH="0" baseline="0" dirty="0">
                <a:ln>
                  <a:noFill/>
                </a:ln>
                <a:solidFill>
                  <a:srgbClr val="174AD4"/>
                </a:solidFill>
                <a:effectLst/>
              </a:rPr>
              <a:t>class</a:t>
            </a:r>
            <a:r>
              <a:rPr kumimoji="0" lang="en-US" altLang="en-US" sz="2000" b="0" i="0" u="none" strike="noStrike" cap="none" normalizeH="0" baseline="0" dirty="0">
                <a:ln>
                  <a:noFill/>
                </a:ln>
                <a:solidFill>
                  <a:srgbClr val="067D17"/>
                </a:solidFill>
                <a:effectLst/>
              </a:rPr>
              <a:t>="modal-body mx-3"</a:t>
            </a:r>
            <a:r>
              <a:rPr kumimoji="0" lang="en-US" altLang="en-US" sz="2000" b="0" i="0" u="none" strike="noStrike" cap="none" normalizeH="0" baseline="0" dirty="0">
                <a:ln>
                  <a:noFill/>
                </a:ln>
                <a:solidFill>
                  <a:srgbClr val="080808"/>
                </a:solidFill>
                <a:effectLst/>
              </a:rPr>
              <a:t>&gt;</a:t>
            </a:r>
            <a:br>
              <a:rPr kumimoji="0" lang="en-US" altLang="en-US" sz="2000" b="0" i="0" u="none" strike="noStrike" cap="none" normalizeH="0" baseline="0" dirty="0">
                <a:ln>
                  <a:noFill/>
                </a:ln>
                <a:solidFill>
                  <a:srgbClr val="080808"/>
                </a:solidFill>
                <a:effectLst/>
              </a:rPr>
            </a:br>
            <a:r>
              <a:rPr kumimoji="0" lang="en-US" altLang="en-US" sz="2000" b="0" i="0" u="none" strike="noStrike" cap="none" normalizeH="0" baseline="0" dirty="0">
                <a:ln>
                  <a:noFill/>
                </a:ln>
                <a:solidFill>
                  <a:srgbClr val="080808"/>
                </a:solidFill>
                <a:effectLst/>
              </a:rPr>
              <a:t>          &lt;</a:t>
            </a:r>
            <a:r>
              <a:rPr kumimoji="0" lang="en-US" altLang="en-US" sz="2000" b="0" i="0" u="none" strike="noStrike" cap="none" normalizeH="0" baseline="0" dirty="0">
                <a:ln>
                  <a:noFill/>
                </a:ln>
                <a:solidFill>
                  <a:srgbClr val="0033B3"/>
                </a:solidFill>
                <a:effectLst/>
              </a:rPr>
              <a:t>div </a:t>
            </a:r>
            <a:r>
              <a:rPr kumimoji="0" lang="en-US" altLang="en-US" sz="2000" b="0" i="0" u="none" strike="noStrike" cap="none" normalizeH="0" baseline="0" dirty="0">
                <a:ln>
                  <a:noFill/>
                </a:ln>
                <a:solidFill>
                  <a:srgbClr val="174AD4"/>
                </a:solidFill>
                <a:effectLst/>
              </a:rPr>
              <a:t>class</a:t>
            </a:r>
            <a:r>
              <a:rPr kumimoji="0" lang="en-US" altLang="en-US" sz="2000" b="0" i="0" u="none" strike="noStrike" cap="none" normalizeH="0" baseline="0" dirty="0">
                <a:ln>
                  <a:noFill/>
                </a:ln>
                <a:solidFill>
                  <a:srgbClr val="067D17"/>
                </a:solidFill>
                <a:effectLst/>
              </a:rPr>
              <a:t>="md-form mb-2"</a:t>
            </a:r>
            <a:r>
              <a:rPr kumimoji="0" lang="en-US" altLang="en-US" sz="2000" b="0" i="0" u="none" strike="noStrike" cap="none" normalizeH="0" baseline="0" dirty="0">
                <a:ln>
                  <a:noFill/>
                </a:ln>
                <a:solidFill>
                  <a:srgbClr val="080808"/>
                </a:solidFill>
                <a:effectLst/>
              </a:rPr>
              <a:t>&gt;</a:t>
            </a:r>
            <a:br>
              <a:rPr kumimoji="0" lang="en-US" altLang="en-US" sz="2000" b="0" i="0" u="none" strike="noStrike" cap="none" normalizeH="0" baseline="0" dirty="0">
                <a:ln>
                  <a:noFill/>
                </a:ln>
                <a:solidFill>
                  <a:srgbClr val="080808"/>
                </a:solidFill>
                <a:effectLst/>
              </a:rPr>
            </a:br>
            <a:r>
              <a:rPr kumimoji="0" lang="en-US" altLang="en-US" sz="2000" b="0" i="0" u="none" strike="noStrike" cap="none" normalizeH="0" baseline="0" dirty="0">
                <a:ln>
                  <a:noFill/>
                </a:ln>
                <a:solidFill>
                  <a:srgbClr val="080808"/>
                </a:solidFill>
                <a:effectLst/>
              </a:rPr>
              <a:t>             &lt;</a:t>
            </a:r>
            <a:r>
              <a:rPr kumimoji="0" lang="en-US" altLang="en-US" sz="2000" b="0" i="0" u="none" strike="noStrike" cap="none" normalizeH="0" baseline="0" dirty="0" err="1">
                <a:ln>
                  <a:noFill/>
                </a:ln>
                <a:solidFill>
                  <a:srgbClr val="0033B3"/>
                </a:solidFill>
                <a:effectLst/>
              </a:rPr>
              <a:t>i</a:t>
            </a:r>
            <a:r>
              <a:rPr kumimoji="0" lang="en-US" altLang="en-US" sz="2000" b="0" i="0" u="none" strike="noStrike" cap="none" normalizeH="0" baseline="0" dirty="0">
                <a:ln>
                  <a:noFill/>
                </a:ln>
                <a:solidFill>
                  <a:srgbClr val="0033B3"/>
                </a:solidFill>
                <a:effectLst/>
              </a:rPr>
              <a:t> </a:t>
            </a:r>
            <a:r>
              <a:rPr kumimoji="0" lang="en-US" altLang="en-US" sz="2000" b="0" i="0" u="none" strike="noStrike" cap="none" normalizeH="0" baseline="0" dirty="0">
                <a:ln>
                  <a:noFill/>
                </a:ln>
                <a:solidFill>
                  <a:srgbClr val="174AD4"/>
                </a:solidFill>
                <a:effectLst/>
              </a:rPr>
              <a:t>class</a:t>
            </a:r>
            <a:r>
              <a:rPr kumimoji="0" lang="en-US" altLang="en-US" sz="2000" b="0" i="0" u="none" strike="noStrike" cap="none" normalizeH="0" baseline="0" dirty="0">
                <a:ln>
                  <a:noFill/>
                </a:ln>
                <a:solidFill>
                  <a:srgbClr val="067D17"/>
                </a:solidFill>
                <a:effectLst/>
              </a:rPr>
              <a:t>="bi bi-person-lines-fill h3"</a:t>
            </a:r>
            <a:r>
              <a:rPr kumimoji="0" lang="en-US" altLang="en-US" sz="2000" b="0" i="0" u="none" strike="noStrike" cap="none" normalizeH="0" baseline="0" dirty="0">
                <a:ln>
                  <a:noFill/>
                </a:ln>
                <a:solidFill>
                  <a:srgbClr val="080808"/>
                </a:solidFill>
                <a:effectLst/>
              </a:rPr>
              <a:t>&gt;&lt;/</a:t>
            </a:r>
            <a:r>
              <a:rPr kumimoji="0" lang="en-US" altLang="en-US" sz="2000" b="0" i="0" u="none" strike="noStrike" cap="none" normalizeH="0" baseline="0" dirty="0" err="1">
                <a:ln>
                  <a:noFill/>
                </a:ln>
                <a:solidFill>
                  <a:srgbClr val="0033B3"/>
                </a:solidFill>
                <a:effectLst/>
              </a:rPr>
              <a:t>i</a:t>
            </a:r>
            <a:r>
              <a:rPr kumimoji="0" lang="en-US" altLang="en-US" sz="2000" b="0" i="0" u="none" strike="noStrike" cap="none" normalizeH="0" baseline="0" dirty="0">
                <a:ln>
                  <a:noFill/>
                </a:ln>
                <a:solidFill>
                  <a:srgbClr val="080808"/>
                </a:solidFill>
                <a:effectLst/>
              </a:rPr>
              <a:t>&gt;</a:t>
            </a:r>
            <a:br>
              <a:rPr kumimoji="0" lang="en-US" altLang="en-US" sz="2000" b="0" i="0" u="none" strike="noStrike" cap="none" normalizeH="0" baseline="0" dirty="0">
                <a:ln>
                  <a:noFill/>
                </a:ln>
                <a:solidFill>
                  <a:srgbClr val="080808"/>
                </a:solidFill>
                <a:effectLst/>
              </a:rPr>
            </a:br>
            <a:r>
              <a:rPr kumimoji="0" lang="en-US" altLang="en-US" sz="2000" b="0" i="0" u="none" strike="noStrike" cap="none" normalizeH="0" baseline="0" dirty="0">
                <a:ln>
                  <a:noFill/>
                </a:ln>
                <a:solidFill>
                  <a:srgbClr val="080808"/>
                </a:solidFill>
                <a:effectLst/>
              </a:rPr>
              <a:t>             &lt;</a:t>
            </a:r>
            <a:r>
              <a:rPr kumimoji="0" lang="en-US" altLang="en-US" sz="2000" b="0" i="0" u="none" strike="noStrike" cap="none" normalizeH="0" baseline="0" dirty="0">
                <a:ln>
                  <a:noFill/>
                </a:ln>
                <a:solidFill>
                  <a:srgbClr val="0033B3"/>
                </a:solidFill>
                <a:effectLst/>
              </a:rPr>
              <a:t>input </a:t>
            </a:r>
            <a:r>
              <a:rPr kumimoji="0" lang="en-US" altLang="en-US" sz="2000" b="0" i="0" u="none" strike="noStrike" cap="none" normalizeH="0" baseline="0" dirty="0">
                <a:ln>
                  <a:noFill/>
                </a:ln>
                <a:solidFill>
                  <a:srgbClr val="174AD4"/>
                </a:solidFill>
                <a:effectLst/>
              </a:rPr>
              <a:t>type</a:t>
            </a:r>
            <a:r>
              <a:rPr kumimoji="0" lang="en-US" altLang="en-US" sz="2000" b="0" i="0" u="none" strike="noStrike" cap="none" normalizeH="0" baseline="0" dirty="0">
                <a:ln>
                  <a:noFill/>
                </a:ln>
                <a:solidFill>
                  <a:srgbClr val="067D17"/>
                </a:solidFill>
                <a:effectLst/>
              </a:rPr>
              <a:t>="email" </a:t>
            </a:r>
            <a:r>
              <a:rPr kumimoji="0" lang="en-US" altLang="en-US" sz="2000" b="0" i="0" u="none" strike="noStrike" cap="none" normalizeH="0" baseline="0" dirty="0">
                <a:ln>
                  <a:noFill/>
                </a:ln>
                <a:solidFill>
                  <a:srgbClr val="174AD4"/>
                </a:solidFill>
                <a:effectLst/>
              </a:rPr>
              <a:t>id</a:t>
            </a:r>
            <a:r>
              <a:rPr kumimoji="0" lang="en-US" altLang="en-US" sz="2000" b="0" i="0" u="none" strike="noStrike" cap="none" normalizeH="0" baseline="0" dirty="0">
                <a:ln>
                  <a:noFill/>
                </a:ln>
                <a:solidFill>
                  <a:srgbClr val="067D17"/>
                </a:solidFill>
                <a:effectLst/>
              </a:rPr>
              <a:t>="</a:t>
            </a:r>
            <a:r>
              <a:rPr kumimoji="0" lang="en-US" altLang="en-US" sz="2000" b="0" i="0" u="none" strike="noStrike" cap="none" normalizeH="0" baseline="0" dirty="0" err="1">
                <a:ln>
                  <a:noFill/>
                </a:ln>
                <a:solidFill>
                  <a:srgbClr val="067D17"/>
                </a:solidFill>
                <a:effectLst/>
              </a:rPr>
              <a:t>defaultForm</a:t>
            </a:r>
            <a:r>
              <a:rPr kumimoji="0" lang="en-US" altLang="en-US" sz="2000" b="0" i="0" u="none" strike="noStrike" cap="none" normalizeH="0" baseline="0" dirty="0">
                <a:ln>
                  <a:noFill/>
                </a:ln>
                <a:solidFill>
                  <a:srgbClr val="067D17"/>
                </a:solidFill>
                <a:effectLst/>
              </a:rPr>
              <a:t>-user" </a:t>
            </a:r>
            <a:r>
              <a:rPr kumimoji="0" lang="en-US" altLang="en-US" sz="2000" b="0" i="0" u="none" strike="noStrike" cap="none" normalizeH="0" baseline="0" dirty="0">
                <a:ln>
                  <a:noFill/>
                </a:ln>
                <a:solidFill>
                  <a:srgbClr val="174AD4"/>
                </a:solidFill>
                <a:effectLst/>
              </a:rPr>
              <a:t>class</a:t>
            </a:r>
            <a:r>
              <a:rPr kumimoji="0" lang="en-US" altLang="en-US" sz="2000" b="0" i="0" u="none" strike="noStrike" cap="none" normalizeH="0" baseline="0" dirty="0">
                <a:ln>
                  <a:noFill/>
                </a:ln>
                <a:solidFill>
                  <a:srgbClr val="067D17"/>
                </a:solidFill>
                <a:effectLst/>
              </a:rPr>
              <a:t>="form-control validate"</a:t>
            </a:r>
            <a:r>
              <a:rPr kumimoji="0" lang="en-US" altLang="en-US" sz="2000" b="0" i="0" u="none" strike="noStrike" cap="none" normalizeH="0" baseline="0" dirty="0">
                <a:ln>
                  <a:noFill/>
                </a:ln>
                <a:solidFill>
                  <a:srgbClr val="080808"/>
                </a:solidFill>
                <a:effectLst/>
              </a:rPr>
              <a:t>&gt;</a:t>
            </a:r>
            <a:br>
              <a:rPr kumimoji="0" lang="en-US" altLang="en-US" sz="2000" b="0" i="0" u="none" strike="noStrike" cap="none" normalizeH="0" baseline="0" dirty="0">
                <a:ln>
                  <a:noFill/>
                </a:ln>
                <a:solidFill>
                  <a:srgbClr val="080808"/>
                </a:solidFill>
                <a:effectLst/>
              </a:rPr>
            </a:br>
            <a:r>
              <a:rPr kumimoji="0" lang="en-US" altLang="en-US" sz="2000" b="0" i="0" u="none" strike="noStrike" cap="none" normalizeH="0" baseline="0" dirty="0">
                <a:ln>
                  <a:noFill/>
                </a:ln>
                <a:solidFill>
                  <a:srgbClr val="080808"/>
                </a:solidFill>
                <a:effectLst/>
              </a:rPr>
              <a:t>             &lt;</a:t>
            </a:r>
            <a:r>
              <a:rPr kumimoji="0" lang="en-US" altLang="en-US" sz="2000" b="0" i="0" u="none" strike="noStrike" cap="none" normalizeH="0" baseline="0" dirty="0">
                <a:ln>
                  <a:noFill/>
                </a:ln>
                <a:solidFill>
                  <a:srgbClr val="0033B3"/>
                </a:solidFill>
                <a:effectLst/>
              </a:rPr>
              <a:t>label </a:t>
            </a:r>
            <a:r>
              <a:rPr kumimoji="0" lang="en-US" altLang="en-US" sz="2000" b="0" i="0" u="none" strike="noStrike" cap="none" normalizeH="0" baseline="0" dirty="0">
                <a:ln>
                  <a:noFill/>
                </a:ln>
                <a:solidFill>
                  <a:srgbClr val="174AD4"/>
                </a:solidFill>
                <a:effectLst/>
              </a:rPr>
              <a:t>data-error</a:t>
            </a:r>
            <a:r>
              <a:rPr kumimoji="0" lang="en-US" altLang="en-US" sz="2000" b="0" i="0" u="none" strike="noStrike" cap="none" normalizeH="0" baseline="0" dirty="0">
                <a:ln>
                  <a:noFill/>
                </a:ln>
                <a:solidFill>
                  <a:srgbClr val="067D17"/>
                </a:solidFill>
                <a:effectLst/>
              </a:rPr>
              <a:t>="wrong" </a:t>
            </a:r>
            <a:r>
              <a:rPr kumimoji="0" lang="en-US" altLang="en-US" sz="2000" b="0" i="0" u="none" strike="noStrike" cap="none" normalizeH="0" baseline="0" dirty="0">
                <a:ln>
                  <a:noFill/>
                </a:ln>
                <a:solidFill>
                  <a:srgbClr val="174AD4"/>
                </a:solidFill>
                <a:effectLst/>
              </a:rPr>
              <a:t>data-success</a:t>
            </a:r>
            <a:r>
              <a:rPr kumimoji="0" lang="en-US" altLang="en-US" sz="2000" b="0" i="0" u="none" strike="noStrike" cap="none" normalizeH="0" baseline="0" dirty="0">
                <a:ln>
                  <a:noFill/>
                </a:ln>
                <a:solidFill>
                  <a:srgbClr val="067D17"/>
                </a:solidFill>
                <a:effectLst/>
              </a:rPr>
              <a:t>="right"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67D17"/>
                </a:solidFill>
              </a:rPr>
              <a:t>               </a:t>
            </a:r>
            <a:r>
              <a:rPr kumimoji="0" lang="en-US" altLang="en-US" sz="2000" b="0" i="0" u="none" strike="noStrike" cap="none" normalizeH="0" baseline="0" dirty="0">
                <a:ln>
                  <a:noFill/>
                </a:ln>
                <a:solidFill>
                  <a:srgbClr val="174AD4"/>
                </a:solidFill>
                <a:effectLst/>
              </a:rPr>
              <a:t>for</a:t>
            </a:r>
            <a:r>
              <a:rPr kumimoji="0" lang="en-US" altLang="en-US" sz="2000" b="0" i="0" u="none" strike="noStrike" cap="none" normalizeH="0" baseline="0" dirty="0">
                <a:ln>
                  <a:noFill/>
                </a:ln>
                <a:solidFill>
                  <a:srgbClr val="067D17"/>
                </a:solidFill>
                <a:effectLst/>
              </a:rPr>
              <a:t>="</a:t>
            </a:r>
            <a:r>
              <a:rPr kumimoji="0" lang="en-US" altLang="en-US" sz="2000" b="0" i="0" u="none" strike="noStrike" cap="none" normalizeH="0" baseline="0" dirty="0" err="1">
                <a:ln>
                  <a:noFill/>
                </a:ln>
                <a:solidFill>
                  <a:srgbClr val="067D17"/>
                </a:solidFill>
                <a:effectLst/>
              </a:rPr>
              <a:t>defaultForm</a:t>
            </a:r>
            <a:r>
              <a:rPr kumimoji="0" lang="en-US" altLang="en-US" sz="2000" b="0" i="0" u="none" strike="noStrike" cap="none" normalizeH="0" baseline="0" dirty="0">
                <a:ln>
                  <a:noFill/>
                </a:ln>
                <a:solidFill>
                  <a:srgbClr val="067D17"/>
                </a:solidFill>
                <a:effectLst/>
              </a:rPr>
              <a:t>-user"</a:t>
            </a:r>
            <a:r>
              <a:rPr kumimoji="0" lang="en-US" altLang="en-US" sz="2000" b="0" i="0" u="none" strike="noStrike" cap="none" normalizeH="0" baseline="0" dirty="0">
                <a:ln>
                  <a:noFill/>
                </a:ln>
                <a:solidFill>
                  <a:srgbClr val="080808"/>
                </a:solidFill>
                <a:effectLst/>
              </a:rPr>
              <a:t>&gt;User name&lt;/</a:t>
            </a:r>
            <a:r>
              <a:rPr kumimoji="0" lang="en-US" altLang="en-US" sz="2000" b="0" i="0" u="none" strike="noStrike" cap="none" normalizeH="0" baseline="0" dirty="0">
                <a:ln>
                  <a:noFill/>
                </a:ln>
                <a:solidFill>
                  <a:srgbClr val="0033B3"/>
                </a:solidFill>
                <a:effectLst/>
              </a:rPr>
              <a:t>label</a:t>
            </a:r>
            <a:r>
              <a:rPr kumimoji="0" lang="en-US" altLang="en-US" sz="2000" b="0" i="0" u="none" strike="noStrike" cap="none" normalizeH="0" baseline="0" dirty="0">
                <a:ln>
                  <a:noFill/>
                </a:ln>
                <a:solidFill>
                  <a:srgbClr val="080808"/>
                </a:solidFill>
                <a:effectLst/>
              </a:rPr>
              <a:t>&gt;</a:t>
            </a:r>
            <a:br>
              <a:rPr kumimoji="0" lang="en-US" altLang="en-US" sz="2000" b="0" i="0" u="none" strike="noStrike" cap="none" normalizeH="0" baseline="0" dirty="0">
                <a:ln>
                  <a:noFill/>
                </a:ln>
                <a:solidFill>
                  <a:srgbClr val="080808"/>
                </a:solidFill>
                <a:effectLst/>
              </a:rPr>
            </a:br>
            <a:r>
              <a:rPr kumimoji="0" lang="en-US" altLang="en-US" sz="2000" b="0" i="0" u="none" strike="noStrike" cap="none" normalizeH="0" baseline="0" dirty="0">
                <a:ln>
                  <a:noFill/>
                </a:ln>
                <a:solidFill>
                  <a:srgbClr val="080808"/>
                </a:solidFill>
                <a:effectLst/>
              </a:rPr>
              <a:t>          &lt;/</a:t>
            </a:r>
            <a:r>
              <a:rPr kumimoji="0" lang="en-US" altLang="en-US" sz="2000" b="0" i="0" u="none" strike="noStrike" cap="none" normalizeH="0" baseline="0" dirty="0">
                <a:ln>
                  <a:noFill/>
                </a:ln>
                <a:solidFill>
                  <a:srgbClr val="0033B3"/>
                </a:solidFill>
                <a:effectLst/>
              </a:rPr>
              <a:t>div</a:t>
            </a:r>
            <a:r>
              <a:rPr kumimoji="0" lang="en-US" altLang="en-US" sz="2000" b="0" i="0" u="none" strike="noStrike" cap="none" normalizeH="0" baseline="0" dirty="0">
                <a:ln>
                  <a:noFill/>
                </a:ln>
                <a:solidFill>
                  <a:srgbClr val="080808"/>
                </a:solidFill>
                <a:effectLst/>
              </a:rPr>
              <a:t>&gt;</a:t>
            </a: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727560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F1279-AC42-42B5-83C9-07939091E2B0}"/>
              </a:ext>
            </a:extLst>
          </p:cNvPr>
          <p:cNvSpPr>
            <a:spLocks noGrp="1"/>
          </p:cNvSpPr>
          <p:nvPr>
            <p:ph type="title"/>
          </p:nvPr>
        </p:nvSpPr>
        <p:spPr>
          <a:xfrm>
            <a:off x="838200" y="365125"/>
            <a:ext cx="10515600" cy="589915"/>
          </a:xfrm>
        </p:spPr>
        <p:txBody>
          <a:bodyPr>
            <a:noAutofit/>
          </a:bodyPr>
          <a:lstStyle/>
          <a:p>
            <a:r>
              <a:rPr lang="en-US" sz="3200" dirty="0"/>
              <a:t>View: Login Form (2/2)</a:t>
            </a:r>
          </a:p>
        </p:txBody>
      </p:sp>
      <p:sp>
        <p:nvSpPr>
          <p:cNvPr id="4" name="Rectangle 1">
            <a:extLst>
              <a:ext uri="{FF2B5EF4-FFF2-40B4-BE49-F238E27FC236}">
                <a16:creationId xmlns:a16="http://schemas.microsoft.com/office/drawing/2014/main" id="{7DEF7548-4383-45FC-8E6C-D27E5D14C582}"/>
              </a:ext>
            </a:extLst>
          </p:cNvPr>
          <p:cNvSpPr>
            <a:spLocks noGrp="1" noChangeArrowheads="1"/>
          </p:cNvSpPr>
          <p:nvPr>
            <p:ph idx="1"/>
          </p:nvPr>
        </p:nvSpPr>
        <p:spPr bwMode="auto">
          <a:xfrm>
            <a:off x="965200" y="1257416"/>
            <a:ext cx="8657772" cy="4770537"/>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80808"/>
                </a:solidFill>
                <a:effectLst/>
                <a:latin typeface="Fira Code Medium"/>
              </a:rPr>
              <a:t>      &lt;</a:t>
            </a:r>
            <a:r>
              <a:rPr kumimoji="0" lang="en-US" altLang="en-US" sz="1600" b="0" i="0" u="none" strike="noStrike" cap="none" normalizeH="0" baseline="0" dirty="0">
                <a:ln>
                  <a:noFill/>
                </a:ln>
                <a:solidFill>
                  <a:srgbClr val="0033B3"/>
                </a:solidFill>
                <a:effectLst/>
                <a:latin typeface="Fira Code Medium"/>
              </a:rPr>
              <a:t>div </a:t>
            </a:r>
            <a:r>
              <a:rPr kumimoji="0" lang="en-US" altLang="en-US" sz="1600" b="0" i="0" u="none" strike="noStrike" cap="none" normalizeH="0" baseline="0" dirty="0">
                <a:ln>
                  <a:noFill/>
                </a:ln>
                <a:solidFill>
                  <a:srgbClr val="174AD4"/>
                </a:solidFill>
                <a:effectLst/>
                <a:latin typeface="Fira Code Medium"/>
              </a:rPr>
              <a:t>class</a:t>
            </a:r>
            <a:r>
              <a:rPr kumimoji="0" lang="en-US" altLang="en-US" sz="1600" b="0" i="0" u="none" strike="noStrike" cap="none" normalizeH="0" baseline="0" dirty="0">
                <a:ln>
                  <a:noFill/>
                </a:ln>
                <a:solidFill>
                  <a:srgbClr val="067D17"/>
                </a:solidFill>
                <a:effectLst/>
                <a:latin typeface="Fira Code Medium"/>
              </a:rPr>
              <a:t>="md-form mb-2"</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&lt;</a:t>
            </a:r>
            <a:r>
              <a:rPr kumimoji="0" lang="en-US" altLang="en-US" sz="1600" b="0" i="0" u="none" strike="noStrike" cap="none" normalizeH="0" baseline="0" dirty="0" err="1">
                <a:ln>
                  <a:noFill/>
                </a:ln>
                <a:solidFill>
                  <a:srgbClr val="0033B3"/>
                </a:solidFill>
                <a:effectLst/>
                <a:latin typeface="Fira Code Medium"/>
              </a:rPr>
              <a:t>i</a:t>
            </a:r>
            <a:r>
              <a:rPr kumimoji="0" lang="en-US" altLang="en-US" sz="1600" b="0" i="0" u="none" strike="noStrike" cap="none" normalizeH="0" baseline="0" dirty="0">
                <a:ln>
                  <a:noFill/>
                </a:ln>
                <a:solidFill>
                  <a:srgbClr val="0033B3"/>
                </a:solidFill>
                <a:effectLst/>
                <a:latin typeface="Fira Code Medium"/>
              </a:rPr>
              <a:t> </a:t>
            </a:r>
            <a:r>
              <a:rPr kumimoji="0" lang="en-US" altLang="en-US" sz="1600" b="0" i="0" u="none" strike="noStrike" cap="none" normalizeH="0" baseline="0" dirty="0">
                <a:ln>
                  <a:noFill/>
                </a:ln>
                <a:solidFill>
                  <a:srgbClr val="174AD4"/>
                </a:solidFill>
                <a:effectLst/>
                <a:latin typeface="Fira Code Medium"/>
              </a:rPr>
              <a:t>class</a:t>
            </a:r>
            <a:r>
              <a:rPr kumimoji="0" lang="en-US" altLang="en-US" sz="1600" b="0" i="0" u="none" strike="noStrike" cap="none" normalizeH="0" baseline="0" dirty="0">
                <a:ln>
                  <a:noFill/>
                </a:ln>
                <a:solidFill>
                  <a:srgbClr val="067D17"/>
                </a:solidFill>
                <a:effectLst/>
                <a:latin typeface="Fira Code Medium"/>
              </a:rPr>
              <a:t>="bi bi-key h3"</a:t>
            </a:r>
            <a:r>
              <a:rPr kumimoji="0" lang="en-US" altLang="en-US" sz="1600" b="0" i="0" u="none" strike="noStrike" cap="none" normalizeH="0" baseline="0" dirty="0">
                <a:ln>
                  <a:noFill/>
                </a:ln>
                <a:solidFill>
                  <a:srgbClr val="080808"/>
                </a:solidFill>
                <a:effectLst/>
                <a:latin typeface="Fira Code Medium"/>
              </a:rPr>
              <a:t>&gt;&lt;/</a:t>
            </a:r>
            <a:r>
              <a:rPr kumimoji="0" lang="en-US" altLang="en-US" sz="1600" b="0" i="0" u="none" strike="noStrike" cap="none" normalizeH="0" baseline="0" dirty="0" err="1">
                <a:ln>
                  <a:noFill/>
                </a:ln>
                <a:solidFill>
                  <a:srgbClr val="0033B3"/>
                </a:solidFill>
                <a:effectLst/>
                <a:latin typeface="Fira Code Medium"/>
              </a:rPr>
              <a:t>i</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&lt;</a:t>
            </a:r>
            <a:r>
              <a:rPr kumimoji="0" lang="en-US" altLang="en-US" sz="1600" b="0" i="0" u="none" strike="noStrike" cap="none" normalizeH="0" baseline="0" dirty="0">
                <a:ln>
                  <a:noFill/>
                </a:ln>
                <a:solidFill>
                  <a:srgbClr val="0033B3"/>
                </a:solidFill>
                <a:effectLst/>
                <a:latin typeface="Fira Code Medium"/>
              </a:rPr>
              <a:t>input </a:t>
            </a:r>
            <a:r>
              <a:rPr kumimoji="0" lang="en-US" altLang="en-US" sz="1600" b="0" i="0" u="none" strike="noStrike" cap="none" normalizeH="0" baseline="0" dirty="0">
                <a:ln>
                  <a:noFill/>
                </a:ln>
                <a:solidFill>
                  <a:srgbClr val="174AD4"/>
                </a:solidFill>
                <a:effectLst/>
                <a:latin typeface="Fira Code Medium"/>
              </a:rPr>
              <a:t>type</a:t>
            </a:r>
            <a:r>
              <a:rPr kumimoji="0" lang="en-US" altLang="en-US" sz="1600" b="0" i="0" u="none" strike="noStrike" cap="none" normalizeH="0" baseline="0" dirty="0">
                <a:ln>
                  <a:noFill/>
                </a:ln>
                <a:solidFill>
                  <a:srgbClr val="067D17"/>
                </a:solidFill>
                <a:effectLst/>
                <a:latin typeface="Fira Code Medium"/>
              </a:rPr>
              <a:t>="password" </a:t>
            </a:r>
            <a:r>
              <a:rPr kumimoji="0" lang="en-US" altLang="en-US" sz="1600" b="0" i="0" u="none" strike="noStrike" cap="none" normalizeH="0" baseline="0" dirty="0">
                <a:ln>
                  <a:noFill/>
                </a:ln>
                <a:solidFill>
                  <a:srgbClr val="174AD4"/>
                </a:solidFill>
                <a:effectLst/>
                <a:latin typeface="Fira Code Medium"/>
              </a:rPr>
              <a:t>id</a:t>
            </a:r>
            <a:r>
              <a:rPr kumimoji="0" lang="en-US" altLang="en-US" sz="1600" b="0" i="0" u="none" strike="noStrike" cap="none" normalizeH="0" baseline="0" dirty="0">
                <a:ln>
                  <a:noFill/>
                </a:ln>
                <a:solidFill>
                  <a:srgbClr val="067D17"/>
                </a:solidFill>
                <a:effectLst/>
                <a:latin typeface="Fira Code Medium"/>
              </a:rPr>
              <a:t>="</a:t>
            </a:r>
            <a:r>
              <a:rPr kumimoji="0" lang="en-US" altLang="en-US" sz="1600" b="0" i="0" u="none" strike="noStrike" cap="none" normalizeH="0" baseline="0" dirty="0" err="1">
                <a:ln>
                  <a:noFill/>
                </a:ln>
                <a:solidFill>
                  <a:srgbClr val="067D17"/>
                </a:solidFill>
                <a:effectLst/>
                <a:latin typeface="Fira Code Medium"/>
              </a:rPr>
              <a:t>defaultForm</a:t>
            </a:r>
            <a:r>
              <a:rPr kumimoji="0" lang="en-US" altLang="en-US" sz="1600" b="0" i="0" u="none" strike="noStrike" cap="none" normalizeH="0" baseline="0" dirty="0">
                <a:ln>
                  <a:noFill/>
                </a:ln>
                <a:solidFill>
                  <a:srgbClr val="067D17"/>
                </a:solidFill>
                <a:effectLst/>
                <a:latin typeface="Fira Code Medium"/>
              </a:rPr>
              <a:t>-pass"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67D17"/>
                </a:solidFill>
                <a:latin typeface="Fira Code Medium"/>
              </a:rPr>
              <a:t>             </a:t>
            </a:r>
            <a:r>
              <a:rPr kumimoji="0" lang="en-US" altLang="en-US" sz="1600" b="0" i="0" u="none" strike="noStrike" cap="none" normalizeH="0" baseline="0" dirty="0">
                <a:ln>
                  <a:noFill/>
                </a:ln>
                <a:solidFill>
                  <a:srgbClr val="174AD4"/>
                </a:solidFill>
                <a:effectLst/>
                <a:latin typeface="Fira Code Medium"/>
              </a:rPr>
              <a:t>class</a:t>
            </a:r>
            <a:r>
              <a:rPr kumimoji="0" lang="en-US" altLang="en-US" sz="1600" b="0" i="0" u="none" strike="noStrike" cap="none" normalizeH="0" baseline="0" dirty="0">
                <a:ln>
                  <a:noFill/>
                </a:ln>
                <a:solidFill>
                  <a:srgbClr val="067D17"/>
                </a:solidFill>
                <a:effectLst/>
                <a:latin typeface="Fira Code Medium"/>
              </a:rPr>
              <a:t>="form-control validate"</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&lt;</a:t>
            </a:r>
            <a:r>
              <a:rPr kumimoji="0" lang="en-US" altLang="en-US" sz="1600" b="0" i="0" u="none" strike="noStrike" cap="none" normalizeH="0" baseline="0" dirty="0">
                <a:ln>
                  <a:noFill/>
                </a:ln>
                <a:solidFill>
                  <a:srgbClr val="0033B3"/>
                </a:solidFill>
                <a:effectLst/>
                <a:latin typeface="Fira Code Medium"/>
              </a:rPr>
              <a:t>label </a:t>
            </a:r>
            <a:r>
              <a:rPr kumimoji="0" lang="en-US" altLang="en-US" sz="1600" b="0" i="0" u="none" strike="noStrike" cap="none" normalizeH="0" baseline="0" dirty="0">
                <a:ln>
                  <a:noFill/>
                </a:ln>
                <a:solidFill>
                  <a:srgbClr val="174AD4"/>
                </a:solidFill>
                <a:effectLst/>
                <a:latin typeface="Fira Code Medium"/>
              </a:rPr>
              <a:t>data-error</a:t>
            </a:r>
            <a:r>
              <a:rPr kumimoji="0" lang="en-US" altLang="en-US" sz="1600" b="0" i="0" u="none" strike="noStrike" cap="none" normalizeH="0" baseline="0" dirty="0">
                <a:ln>
                  <a:noFill/>
                </a:ln>
                <a:solidFill>
                  <a:srgbClr val="067D17"/>
                </a:solidFill>
                <a:effectLst/>
                <a:latin typeface="Fira Code Medium"/>
              </a:rPr>
              <a:t>="wrong" </a:t>
            </a:r>
            <a:r>
              <a:rPr kumimoji="0" lang="en-US" altLang="en-US" sz="1600" b="0" i="0" u="none" strike="noStrike" cap="none" normalizeH="0" baseline="0" dirty="0">
                <a:ln>
                  <a:noFill/>
                </a:ln>
                <a:solidFill>
                  <a:srgbClr val="174AD4"/>
                </a:solidFill>
                <a:effectLst/>
                <a:latin typeface="Fira Code Medium"/>
              </a:rPr>
              <a:t>data-success</a:t>
            </a:r>
            <a:r>
              <a:rPr kumimoji="0" lang="en-US" altLang="en-US" sz="1600" b="0" i="0" u="none" strike="noStrike" cap="none" normalizeH="0" baseline="0" dirty="0">
                <a:ln>
                  <a:noFill/>
                </a:ln>
                <a:solidFill>
                  <a:srgbClr val="067D17"/>
                </a:solidFill>
                <a:effectLst/>
                <a:latin typeface="Fira Code Medium"/>
              </a:rPr>
              <a:t>="right"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67D17"/>
                </a:solidFill>
                <a:latin typeface="Fira Code Medium"/>
              </a:rPr>
              <a:t>             </a:t>
            </a:r>
            <a:r>
              <a:rPr kumimoji="0" lang="en-US" altLang="en-US" sz="1600" b="0" i="0" u="none" strike="noStrike" cap="none" normalizeH="0" baseline="0" dirty="0">
                <a:ln>
                  <a:noFill/>
                </a:ln>
                <a:solidFill>
                  <a:srgbClr val="174AD4"/>
                </a:solidFill>
                <a:effectLst/>
                <a:latin typeface="Fira Code Medium"/>
              </a:rPr>
              <a:t>for</a:t>
            </a:r>
            <a:r>
              <a:rPr kumimoji="0" lang="en-US" altLang="en-US" sz="1600" b="0" i="0" u="none" strike="noStrike" cap="none" normalizeH="0" baseline="0" dirty="0">
                <a:ln>
                  <a:noFill/>
                </a:ln>
                <a:solidFill>
                  <a:srgbClr val="067D17"/>
                </a:solidFill>
                <a:effectLst/>
                <a:latin typeface="Fira Code Medium"/>
              </a:rPr>
              <a:t>="</a:t>
            </a:r>
            <a:r>
              <a:rPr kumimoji="0" lang="en-US" altLang="en-US" sz="1600" b="0" i="0" u="none" strike="noStrike" cap="none" normalizeH="0" baseline="0" dirty="0" err="1">
                <a:ln>
                  <a:noFill/>
                </a:ln>
                <a:solidFill>
                  <a:srgbClr val="067D17"/>
                </a:solidFill>
                <a:effectLst/>
                <a:latin typeface="Fira Code Medium"/>
              </a:rPr>
              <a:t>defaultForm</a:t>
            </a:r>
            <a:r>
              <a:rPr kumimoji="0" lang="en-US" altLang="en-US" sz="1600" b="0" i="0" u="none" strike="noStrike" cap="none" normalizeH="0" baseline="0" dirty="0">
                <a:ln>
                  <a:noFill/>
                </a:ln>
                <a:solidFill>
                  <a:srgbClr val="067D17"/>
                </a:solidFill>
                <a:effectLst/>
                <a:latin typeface="Fira Code Medium"/>
              </a:rPr>
              <a:t>-pass"</a:t>
            </a:r>
            <a:r>
              <a:rPr kumimoji="0" lang="en-US" altLang="en-US" sz="1600" b="0" i="0" u="none" strike="noStrike" cap="none" normalizeH="0" baseline="0" dirty="0">
                <a:ln>
                  <a:noFill/>
                </a:ln>
                <a:solidFill>
                  <a:srgbClr val="080808"/>
                </a:solidFill>
                <a:effectLst/>
                <a:latin typeface="Fira Code Medium"/>
              </a:rPr>
              <a:t>&gt;</a:t>
            </a:r>
            <a:r>
              <a:rPr kumimoji="0" lang="en-US" altLang="en-US" sz="1600" b="0" i="0" u="none" strike="noStrike" cap="none" normalizeH="0" baseline="0" dirty="0">
                <a:ln>
                  <a:noFill/>
                </a:ln>
                <a:solidFill>
                  <a:srgbClr val="080808"/>
                </a:solidFill>
                <a:effectLst/>
              </a:rPr>
              <a:t>Your</a:t>
            </a:r>
            <a:r>
              <a:rPr kumimoji="0" lang="en-US" altLang="en-US" sz="1600" b="0" i="0" u="none" strike="noStrike" cap="none" normalizeH="0" baseline="0" dirty="0">
                <a:ln>
                  <a:noFill/>
                </a:ln>
                <a:solidFill>
                  <a:srgbClr val="080808"/>
                </a:solidFill>
                <a:effectLst/>
                <a:latin typeface="Fira Code Medium"/>
              </a:rPr>
              <a:t> password&lt;/</a:t>
            </a:r>
            <a:r>
              <a:rPr kumimoji="0" lang="en-US" altLang="en-US" sz="1600" b="0" i="0" u="none" strike="noStrike" cap="none" normalizeH="0" baseline="0" dirty="0">
                <a:ln>
                  <a:noFill/>
                </a:ln>
                <a:solidFill>
                  <a:srgbClr val="0033B3"/>
                </a:solidFill>
                <a:effectLst/>
                <a:latin typeface="Fira Code Medium"/>
              </a:rPr>
              <a:t>label</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&lt;/</a:t>
            </a:r>
            <a:r>
              <a:rPr kumimoji="0" lang="en-US" altLang="en-US" sz="1600" b="0" i="0" u="none" strike="noStrike" cap="none" normalizeH="0" baseline="0" dirty="0">
                <a:ln>
                  <a:noFill/>
                </a:ln>
                <a:solidFill>
                  <a:srgbClr val="0033B3"/>
                </a:solidFill>
                <a:effectLst/>
                <a:latin typeface="Fira Code Medium"/>
              </a:rPr>
              <a:t>div</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&lt;</a:t>
            </a:r>
            <a:r>
              <a:rPr kumimoji="0" lang="en-US" altLang="en-US" sz="1600" b="0" i="0" u="none" strike="noStrike" cap="none" normalizeH="0" baseline="0" dirty="0">
                <a:ln>
                  <a:noFill/>
                </a:ln>
                <a:solidFill>
                  <a:srgbClr val="0033B3"/>
                </a:solidFill>
                <a:effectLst/>
                <a:latin typeface="Fira Code Medium"/>
              </a:rPr>
              <a:t>div </a:t>
            </a:r>
            <a:r>
              <a:rPr kumimoji="0" lang="en-US" altLang="en-US" sz="1600" b="0" i="0" u="none" strike="noStrike" cap="none" normalizeH="0" baseline="0" dirty="0">
                <a:ln>
                  <a:noFill/>
                </a:ln>
                <a:solidFill>
                  <a:srgbClr val="174AD4"/>
                </a:solidFill>
                <a:effectLst/>
                <a:latin typeface="Fira Code Medium"/>
              </a:rPr>
              <a:t>class</a:t>
            </a:r>
            <a:r>
              <a:rPr kumimoji="0" lang="en-US" altLang="en-US" sz="1600" b="0" i="0" u="none" strike="noStrike" cap="none" normalizeH="0" baseline="0" dirty="0">
                <a:ln>
                  <a:noFill/>
                </a:ln>
                <a:solidFill>
                  <a:srgbClr val="067D17"/>
                </a:solidFill>
                <a:effectLst/>
                <a:latin typeface="Fira Code Medium"/>
              </a:rPr>
              <a:t>="md-form mt-2"</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&lt;</a:t>
            </a:r>
            <a:r>
              <a:rPr kumimoji="0" lang="en-US" altLang="en-US" sz="1600" b="0" i="0" u="none" strike="noStrike" cap="none" normalizeH="0" baseline="0" dirty="0">
                <a:ln>
                  <a:noFill/>
                </a:ln>
                <a:solidFill>
                  <a:srgbClr val="0033B3"/>
                </a:solidFill>
                <a:effectLst/>
                <a:latin typeface="Fira Code Medium"/>
              </a:rPr>
              <a:t>label </a:t>
            </a:r>
            <a:r>
              <a:rPr kumimoji="0" lang="en-US" altLang="en-US" sz="1600" b="0" i="0" u="none" strike="noStrike" cap="none" normalizeH="0" baseline="0" dirty="0">
                <a:ln>
                  <a:noFill/>
                </a:ln>
                <a:solidFill>
                  <a:srgbClr val="174AD4"/>
                </a:solidFill>
                <a:effectLst/>
                <a:latin typeface="Fira Code Medium"/>
              </a:rPr>
              <a:t>class</a:t>
            </a:r>
            <a:r>
              <a:rPr kumimoji="0" lang="en-US" altLang="en-US" sz="1600" b="0" i="0" u="none" strike="noStrike" cap="none" normalizeH="0" baseline="0" dirty="0">
                <a:ln>
                  <a:noFill/>
                </a:ln>
                <a:solidFill>
                  <a:srgbClr val="067D17"/>
                </a:solidFill>
                <a:effectLst/>
                <a:latin typeface="Fira Code Medium"/>
              </a:rPr>
              <a:t>="text-danger" </a:t>
            </a:r>
            <a:r>
              <a:rPr kumimoji="0" lang="en-US" altLang="en-US" sz="1600" b="0" i="0" u="none" strike="noStrike" cap="none" normalizeH="0" baseline="0" dirty="0">
                <a:ln>
                  <a:noFill/>
                </a:ln>
                <a:solidFill>
                  <a:srgbClr val="174AD4"/>
                </a:solidFill>
                <a:effectLst/>
                <a:latin typeface="Fira Code Medium"/>
              </a:rPr>
              <a:t>id</a:t>
            </a:r>
            <a:r>
              <a:rPr kumimoji="0" lang="en-US" altLang="en-US" sz="1600" b="0" i="0" u="none" strike="noStrike" cap="none" normalizeH="0" baseline="0" dirty="0">
                <a:ln>
                  <a:noFill/>
                </a:ln>
                <a:solidFill>
                  <a:srgbClr val="067D17"/>
                </a:solidFill>
                <a:effectLst/>
                <a:latin typeface="Fira Code Medium"/>
              </a:rPr>
              <a:t>="login-message"</a:t>
            </a:r>
            <a:r>
              <a:rPr kumimoji="0" lang="en-US" altLang="en-US" sz="1600" b="0" i="0" u="none" strike="noStrike" cap="none" normalizeH="0" baseline="0" dirty="0">
                <a:ln>
                  <a:noFill/>
                </a:ln>
                <a:solidFill>
                  <a:srgbClr val="080808"/>
                </a:solidFill>
                <a:effectLst/>
                <a:latin typeface="Fira Code Medium"/>
              </a:rPr>
              <a:t>&gt;&lt;/</a:t>
            </a:r>
            <a:r>
              <a:rPr kumimoji="0" lang="en-US" altLang="en-US" sz="1600" b="0" i="0" u="none" strike="noStrike" cap="none" normalizeH="0" baseline="0" dirty="0">
                <a:ln>
                  <a:noFill/>
                </a:ln>
                <a:solidFill>
                  <a:srgbClr val="0033B3"/>
                </a:solidFill>
                <a:effectLst/>
                <a:latin typeface="Fira Code Medium"/>
              </a:rPr>
              <a:t>label</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&lt;/</a:t>
            </a:r>
            <a:r>
              <a:rPr kumimoji="0" lang="en-US" altLang="en-US" sz="1600" b="0" i="0" u="none" strike="noStrike" cap="none" normalizeH="0" baseline="0" dirty="0">
                <a:ln>
                  <a:noFill/>
                </a:ln>
                <a:solidFill>
                  <a:srgbClr val="0033B3"/>
                </a:solidFill>
                <a:effectLst/>
                <a:latin typeface="Fira Code Medium"/>
              </a:rPr>
              <a:t>div</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&lt;/</a:t>
            </a:r>
            <a:r>
              <a:rPr kumimoji="0" lang="en-US" altLang="en-US" sz="1600" b="0" i="0" u="none" strike="noStrike" cap="none" normalizeH="0" baseline="0" dirty="0">
                <a:ln>
                  <a:noFill/>
                </a:ln>
                <a:solidFill>
                  <a:srgbClr val="0033B3"/>
                </a:solidFill>
                <a:effectLst/>
                <a:latin typeface="Fira Code Medium"/>
              </a:rPr>
              <a:t>div</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&lt;</a:t>
            </a:r>
            <a:r>
              <a:rPr kumimoji="0" lang="en-US" altLang="en-US" sz="1600" b="0" i="0" u="none" strike="noStrike" cap="none" normalizeH="0" baseline="0" dirty="0">
                <a:ln>
                  <a:noFill/>
                </a:ln>
                <a:solidFill>
                  <a:srgbClr val="0033B3"/>
                </a:solidFill>
                <a:effectLst/>
                <a:latin typeface="Fira Code Medium"/>
              </a:rPr>
              <a:t>div </a:t>
            </a:r>
            <a:r>
              <a:rPr kumimoji="0" lang="en-US" altLang="en-US" sz="1600" b="0" i="0" u="none" strike="noStrike" cap="none" normalizeH="0" baseline="0" dirty="0">
                <a:ln>
                  <a:noFill/>
                </a:ln>
                <a:solidFill>
                  <a:srgbClr val="174AD4"/>
                </a:solidFill>
                <a:effectLst/>
                <a:latin typeface="Fira Code Medium"/>
              </a:rPr>
              <a:t>class</a:t>
            </a:r>
            <a:r>
              <a:rPr kumimoji="0" lang="en-US" altLang="en-US" sz="1600" b="0" i="0" u="none" strike="noStrike" cap="none" normalizeH="0" baseline="0" dirty="0">
                <a:ln>
                  <a:noFill/>
                </a:ln>
                <a:solidFill>
                  <a:srgbClr val="067D17"/>
                </a:solidFill>
                <a:effectLst/>
                <a:latin typeface="Fira Code Medium"/>
              </a:rPr>
              <a:t>="modal-footer d-flex justify-content-center"</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&lt;</a:t>
            </a:r>
            <a:r>
              <a:rPr kumimoji="0" lang="en-US" altLang="en-US" sz="1600" b="0" i="0" u="none" strike="noStrike" cap="none" normalizeH="0" baseline="0" dirty="0">
                <a:ln>
                  <a:noFill/>
                </a:ln>
                <a:solidFill>
                  <a:srgbClr val="0033B3"/>
                </a:solidFill>
                <a:effectLst/>
                <a:latin typeface="Fira Code Medium"/>
              </a:rPr>
              <a:t>button </a:t>
            </a:r>
            <a:r>
              <a:rPr kumimoji="0" lang="en-US" altLang="en-US" sz="1600" b="0" i="0" u="none" strike="noStrike" cap="none" normalizeH="0" baseline="0" dirty="0">
                <a:ln>
                  <a:noFill/>
                </a:ln>
                <a:solidFill>
                  <a:srgbClr val="174AD4"/>
                </a:solidFill>
                <a:effectLst/>
                <a:latin typeface="Fira Code Medium"/>
              </a:rPr>
              <a:t>class</a:t>
            </a:r>
            <a:r>
              <a:rPr kumimoji="0" lang="en-US" altLang="en-US" sz="1600" b="0" i="0" u="none" strike="noStrike" cap="none" normalizeH="0" baseline="0" dirty="0">
                <a:ln>
                  <a:noFill/>
                </a:ln>
                <a:solidFill>
                  <a:srgbClr val="067D17"/>
                </a:solidFill>
                <a:effectLst/>
                <a:latin typeface="Fira Code Medium"/>
              </a:rPr>
              <a:t>="</a:t>
            </a:r>
            <a:r>
              <a:rPr kumimoji="0" lang="en-US" altLang="en-US" sz="1600" b="0" i="0" u="none" strike="noStrike" cap="none" normalizeH="0" baseline="0" dirty="0" err="1">
                <a:ln>
                  <a:noFill/>
                </a:ln>
                <a:solidFill>
                  <a:srgbClr val="067D17"/>
                </a:solidFill>
                <a:effectLst/>
                <a:latin typeface="Fira Code Medium"/>
              </a:rPr>
              <a:t>btn</a:t>
            </a:r>
            <a:r>
              <a:rPr kumimoji="0" lang="en-US" altLang="en-US" sz="1600" b="0" i="0" u="none" strike="noStrike" cap="none" normalizeH="0" baseline="0" dirty="0">
                <a:ln>
                  <a:noFill/>
                </a:ln>
                <a:solidFill>
                  <a:srgbClr val="067D17"/>
                </a:solidFill>
                <a:effectLst/>
                <a:latin typeface="Fira Code Medium"/>
              </a:rPr>
              <a:t> </a:t>
            </a:r>
            <a:r>
              <a:rPr kumimoji="0" lang="en-US" altLang="en-US" sz="1600" b="0" i="0" u="none" strike="noStrike" cap="none" normalizeH="0" baseline="0" dirty="0" err="1">
                <a:ln>
                  <a:noFill/>
                </a:ln>
                <a:solidFill>
                  <a:srgbClr val="067D17"/>
                </a:solidFill>
                <a:effectLst/>
                <a:latin typeface="Fira Code Medium"/>
              </a:rPr>
              <a:t>btn</a:t>
            </a:r>
            <a:r>
              <a:rPr kumimoji="0" lang="en-US" altLang="en-US" sz="1600" b="0" i="0" u="none" strike="noStrike" cap="none" normalizeH="0" baseline="0" dirty="0">
                <a:ln>
                  <a:noFill/>
                </a:ln>
                <a:solidFill>
                  <a:srgbClr val="067D17"/>
                </a:solidFill>
                <a:effectLst/>
                <a:latin typeface="Fira Code Medium"/>
              </a:rPr>
              <a:t>-primary"</a:t>
            </a:r>
            <a:br>
              <a:rPr kumimoji="0" lang="en-US" altLang="en-US" sz="1600" b="0" i="0" u="none" strike="noStrike" cap="none" normalizeH="0" baseline="0" dirty="0">
                <a:ln>
                  <a:noFill/>
                </a:ln>
                <a:solidFill>
                  <a:srgbClr val="067D17"/>
                </a:solidFill>
                <a:effectLst/>
                <a:latin typeface="Fira Code Medium"/>
              </a:rPr>
            </a:br>
            <a:r>
              <a:rPr kumimoji="0" lang="en-US" altLang="en-US" sz="1600" b="0" i="0" u="none" strike="noStrike" cap="none" normalizeH="0" baseline="0" dirty="0">
                <a:ln>
                  <a:noFill/>
                </a:ln>
                <a:solidFill>
                  <a:srgbClr val="067D17"/>
                </a:solidFill>
                <a:effectLst/>
                <a:latin typeface="Fira Code Medium"/>
              </a:rPr>
              <a:t>              </a:t>
            </a:r>
            <a:r>
              <a:rPr kumimoji="0" lang="en-US" altLang="en-US" sz="1600" b="0" i="0" u="none" strike="noStrike" cap="none" normalizeH="0" baseline="0" dirty="0">
                <a:ln>
                  <a:noFill/>
                </a:ln>
                <a:solidFill>
                  <a:srgbClr val="174AD4"/>
                </a:solidFill>
                <a:effectLst/>
                <a:latin typeface="Fira Code Medium"/>
              </a:rPr>
              <a:t>onclick</a:t>
            </a:r>
            <a:r>
              <a:rPr kumimoji="0" lang="en-US" altLang="en-US" sz="1600" b="0" i="0" u="none" strike="noStrike" cap="none" normalizeH="0" baseline="0" dirty="0">
                <a:ln>
                  <a:noFill/>
                </a:ln>
                <a:solidFill>
                  <a:srgbClr val="067D17"/>
                </a:solidFill>
                <a:effectLst/>
                <a:latin typeface="Fira Code Medium"/>
              </a:rPr>
              <a:t>="</a:t>
            </a:r>
            <a:r>
              <a:rPr kumimoji="0" lang="en-US" altLang="en-US" sz="1600" b="0" i="1" u="none" strike="noStrike" cap="none" normalizeH="0" baseline="0" dirty="0">
                <a:ln>
                  <a:noFill/>
                </a:ln>
                <a:solidFill>
                  <a:srgbClr val="080808"/>
                </a:solidFill>
                <a:effectLst/>
                <a:latin typeface="Fira Code Medium"/>
              </a:rPr>
              <a:t>login</a:t>
            </a:r>
            <a:r>
              <a:rPr kumimoji="0" lang="en-US" altLang="en-US" sz="1600" b="0" i="0" u="none" strike="noStrike" cap="none" normalizeH="0" baseline="0" dirty="0">
                <a:ln>
                  <a:noFill/>
                </a:ln>
                <a:solidFill>
                  <a:srgbClr val="080808"/>
                </a:solidFill>
                <a:effectLst/>
                <a:latin typeface="Fira Code Medium"/>
              </a:rPr>
              <a:t>(</a:t>
            </a:r>
            <a:r>
              <a:rPr kumimoji="0" lang="en-US" altLang="en-US" sz="1600" b="0" i="0" u="none" strike="noStrike" cap="none" normalizeH="0" baseline="0" dirty="0">
                <a:ln>
                  <a:noFill/>
                </a:ln>
                <a:solidFill>
                  <a:srgbClr val="871094"/>
                </a:solidFill>
                <a:effectLst/>
                <a:latin typeface="Fira Code Medium"/>
              </a:rPr>
              <a:t>$</a:t>
            </a:r>
            <a:r>
              <a:rPr kumimoji="0" lang="en-US" altLang="en-US" sz="1600" b="0" i="0" u="none" strike="noStrike" cap="none" normalizeH="0" baseline="0" dirty="0">
                <a:ln>
                  <a:noFill/>
                </a:ln>
                <a:solidFill>
                  <a:srgbClr val="080808"/>
                </a:solidFill>
                <a:effectLst/>
                <a:latin typeface="Fira Code Medium"/>
              </a:rPr>
              <a:t>(</a:t>
            </a:r>
            <a:r>
              <a:rPr kumimoji="0" lang="en-US" altLang="en-US" sz="1600" b="0" i="0" u="none" strike="noStrike" cap="none" normalizeH="0" baseline="0" dirty="0">
                <a:ln>
                  <a:noFill/>
                </a:ln>
                <a:solidFill>
                  <a:srgbClr val="067D17"/>
                </a:solidFill>
                <a:effectLst/>
                <a:latin typeface="Fira Code Medium"/>
              </a:rPr>
              <a:t>'#</a:t>
            </a:r>
            <a:r>
              <a:rPr kumimoji="0" lang="en-US" altLang="en-US" sz="1600" b="0" i="0" u="none" strike="noStrike" cap="none" normalizeH="0" baseline="0" dirty="0" err="1">
                <a:ln>
                  <a:noFill/>
                </a:ln>
                <a:solidFill>
                  <a:srgbClr val="067D17"/>
                </a:solidFill>
                <a:effectLst/>
                <a:latin typeface="Fira Code Medium"/>
              </a:rPr>
              <a:t>defaultForm</a:t>
            </a:r>
            <a:r>
              <a:rPr kumimoji="0" lang="en-US" altLang="en-US" sz="1600" b="0" i="0" u="none" strike="noStrike" cap="none" normalizeH="0" baseline="0" dirty="0">
                <a:ln>
                  <a:noFill/>
                </a:ln>
                <a:solidFill>
                  <a:srgbClr val="067D17"/>
                </a:solidFill>
                <a:effectLst/>
                <a:latin typeface="Fira Code Medium"/>
              </a:rPr>
              <a:t>-user'</a:t>
            </a:r>
            <a:r>
              <a:rPr kumimoji="0" lang="en-US" altLang="en-US" sz="1600" b="0" i="0" u="none" strike="noStrike" cap="none" normalizeH="0" baseline="0" dirty="0">
                <a:ln>
                  <a:noFill/>
                </a:ln>
                <a:solidFill>
                  <a:srgbClr val="080808"/>
                </a:solidFill>
                <a:effectLst/>
                <a:latin typeface="Fira Code Medium"/>
              </a:rPr>
              <a:t>).</a:t>
            </a:r>
            <a:r>
              <a:rPr kumimoji="0" lang="en-US" altLang="en-US" sz="1600" b="0" i="0" u="none" strike="noStrike" cap="none" normalizeH="0" baseline="0" dirty="0" err="1">
                <a:ln>
                  <a:noFill/>
                </a:ln>
                <a:solidFill>
                  <a:srgbClr val="7A7A43"/>
                </a:solidFill>
                <a:effectLst/>
                <a:latin typeface="Fira Code Medium"/>
              </a:rPr>
              <a:t>val</a:t>
            </a:r>
            <a:r>
              <a:rPr kumimoji="0" lang="en-US" altLang="en-US" sz="1600" b="0" i="0" u="none" strike="noStrike" cap="none" normalizeH="0" baseline="0" dirty="0">
                <a:ln>
                  <a:noFill/>
                </a:ln>
                <a:solidFill>
                  <a:srgbClr val="080808"/>
                </a:solidFill>
                <a:effectLst/>
                <a:latin typeface="Fira Code Medium"/>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80808"/>
                </a:solidFill>
                <a:latin typeface="Fira Code Medium"/>
              </a:rPr>
              <a:t>                 </a:t>
            </a:r>
            <a:r>
              <a:rPr kumimoji="0" lang="en-US" altLang="en-US" sz="1600" b="0" i="0" u="none" strike="noStrike" cap="none" normalizeH="0" baseline="0" dirty="0">
                <a:ln>
                  <a:noFill/>
                </a:ln>
                <a:solidFill>
                  <a:srgbClr val="871094"/>
                </a:solidFill>
                <a:effectLst/>
                <a:latin typeface="Fira Code Medium"/>
              </a:rPr>
              <a:t>$</a:t>
            </a:r>
            <a:r>
              <a:rPr kumimoji="0" lang="en-US" altLang="en-US" sz="1600" b="0" i="0" u="none" strike="noStrike" cap="none" normalizeH="0" baseline="0" dirty="0">
                <a:ln>
                  <a:noFill/>
                </a:ln>
                <a:solidFill>
                  <a:srgbClr val="080808"/>
                </a:solidFill>
                <a:effectLst/>
                <a:latin typeface="Fira Code Medium"/>
              </a:rPr>
              <a:t>(</a:t>
            </a:r>
            <a:r>
              <a:rPr kumimoji="0" lang="en-US" altLang="en-US" sz="1600" b="0" i="0" u="none" strike="noStrike" cap="none" normalizeH="0" baseline="0" dirty="0">
                <a:ln>
                  <a:noFill/>
                </a:ln>
                <a:solidFill>
                  <a:srgbClr val="067D17"/>
                </a:solidFill>
                <a:effectLst/>
                <a:latin typeface="Fira Code Medium"/>
              </a:rPr>
              <a:t>'#</a:t>
            </a:r>
            <a:r>
              <a:rPr kumimoji="0" lang="en-US" altLang="en-US" sz="1600" b="0" i="0" u="none" strike="noStrike" cap="none" normalizeH="0" baseline="0" dirty="0" err="1">
                <a:ln>
                  <a:noFill/>
                </a:ln>
                <a:solidFill>
                  <a:srgbClr val="067D17"/>
                </a:solidFill>
                <a:effectLst/>
                <a:latin typeface="Fira Code Medium"/>
              </a:rPr>
              <a:t>defaultForm</a:t>
            </a:r>
            <a:r>
              <a:rPr kumimoji="0" lang="en-US" altLang="en-US" sz="1600" b="0" i="0" u="none" strike="noStrike" cap="none" normalizeH="0" baseline="0" dirty="0">
                <a:ln>
                  <a:noFill/>
                </a:ln>
                <a:solidFill>
                  <a:srgbClr val="067D17"/>
                </a:solidFill>
                <a:effectLst/>
                <a:latin typeface="Fira Code Medium"/>
              </a:rPr>
              <a:t>-pass'</a:t>
            </a:r>
            <a:r>
              <a:rPr kumimoji="0" lang="en-US" altLang="en-US" sz="1600" b="0" i="0" u="none" strike="noStrike" cap="none" normalizeH="0" baseline="0" dirty="0">
                <a:ln>
                  <a:noFill/>
                </a:ln>
                <a:solidFill>
                  <a:srgbClr val="080808"/>
                </a:solidFill>
                <a:effectLst/>
                <a:latin typeface="Fira Code Medium"/>
              </a:rPr>
              <a:t>).</a:t>
            </a:r>
            <a:r>
              <a:rPr kumimoji="0" lang="en-US" altLang="en-US" sz="1600" b="0" i="0" u="none" strike="noStrike" cap="none" normalizeH="0" baseline="0" dirty="0" err="1">
                <a:ln>
                  <a:noFill/>
                </a:ln>
                <a:solidFill>
                  <a:srgbClr val="7A7A43"/>
                </a:solidFill>
                <a:effectLst/>
                <a:latin typeface="Fira Code Medium"/>
              </a:rPr>
              <a:t>val</a:t>
            </a:r>
            <a:r>
              <a:rPr kumimoji="0" lang="en-US" altLang="en-US" sz="1600" b="0" i="0" u="none" strike="noStrike" cap="none" normalizeH="0" baseline="0" dirty="0">
                <a:ln>
                  <a:noFill/>
                </a:ln>
                <a:solidFill>
                  <a:srgbClr val="080808"/>
                </a:solidFill>
                <a:effectLst/>
                <a:latin typeface="Fira Code Medium"/>
              </a:rPr>
              <a:t>())</a:t>
            </a:r>
            <a:r>
              <a:rPr kumimoji="0" lang="en-US" altLang="en-US" sz="1600" b="0" i="0" u="none" strike="noStrike" cap="none" normalizeH="0" baseline="0" dirty="0">
                <a:ln>
                  <a:noFill/>
                </a:ln>
                <a:solidFill>
                  <a:srgbClr val="067D17"/>
                </a:solidFill>
                <a:effectLst/>
                <a:latin typeface="Fira Code Medium"/>
              </a:rPr>
              <a:t>"</a:t>
            </a:r>
            <a:r>
              <a:rPr kumimoji="0" lang="en-US" altLang="en-US" sz="1600" b="0" i="0" u="none" strike="noStrike" cap="none" normalizeH="0" baseline="0" dirty="0">
                <a:ln>
                  <a:noFill/>
                </a:ln>
                <a:solidFill>
                  <a:srgbClr val="080808"/>
                </a:solidFill>
                <a:effectLst/>
                <a:latin typeface="Fira Code Medium"/>
              </a:rPr>
              <a:t>&gt;Login&lt;/</a:t>
            </a:r>
            <a:r>
              <a:rPr kumimoji="0" lang="en-US" altLang="en-US" sz="1600" b="0" i="0" u="none" strike="noStrike" cap="none" normalizeH="0" baseline="0" dirty="0">
                <a:ln>
                  <a:noFill/>
                </a:ln>
                <a:solidFill>
                  <a:srgbClr val="0033B3"/>
                </a:solidFill>
                <a:effectLst/>
                <a:latin typeface="Fira Code Medium"/>
              </a:rPr>
              <a:t>button</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&lt;/</a:t>
            </a:r>
            <a:r>
              <a:rPr kumimoji="0" lang="en-US" altLang="en-US" sz="1600" b="0" i="0" u="none" strike="noStrike" cap="none" normalizeH="0" baseline="0" dirty="0">
                <a:ln>
                  <a:noFill/>
                </a:ln>
                <a:solidFill>
                  <a:srgbClr val="0033B3"/>
                </a:solidFill>
                <a:effectLst/>
                <a:latin typeface="Fira Code Medium"/>
              </a:rPr>
              <a:t>div</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&lt;/</a:t>
            </a:r>
            <a:r>
              <a:rPr kumimoji="0" lang="en-US" altLang="en-US" sz="1600" b="0" i="0" u="none" strike="noStrike" cap="none" normalizeH="0" baseline="0" dirty="0">
                <a:ln>
                  <a:noFill/>
                </a:ln>
                <a:solidFill>
                  <a:srgbClr val="0033B3"/>
                </a:solidFill>
                <a:effectLst/>
                <a:latin typeface="Fira Code Medium"/>
              </a:rPr>
              <a:t>div</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&lt;/</a:t>
            </a:r>
            <a:r>
              <a:rPr kumimoji="0" lang="en-US" altLang="en-US" sz="1600" b="0" i="0" u="none" strike="noStrike" cap="none" normalizeH="0" baseline="0" dirty="0">
                <a:ln>
                  <a:noFill/>
                </a:ln>
                <a:solidFill>
                  <a:srgbClr val="0033B3"/>
                </a:solidFill>
                <a:effectLst/>
                <a:latin typeface="Fira Code Medium"/>
              </a:rPr>
              <a:t>div</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&lt;/</a:t>
            </a:r>
            <a:r>
              <a:rPr kumimoji="0" lang="en-US" altLang="en-US" sz="1600" b="0" i="0" u="none" strike="noStrike" cap="none" normalizeH="0" baseline="0" dirty="0">
                <a:ln>
                  <a:noFill/>
                </a:ln>
                <a:solidFill>
                  <a:srgbClr val="0033B3"/>
                </a:solidFill>
                <a:effectLst/>
                <a:latin typeface="Fira Code Medium"/>
              </a:rPr>
              <a:t>div</a:t>
            </a:r>
            <a:r>
              <a:rPr kumimoji="0" lang="en-US" altLang="en-US" sz="1600" b="0" i="0" u="none" strike="noStrike" cap="none" normalizeH="0" baseline="0" dirty="0">
                <a:ln>
                  <a:noFill/>
                </a:ln>
                <a:solidFill>
                  <a:srgbClr val="080808"/>
                </a:solidFill>
                <a:effectLst/>
                <a:latin typeface="Fira Code Medium"/>
              </a:rPr>
              <a:t>&gt;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00212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79F25AD-6C97-4921-B96B-6C2C82882FAD}"/>
              </a:ext>
            </a:extLst>
          </p:cNvPr>
          <p:cNvSpPr>
            <a:spLocks noGrp="1" noChangeArrowheads="1"/>
          </p:cNvSpPr>
          <p:nvPr>
            <p:ph idx="1"/>
          </p:nvPr>
        </p:nvSpPr>
        <p:spPr bwMode="auto">
          <a:xfrm>
            <a:off x="990600" y="3451042"/>
            <a:ext cx="7818120" cy="2554545"/>
          </a:xfrm>
          <a:prstGeom prst="rect">
            <a:avLst/>
          </a:prstGeom>
          <a:solidFill>
            <a:schemeClr val="bg1">
              <a:lumMod val="95000"/>
            </a:schemeClr>
          </a:solidFill>
          <a:ln>
            <a:solidFill>
              <a:schemeClr val="accent2">
                <a:lumMod val="75000"/>
              </a:schemeClr>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ts val="600"/>
              </a:spcBef>
              <a:spcAft>
                <a:spcPct val="0"/>
              </a:spcAft>
              <a:buClrTx/>
              <a:buSzTx/>
              <a:buFontTx/>
              <a:buNone/>
              <a:tabLst/>
            </a:pPr>
            <a:r>
              <a:rPr kumimoji="0" lang="en-US" altLang="en-US" sz="2000" b="0" i="0" u="none" strike="noStrike" cap="none" normalizeH="0" baseline="0" dirty="0">
                <a:ln>
                  <a:noFill/>
                </a:ln>
                <a:solidFill>
                  <a:srgbClr val="CC7832"/>
                </a:solidFill>
                <a:effectLst/>
              </a:rPr>
              <a:t>function </a:t>
            </a:r>
            <a:r>
              <a:rPr kumimoji="0" lang="en-US" altLang="en-US" sz="2000" b="0" i="0" u="none" strike="noStrike" cap="none" normalizeH="0" baseline="0" dirty="0">
                <a:ln>
                  <a:noFill/>
                </a:ln>
                <a:solidFill>
                  <a:srgbClr val="FFC66D"/>
                </a:solidFill>
                <a:effectLst/>
              </a:rPr>
              <a:t>logout</a:t>
            </a:r>
            <a:r>
              <a:rPr kumimoji="0" lang="en-US" altLang="en-US" sz="2000" b="0" i="0" u="none" strike="noStrike" cap="none" normalizeH="0" baseline="0" dirty="0">
                <a:ln>
                  <a:noFill/>
                </a:ln>
                <a:solidFill>
                  <a:srgbClr val="A9B7C6"/>
                </a:solidFill>
                <a:effectLst/>
              </a:rPr>
              <a:t>() {</a:t>
            </a:r>
            <a:br>
              <a:rPr kumimoji="0" lang="en-US" altLang="en-US" sz="2000" b="0" i="0" u="none" strike="noStrike" cap="none" normalizeH="0" baseline="0" dirty="0">
                <a:ln>
                  <a:noFill/>
                </a:ln>
                <a:solidFill>
                  <a:srgbClr val="A9B7C6"/>
                </a:solidFill>
                <a:effectLst/>
              </a:rPr>
            </a:br>
            <a:r>
              <a:rPr kumimoji="0" lang="en-US" altLang="en-US" sz="2000" b="0" i="0" u="none" strike="noStrike" cap="none" normalizeH="0" baseline="0" dirty="0">
                <a:ln>
                  <a:noFill/>
                </a:ln>
                <a:solidFill>
                  <a:srgbClr val="A9B7C6"/>
                </a:solidFill>
                <a:effectLst/>
              </a:rPr>
              <a:t>    </a:t>
            </a:r>
            <a:r>
              <a:rPr kumimoji="0" lang="en-US" altLang="en-US" sz="2000" b="0" i="0" u="none" strike="noStrike" cap="none" normalizeH="0" baseline="0" dirty="0">
                <a:ln>
                  <a:noFill/>
                </a:ln>
                <a:solidFill>
                  <a:srgbClr val="CC7832"/>
                </a:solidFill>
                <a:effectLst/>
              </a:rPr>
              <a:t>const </a:t>
            </a:r>
            <a:r>
              <a:rPr kumimoji="0" lang="en-US" altLang="en-US" sz="2000" b="0" i="0" u="none" strike="noStrike" cap="none" normalizeH="0" baseline="0" dirty="0" err="1">
                <a:ln>
                  <a:noFill/>
                </a:ln>
                <a:solidFill>
                  <a:srgbClr val="A9B7C6"/>
                </a:solidFill>
                <a:effectLst/>
              </a:rPr>
              <a:t>xhttp</a:t>
            </a:r>
            <a:r>
              <a:rPr kumimoji="0" lang="en-US" altLang="en-US" sz="2000" b="0" i="0" u="none" strike="noStrike" cap="none" normalizeH="0" baseline="0" dirty="0">
                <a:ln>
                  <a:noFill/>
                </a:ln>
                <a:solidFill>
                  <a:srgbClr val="A9B7C6"/>
                </a:solidFill>
                <a:effectLst/>
              </a:rPr>
              <a:t> = </a:t>
            </a:r>
            <a:r>
              <a:rPr kumimoji="0" lang="en-US" altLang="en-US" sz="2000" b="0" i="0" u="none" strike="noStrike" cap="none" normalizeH="0" baseline="0" dirty="0">
                <a:ln>
                  <a:noFill/>
                </a:ln>
                <a:solidFill>
                  <a:srgbClr val="CC7832"/>
                </a:solidFill>
                <a:effectLst/>
              </a:rPr>
              <a:t>new </a:t>
            </a:r>
            <a:r>
              <a:rPr kumimoji="0" lang="en-US" altLang="en-US" sz="2000" b="0" i="0" u="none" strike="noStrike" cap="none" normalizeH="0" baseline="0" dirty="0" err="1">
                <a:ln>
                  <a:noFill/>
                </a:ln>
                <a:solidFill>
                  <a:srgbClr val="FFC66D"/>
                </a:solidFill>
                <a:effectLst/>
              </a:rPr>
              <a:t>XMLHttpRequest</a:t>
            </a:r>
            <a:r>
              <a:rPr kumimoji="0" lang="en-US" altLang="en-US" sz="2000" b="0" i="0" u="none" strike="noStrike" cap="none" normalizeH="0" baseline="0" dirty="0">
                <a:ln>
                  <a:noFill/>
                </a:ln>
                <a:solidFill>
                  <a:srgbClr val="A9B7C6"/>
                </a:solidFill>
                <a:effectLst/>
              </a:rPr>
              <a:t>()</a:t>
            </a:r>
            <a:r>
              <a:rPr kumimoji="0" lang="en-US" altLang="en-US" sz="2000" b="0" i="0" u="none" strike="noStrike" cap="none" normalizeH="0" baseline="0" dirty="0">
                <a:ln>
                  <a:noFill/>
                </a:ln>
                <a:solidFill>
                  <a:srgbClr val="CC7832"/>
                </a:solidFill>
                <a:effectLst/>
              </a:rPr>
              <a:t>;</a:t>
            </a:r>
            <a:br>
              <a:rPr kumimoji="0" lang="en-US" altLang="en-US" sz="2000" b="0" i="0" u="none" strike="noStrike" cap="none" normalizeH="0" baseline="0" dirty="0">
                <a:ln>
                  <a:noFill/>
                </a:ln>
                <a:solidFill>
                  <a:srgbClr val="CC7832"/>
                </a:solidFill>
                <a:effectLst/>
              </a:rPr>
            </a:br>
            <a:r>
              <a:rPr kumimoji="0" lang="en-US" altLang="en-US" sz="2000" b="0" i="0" u="none" strike="noStrike" cap="none" normalizeH="0" baseline="0" dirty="0">
                <a:ln>
                  <a:noFill/>
                </a:ln>
                <a:solidFill>
                  <a:srgbClr val="CC7832"/>
                </a:solidFill>
                <a:effectLst/>
              </a:rPr>
              <a:t>    </a:t>
            </a:r>
            <a:r>
              <a:rPr kumimoji="0" lang="en-US" altLang="en-US" sz="2000" b="0" i="0" u="none" strike="noStrike" cap="none" normalizeH="0" baseline="0" dirty="0" err="1">
                <a:ln>
                  <a:noFill/>
                </a:ln>
                <a:solidFill>
                  <a:srgbClr val="A9B7C6"/>
                </a:solidFill>
                <a:effectLst/>
              </a:rPr>
              <a:t>xhttp.</a:t>
            </a:r>
            <a:r>
              <a:rPr kumimoji="0" lang="en-US" altLang="en-US" sz="2000" b="0" i="0" u="none" strike="noStrike" cap="none" normalizeH="0" baseline="0" dirty="0" err="1">
                <a:ln>
                  <a:noFill/>
                </a:ln>
                <a:solidFill>
                  <a:srgbClr val="9876AA"/>
                </a:solidFill>
                <a:effectLst/>
              </a:rPr>
              <a:t>onload</a:t>
            </a:r>
            <a:r>
              <a:rPr kumimoji="0" lang="en-US" altLang="en-US" sz="2000" b="0" i="0" u="none" strike="noStrike" cap="none" normalizeH="0" baseline="0" dirty="0">
                <a:ln>
                  <a:noFill/>
                </a:ln>
                <a:solidFill>
                  <a:srgbClr val="9876AA"/>
                </a:solidFill>
                <a:effectLst/>
              </a:rPr>
              <a:t> </a:t>
            </a:r>
            <a:r>
              <a:rPr kumimoji="0" lang="en-US" altLang="en-US" sz="2000" b="0" i="0" u="none" strike="noStrike" cap="none" normalizeH="0" baseline="0" dirty="0">
                <a:ln>
                  <a:noFill/>
                </a:ln>
                <a:solidFill>
                  <a:srgbClr val="A9B7C6"/>
                </a:solidFill>
                <a:effectLst/>
              </a:rPr>
              <a:t>= </a:t>
            </a:r>
            <a:r>
              <a:rPr kumimoji="0" lang="en-US" altLang="en-US" sz="2000" b="0" i="0" u="none" strike="noStrike" cap="none" normalizeH="0" baseline="0" dirty="0">
                <a:ln>
                  <a:noFill/>
                </a:ln>
                <a:solidFill>
                  <a:srgbClr val="CC7832"/>
                </a:solidFill>
                <a:effectLst/>
              </a:rPr>
              <a:t>function </a:t>
            </a:r>
            <a:r>
              <a:rPr kumimoji="0" lang="en-US" altLang="en-US" sz="2000" b="0" i="0" u="none" strike="noStrike" cap="none" normalizeH="0" baseline="0" dirty="0">
                <a:ln>
                  <a:noFill/>
                </a:ln>
                <a:solidFill>
                  <a:srgbClr val="A9B7C6"/>
                </a:solidFill>
                <a:effectLst/>
              </a:rPr>
              <a:t>() {</a:t>
            </a:r>
            <a:br>
              <a:rPr kumimoji="0" lang="en-US" altLang="en-US" sz="2000" b="0" i="0" u="none" strike="noStrike" cap="none" normalizeH="0" baseline="0" dirty="0">
                <a:ln>
                  <a:noFill/>
                </a:ln>
                <a:solidFill>
                  <a:srgbClr val="A9B7C6"/>
                </a:solidFill>
                <a:effectLst/>
              </a:rPr>
            </a:br>
            <a:r>
              <a:rPr kumimoji="0" lang="en-US" altLang="en-US" sz="2000" b="0" i="0" u="none" strike="noStrike" cap="none" normalizeH="0" baseline="0" dirty="0">
                <a:ln>
                  <a:noFill/>
                </a:ln>
                <a:solidFill>
                  <a:srgbClr val="A9B7C6"/>
                </a:solidFill>
                <a:effectLst/>
              </a:rPr>
              <a:t>        </a:t>
            </a:r>
            <a:r>
              <a:rPr kumimoji="0" lang="en-US" altLang="en-US" sz="2000" b="1" i="1" u="none" strike="noStrike" cap="none" normalizeH="0" baseline="0" dirty="0" err="1">
                <a:ln>
                  <a:noFill/>
                </a:ln>
                <a:solidFill>
                  <a:srgbClr val="9876AA"/>
                </a:solidFill>
                <a:effectLst/>
              </a:rPr>
              <a:t>location</a:t>
            </a:r>
            <a:r>
              <a:rPr kumimoji="0" lang="en-US" altLang="en-US" sz="2000" b="0" i="0" u="none" strike="noStrike" cap="none" normalizeH="0" baseline="0" dirty="0" err="1">
                <a:ln>
                  <a:noFill/>
                </a:ln>
                <a:solidFill>
                  <a:srgbClr val="A9B7C6"/>
                </a:solidFill>
                <a:effectLst/>
              </a:rPr>
              <a:t>.</a:t>
            </a:r>
            <a:r>
              <a:rPr kumimoji="0" lang="en-US" altLang="en-US" sz="2000" b="0" i="0" u="none" strike="noStrike" cap="none" normalizeH="0" baseline="0" dirty="0" err="1">
                <a:ln>
                  <a:noFill/>
                </a:ln>
                <a:solidFill>
                  <a:srgbClr val="FFC66D"/>
                </a:solidFill>
                <a:effectLst/>
              </a:rPr>
              <a:t>reload</a:t>
            </a:r>
            <a:r>
              <a:rPr kumimoji="0" lang="en-US" altLang="en-US" sz="2000" b="0" i="0" u="none" strike="noStrike" cap="none" normalizeH="0" baseline="0" dirty="0">
                <a:ln>
                  <a:noFill/>
                </a:ln>
                <a:solidFill>
                  <a:srgbClr val="A9B7C6"/>
                </a:solidFill>
                <a:effectLst/>
              </a:rPr>
              <a:t>()</a:t>
            </a:r>
            <a:r>
              <a:rPr kumimoji="0" lang="en-US" altLang="en-US" sz="2000" b="0" i="0" u="none" strike="noStrike" cap="none" normalizeH="0" baseline="0" dirty="0">
                <a:ln>
                  <a:noFill/>
                </a:ln>
                <a:solidFill>
                  <a:srgbClr val="CC7832"/>
                </a:solidFill>
                <a:effectLst/>
              </a:rPr>
              <a:t>;</a:t>
            </a:r>
            <a:br>
              <a:rPr kumimoji="0" lang="en-US" altLang="en-US" sz="2000" b="0" i="0" u="none" strike="noStrike" cap="none" normalizeH="0" baseline="0" dirty="0">
                <a:ln>
                  <a:noFill/>
                </a:ln>
                <a:solidFill>
                  <a:srgbClr val="CC7832"/>
                </a:solidFill>
                <a:effectLst/>
              </a:rPr>
            </a:br>
            <a:r>
              <a:rPr kumimoji="0" lang="en-US" altLang="en-US" sz="2000" b="0" i="0" u="none" strike="noStrike" cap="none" normalizeH="0" baseline="0" dirty="0">
                <a:ln>
                  <a:noFill/>
                </a:ln>
                <a:solidFill>
                  <a:srgbClr val="CC7832"/>
                </a:solidFill>
                <a:effectLst/>
              </a:rPr>
              <a:t>    </a:t>
            </a:r>
            <a:r>
              <a:rPr kumimoji="0" lang="en-US" altLang="en-US" sz="2000" b="0" i="0" u="none" strike="noStrike" cap="none" normalizeH="0" baseline="0" dirty="0">
                <a:ln>
                  <a:noFill/>
                </a:ln>
                <a:solidFill>
                  <a:srgbClr val="A9B7C6"/>
                </a:solidFill>
                <a:effectLst/>
              </a:rPr>
              <a:t>}</a:t>
            </a:r>
            <a:br>
              <a:rPr kumimoji="0" lang="en-US" altLang="en-US" sz="2000" b="0" i="0" u="none" strike="noStrike" cap="none" normalizeH="0" baseline="0" dirty="0">
                <a:ln>
                  <a:noFill/>
                </a:ln>
                <a:solidFill>
                  <a:srgbClr val="A9B7C6"/>
                </a:solidFill>
                <a:effectLst/>
              </a:rPr>
            </a:br>
            <a:r>
              <a:rPr kumimoji="0" lang="en-US" altLang="en-US" sz="2000" b="0" i="0" u="none" strike="noStrike" cap="none" normalizeH="0" baseline="0" dirty="0">
                <a:ln>
                  <a:noFill/>
                </a:ln>
                <a:solidFill>
                  <a:srgbClr val="A9B7C6"/>
                </a:solidFill>
                <a:effectLst/>
              </a:rPr>
              <a:t>    </a:t>
            </a:r>
            <a:r>
              <a:rPr kumimoji="0" lang="en-US" altLang="en-US" sz="2000" b="0" i="0" u="none" strike="noStrike" cap="none" normalizeH="0" baseline="0" dirty="0" err="1">
                <a:ln>
                  <a:noFill/>
                </a:ln>
                <a:solidFill>
                  <a:srgbClr val="A9B7C6"/>
                </a:solidFill>
                <a:effectLst/>
              </a:rPr>
              <a:t>xhttp.</a:t>
            </a:r>
            <a:r>
              <a:rPr kumimoji="0" lang="en-US" altLang="en-US" sz="2000" b="0" i="0" u="none" strike="noStrike" cap="none" normalizeH="0" baseline="0" dirty="0" err="1">
                <a:ln>
                  <a:noFill/>
                </a:ln>
                <a:solidFill>
                  <a:srgbClr val="FFC66D"/>
                </a:solidFill>
                <a:effectLst/>
              </a:rPr>
              <a:t>open</a:t>
            </a:r>
            <a:r>
              <a:rPr kumimoji="0" lang="en-US" altLang="en-US" sz="2000" b="0" i="0" u="none" strike="noStrike" cap="none" normalizeH="0" baseline="0" dirty="0">
                <a:ln>
                  <a:noFill/>
                </a:ln>
                <a:solidFill>
                  <a:srgbClr val="A9B7C6"/>
                </a:solidFill>
                <a:effectLst/>
              </a:rPr>
              <a:t>(</a:t>
            </a:r>
            <a:r>
              <a:rPr kumimoji="0" lang="en-US" altLang="en-US" sz="2000" b="0" i="0" u="none" strike="noStrike" cap="none" normalizeH="0" baseline="0" dirty="0">
                <a:ln>
                  <a:noFill/>
                </a:ln>
                <a:solidFill>
                  <a:srgbClr val="6A8759"/>
                </a:solidFill>
                <a:effectLst/>
              </a:rPr>
              <a:t>"GET"</a:t>
            </a:r>
            <a:r>
              <a:rPr kumimoji="0" lang="en-US" altLang="en-US" sz="2000" b="0" i="0" u="none" strike="noStrike" cap="none" normalizeH="0" baseline="0" dirty="0">
                <a:ln>
                  <a:noFill/>
                </a:ln>
                <a:solidFill>
                  <a:srgbClr val="CC7832"/>
                </a:solidFill>
                <a:effectLst/>
              </a:rPr>
              <a:t>, </a:t>
            </a:r>
            <a:r>
              <a:rPr kumimoji="0" lang="en-US" altLang="en-US" sz="2000" b="0" i="0" u="none" strike="noStrike" cap="none" normalizeH="0" baseline="0" dirty="0">
                <a:ln>
                  <a:noFill/>
                </a:ln>
                <a:solidFill>
                  <a:srgbClr val="6A8759"/>
                </a:solidFill>
                <a:effectLst/>
              </a:rPr>
              <a:t>"logout"</a:t>
            </a:r>
            <a:r>
              <a:rPr kumimoji="0" lang="en-US" altLang="en-US" sz="2000" b="0" i="0" u="none" strike="noStrike" cap="none" normalizeH="0" baseline="0" dirty="0">
                <a:ln>
                  <a:noFill/>
                </a:ln>
                <a:solidFill>
                  <a:srgbClr val="A9B7C6"/>
                </a:solidFill>
                <a:effectLst/>
              </a:rPr>
              <a:t>)</a:t>
            </a:r>
            <a:r>
              <a:rPr kumimoji="0" lang="en-US" altLang="en-US" sz="2000" b="0" i="0" u="none" strike="noStrike" cap="none" normalizeH="0" baseline="0" dirty="0">
                <a:ln>
                  <a:noFill/>
                </a:ln>
                <a:solidFill>
                  <a:srgbClr val="CC7832"/>
                </a:solidFill>
                <a:effectLst/>
              </a:rPr>
              <a:t>;</a:t>
            </a:r>
            <a:br>
              <a:rPr kumimoji="0" lang="en-US" altLang="en-US" sz="2000" b="0" i="0" u="none" strike="noStrike" cap="none" normalizeH="0" baseline="0" dirty="0">
                <a:ln>
                  <a:noFill/>
                </a:ln>
                <a:solidFill>
                  <a:srgbClr val="CC7832"/>
                </a:solidFill>
                <a:effectLst/>
              </a:rPr>
            </a:br>
            <a:r>
              <a:rPr kumimoji="0" lang="en-US" altLang="en-US" sz="2000" b="0" i="0" u="none" strike="noStrike" cap="none" normalizeH="0" baseline="0" dirty="0">
                <a:ln>
                  <a:noFill/>
                </a:ln>
                <a:solidFill>
                  <a:srgbClr val="CC7832"/>
                </a:solidFill>
                <a:effectLst/>
              </a:rPr>
              <a:t>    </a:t>
            </a:r>
            <a:r>
              <a:rPr kumimoji="0" lang="en-US" altLang="en-US" sz="2000" b="0" i="0" u="none" strike="noStrike" cap="none" normalizeH="0" baseline="0" dirty="0" err="1">
                <a:ln>
                  <a:noFill/>
                </a:ln>
                <a:solidFill>
                  <a:srgbClr val="A9B7C6"/>
                </a:solidFill>
                <a:effectLst/>
              </a:rPr>
              <a:t>xhttp.</a:t>
            </a:r>
            <a:r>
              <a:rPr kumimoji="0" lang="en-US" altLang="en-US" sz="2000" b="0" i="0" u="none" strike="noStrike" cap="none" normalizeH="0" baseline="0" dirty="0" err="1">
                <a:ln>
                  <a:noFill/>
                </a:ln>
                <a:solidFill>
                  <a:srgbClr val="FFC66D"/>
                </a:solidFill>
                <a:effectLst/>
              </a:rPr>
              <a:t>send</a:t>
            </a:r>
            <a:r>
              <a:rPr kumimoji="0" lang="en-US" altLang="en-US" sz="2000" b="0" i="0" u="none" strike="noStrike" cap="none" normalizeH="0" baseline="0" dirty="0">
                <a:ln>
                  <a:noFill/>
                </a:ln>
                <a:solidFill>
                  <a:srgbClr val="A9B7C6"/>
                </a:solidFill>
                <a:effectLst/>
              </a:rPr>
              <a:t>()</a:t>
            </a:r>
            <a:r>
              <a:rPr kumimoji="0" lang="en-US" altLang="en-US" sz="2000" b="0" i="0" u="none" strike="noStrike" cap="none" normalizeH="0" baseline="0" dirty="0">
                <a:ln>
                  <a:noFill/>
                </a:ln>
                <a:solidFill>
                  <a:srgbClr val="CC7832"/>
                </a:solidFill>
                <a:effectLst/>
              </a:rPr>
              <a:t>;</a:t>
            </a:r>
            <a:br>
              <a:rPr kumimoji="0" lang="en-US" altLang="en-US" sz="2000" b="0" i="0" u="none" strike="noStrike" cap="none" normalizeH="0" baseline="0" dirty="0">
                <a:ln>
                  <a:noFill/>
                </a:ln>
                <a:solidFill>
                  <a:srgbClr val="CC7832"/>
                </a:solidFill>
                <a:effectLst/>
              </a:rPr>
            </a:br>
            <a:r>
              <a:rPr kumimoji="0" lang="en-US" altLang="en-US" sz="2000" b="0" i="0" u="none" strike="noStrike" cap="none" normalizeH="0" baseline="0" dirty="0">
                <a:ln>
                  <a:noFill/>
                </a:ln>
                <a:solidFill>
                  <a:srgbClr val="A9B7C6"/>
                </a:solidFill>
                <a:effectLst/>
              </a:rPr>
              <a:t>}</a:t>
            </a:r>
            <a:endParaRPr kumimoji="0" lang="en-US" altLang="en-US" sz="2000" b="0" i="0" u="none" strike="noStrike" cap="none" normalizeH="0" baseline="0" dirty="0">
              <a:ln>
                <a:noFill/>
              </a:ln>
              <a:solidFill>
                <a:schemeClr val="tx1"/>
              </a:solidFill>
              <a:effectLst/>
            </a:endParaRPr>
          </a:p>
        </p:txBody>
      </p:sp>
      <p:sp>
        <p:nvSpPr>
          <p:cNvPr id="5" name="Rectangle 1">
            <a:extLst>
              <a:ext uri="{FF2B5EF4-FFF2-40B4-BE49-F238E27FC236}">
                <a16:creationId xmlns:a16="http://schemas.microsoft.com/office/drawing/2014/main" id="{D8F0F807-F169-4ACF-B796-613182234DCA}"/>
              </a:ext>
            </a:extLst>
          </p:cNvPr>
          <p:cNvSpPr txBox="1">
            <a:spLocks noChangeArrowheads="1"/>
          </p:cNvSpPr>
          <p:nvPr/>
        </p:nvSpPr>
        <p:spPr bwMode="auto">
          <a:xfrm>
            <a:off x="990600" y="662406"/>
            <a:ext cx="7818120" cy="2308324"/>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eaLnBrk="0" fontAlgn="base" hangingPunct="0">
              <a:lnSpc>
                <a:spcPct val="100000"/>
              </a:lnSpc>
              <a:spcBef>
                <a:spcPct val="0"/>
              </a:spcBef>
              <a:spcAft>
                <a:spcPct val="0"/>
              </a:spcAft>
              <a:buFont typeface="Arial" panose="020B0604020202020204" pitchFamily="34" charset="0"/>
              <a:buNone/>
            </a:pPr>
            <a:r>
              <a:rPr lang="en-US" altLang="en-US" sz="1800" dirty="0">
                <a:solidFill>
                  <a:srgbClr val="0033B3"/>
                </a:solidFill>
              </a:rPr>
              <a:t>function </a:t>
            </a:r>
            <a:r>
              <a:rPr lang="en-US" altLang="en-US" sz="1800" i="1" dirty="0" err="1">
                <a:solidFill>
                  <a:srgbClr val="080808"/>
                </a:solidFill>
              </a:rPr>
              <a:t>showLoginForm</a:t>
            </a:r>
            <a:r>
              <a:rPr lang="en-US" altLang="en-US" sz="1800" dirty="0">
                <a:solidFill>
                  <a:srgbClr val="080808"/>
                </a:solidFill>
              </a:rPr>
              <a:t>() {</a:t>
            </a:r>
            <a:br>
              <a:rPr lang="en-US" altLang="en-US" sz="1800" dirty="0">
                <a:solidFill>
                  <a:srgbClr val="080808"/>
                </a:solidFill>
              </a:rPr>
            </a:br>
            <a:r>
              <a:rPr lang="en-US" altLang="en-US" sz="1800" dirty="0">
                <a:solidFill>
                  <a:srgbClr val="080808"/>
                </a:solidFill>
              </a:rPr>
              <a:t>    </a:t>
            </a:r>
            <a:r>
              <a:rPr lang="en-US" altLang="en-US" sz="1800" dirty="0">
                <a:solidFill>
                  <a:srgbClr val="0033B3"/>
                </a:solidFill>
              </a:rPr>
              <a:t>let </a:t>
            </a:r>
            <a:r>
              <a:rPr lang="en-US" altLang="en-US" sz="1800" dirty="0">
                <a:solidFill>
                  <a:srgbClr val="248F8F"/>
                </a:solidFill>
              </a:rPr>
              <a:t>menu </a:t>
            </a:r>
            <a:r>
              <a:rPr lang="en-US" altLang="en-US" sz="1800" dirty="0">
                <a:solidFill>
                  <a:srgbClr val="080808"/>
                </a:solidFill>
              </a:rPr>
              <a:t>= </a:t>
            </a:r>
            <a:r>
              <a:rPr lang="en-US" altLang="en-US" sz="1800" dirty="0" err="1">
                <a:solidFill>
                  <a:srgbClr val="830091"/>
                </a:solidFill>
              </a:rPr>
              <a:t>document</a:t>
            </a:r>
            <a:r>
              <a:rPr lang="en-US" altLang="en-US" sz="1800" dirty="0" err="1">
                <a:solidFill>
                  <a:srgbClr val="080808"/>
                </a:solidFill>
              </a:rPr>
              <a:t>.</a:t>
            </a:r>
            <a:r>
              <a:rPr lang="en-US" altLang="en-US" sz="1800" dirty="0" err="1">
                <a:solidFill>
                  <a:srgbClr val="7A7A43"/>
                </a:solidFill>
              </a:rPr>
              <a:t>getElementById</a:t>
            </a:r>
            <a:r>
              <a:rPr lang="en-US" altLang="en-US" sz="1800" dirty="0">
                <a:solidFill>
                  <a:srgbClr val="080808"/>
                </a:solidFill>
              </a:rPr>
              <a:t>(</a:t>
            </a:r>
            <a:r>
              <a:rPr lang="en-US" altLang="en-US" sz="1800" dirty="0">
                <a:solidFill>
                  <a:srgbClr val="067D17"/>
                </a:solidFill>
              </a:rPr>
              <a:t>"login-menu"</a:t>
            </a:r>
            <a:r>
              <a:rPr lang="en-US" altLang="en-US" sz="1800" dirty="0">
                <a:solidFill>
                  <a:srgbClr val="080808"/>
                </a:solidFill>
              </a:rPr>
              <a:t>).</a:t>
            </a:r>
            <a:r>
              <a:rPr lang="en-US" altLang="en-US" sz="1800" dirty="0" err="1">
                <a:solidFill>
                  <a:srgbClr val="871094"/>
                </a:solidFill>
              </a:rPr>
              <a:t>innerHTML</a:t>
            </a:r>
            <a:r>
              <a:rPr lang="en-US" altLang="en-US" sz="1800" dirty="0">
                <a:solidFill>
                  <a:srgbClr val="080808"/>
                </a:solidFill>
              </a:rPr>
              <a:t>;</a:t>
            </a:r>
            <a:br>
              <a:rPr lang="en-US" altLang="en-US" sz="1800" dirty="0">
                <a:solidFill>
                  <a:srgbClr val="080808"/>
                </a:solidFill>
              </a:rPr>
            </a:br>
            <a:r>
              <a:rPr lang="en-US" altLang="en-US" sz="1800" dirty="0">
                <a:solidFill>
                  <a:srgbClr val="080808"/>
                </a:solidFill>
              </a:rPr>
              <a:t>    </a:t>
            </a:r>
            <a:r>
              <a:rPr lang="en-US" altLang="en-US" sz="1800" dirty="0">
                <a:solidFill>
                  <a:srgbClr val="0033B3"/>
                </a:solidFill>
              </a:rPr>
              <a:t>if </a:t>
            </a:r>
            <a:r>
              <a:rPr lang="en-US" altLang="en-US" sz="1800" dirty="0">
                <a:solidFill>
                  <a:srgbClr val="080808"/>
                </a:solidFill>
              </a:rPr>
              <a:t>(</a:t>
            </a:r>
            <a:r>
              <a:rPr lang="en-US" altLang="en-US" sz="1800" dirty="0" err="1">
                <a:solidFill>
                  <a:srgbClr val="248F8F"/>
                </a:solidFill>
              </a:rPr>
              <a:t>menu</a:t>
            </a:r>
            <a:r>
              <a:rPr lang="en-US" altLang="en-US" sz="1800" dirty="0" err="1">
                <a:solidFill>
                  <a:srgbClr val="080808"/>
                </a:solidFill>
              </a:rPr>
              <a:t>.</a:t>
            </a:r>
            <a:r>
              <a:rPr lang="en-US" altLang="en-US" sz="1800" dirty="0" err="1">
                <a:solidFill>
                  <a:srgbClr val="7A7A43"/>
                </a:solidFill>
              </a:rPr>
              <a:t>includes</a:t>
            </a:r>
            <a:r>
              <a:rPr lang="en-US" altLang="en-US" sz="1800" dirty="0">
                <a:solidFill>
                  <a:srgbClr val="080808"/>
                </a:solidFill>
              </a:rPr>
              <a:t>(</a:t>
            </a:r>
            <a:r>
              <a:rPr lang="en-US" altLang="en-US" sz="1800" dirty="0">
                <a:solidFill>
                  <a:srgbClr val="067D17"/>
                </a:solidFill>
              </a:rPr>
              <a:t>'Logout'</a:t>
            </a:r>
            <a:r>
              <a:rPr lang="en-US" altLang="en-US" sz="1800" dirty="0">
                <a:solidFill>
                  <a:srgbClr val="080808"/>
                </a:solidFill>
              </a:rPr>
              <a:t>)) {</a:t>
            </a:r>
            <a:br>
              <a:rPr lang="en-US" altLang="en-US" sz="1800" dirty="0">
                <a:solidFill>
                  <a:srgbClr val="080808"/>
                </a:solidFill>
              </a:rPr>
            </a:br>
            <a:r>
              <a:rPr lang="en-US" altLang="en-US" sz="1800" dirty="0">
                <a:solidFill>
                  <a:srgbClr val="080808"/>
                </a:solidFill>
              </a:rPr>
              <a:t>        logout();</a:t>
            </a:r>
            <a:br>
              <a:rPr lang="en-US" altLang="en-US" sz="1800" dirty="0">
                <a:solidFill>
                  <a:srgbClr val="080808"/>
                </a:solidFill>
              </a:rPr>
            </a:br>
            <a:r>
              <a:rPr lang="en-US" altLang="en-US" sz="1800" dirty="0">
                <a:solidFill>
                  <a:srgbClr val="080808"/>
                </a:solidFill>
              </a:rPr>
              <a:t>    } </a:t>
            </a:r>
            <a:r>
              <a:rPr lang="en-US" altLang="en-US" sz="1800" dirty="0">
                <a:solidFill>
                  <a:srgbClr val="0033B3"/>
                </a:solidFill>
              </a:rPr>
              <a:t>else </a:t>
            </a:r>
            <a:r>
              <a:rPr lang="en-US" altLang="en-US" sz="1800" dirty="0">
                <a:solidFill>
                  <a:srgbClr val="080808"/>
                </a:solidFill>
              </a:rPr>
              <a:t>{</a:t>
            </a:r>
            <a:br>
              <a:rPr lang="en-US" altLang="en-US" sz="1800" dirty="0">
                <a:solidFill>
                  <a:srgbClr val="080808"/>
                </a:solidFill>
              </a:rPr>
            </a:br>
            <a:r>
              <a:rPr lang="en-US" altLang="en-US" sz="1800" dirty="0">
                <a:solidFill>
                  <a:srgbClr val="080808"/>
                </a:solidFill>
              </a:rPr>
              <a:t>        </a:t>
            </a:r>
            <a:r>
              <a:rPr lang="en-US" altLang="en-US" sz="1800" dirty="0">
                <a:solidFill>
                  <a:srgbClr val="871094"/>
                </a:solidFill>
              </a:rPr>
              <a:t>$</a:t>
            </a:r>
            <a:r>
              <a:rPr lang="en-US" altLang="en-US" sz="1800" dirty="0">
                <a:solidFill>
                  <a:srgbClr val="080808"/>
                </a:solidFill>
              </a:rPr>
              <a:t>(</a:t>
            </a:r>
            <a:r>
              <a:rPr lang="en-US" altLang="en-US" sz="1800" dirty="0">
                <a:solidFill>
                  <a:srgbClr val="067D17"/>
                </a:solidFill>
              </a:rPr>
              <a:t>'#</a:t>
            </a:r>
            <a:r>
              <a:rPr lang="en-US" altLang="en-US" sz="1800" dirty="0" err="1">
                <a:solidFill>
                  <a:srgbClr val="067D17"/>
                </a:solidFill>
              </a:rPr>
              <a:t>modalLoginForm</a:t>
            </a:r>
            <a:r>
              <a:rPr lang="en-US" altLang="en-US" sz="1800" dirty="0">
                <a:solidFill>
                  <a:srgbClr val="067D17"/>
                </a:solidFill>
              </a:rPr>
              <a:t>'</a:t>
            </a:r>
            <a:r>
              <a:rPr lang="en-US" altLang="en-US" sz="1800" dirty="0">
                <a:solidFill>
                  <a:srgbClr val="080808"/>
                </a:solidFill>
              </a:rPr>
              <a:t>).modal(</a:t>
            </a:r>
            <a:r>
              <a:rPr lang="en-US" altLang="en-US" sz="1800" dirty="0">
                <a:solidFill>
                  <a:srgbClr val="067D17"/>
                </a:solidFill>
              </a:rPr>
              <a:t>'show'</a:t>
            </a:r>
            <a:r>
              <a:rPr lang="en-US" altLang="en-US" sz="1800" dirty="0">
                <a:solidFill>
                  <a:srgbClr val="080808"/>
                </a:solidFill>
              </a:rPr>
              <a:t>);</a:t>
            </a:r>
            <a:br>
              <a:rPr lang="en-US" altLang="en-US" sz="1800" dirty="0">
                <a:solidFill>
                  <a:srgbClr val="080808"/>
                </a:solidFill>
              </a:rPr>
            </a:br>
            <a:r>
              <a:rPr lang="en-US" altLang="en-US" sz="1800" dirty="0">
                <a:solidFill>
                  <a:srgbClr val="080808"/>
                </a:solidFill>
              </a:rPr>
              <a:t>    }</a:t>
            </a:r>
            <a:br>
              <a:rPr lang="en-US" altLang="en-US" sz="1800" dirty="0">
                <a:solidFill>
                  <a:srgbClr val="080808"/>
                </a:solidFill>
              </a:rPr>
            </a:br>
            <a:r>
              <a:rPr lang="en-US" altLang="en-US" sz="1800" dirty="0">
                <a:solidFill>
                  <a:srgbClr val="080808"/>
                </a:solidFill>
              </a:rPr>
              <a:t>}</a:t>
            </a:r>
            <a:endParaRPr lang="en-US" altLang="en-US" sz="1800" dirty="0">
              <a:solidFill>
                <a:schemeClr val="tx1"/>
              </a:solidFill>
            </a:endParaRPr>
          </a:p>
        </p:txBody>
      </p:sp>
    </p:spTree>
    <p:extLst>
      <p:ext uri="{BB962C8B-B14F-4D97-AF65-F5344CB8AC3E}">
        <p14:creationId xmlns:p14="http://schemas.microsoft.com/office/powerpoint/2010/main" val="14186347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B3CB7A7-57DA-457D-935A-CD780012FB5D}"/>
              </a:ext>
            </a:extLst>
          </p:cNvPr>
          <p:cNvSpPr/>
          <p:nvPr/>
        </p:nvSpPr>
        <p:spPr>
          <a:xfrm>
            <a:off x="649768" y="927643"/>
            <a:ext cx="10740063" cy="5632311"/>
          </a:xfrm>
          <a:prstGeom prst="rect">
            <a:avLst/>
          </a:prstGeom>
          <a:solidFill>
            <a:schemeClr val="bg1"/>
          </a:solidFill>
        </p:spPr>
        <p:style>
          <a:lnRef idx="2">
            <a:schemeClr val="accent4"/>
          </a:lnRef>
          <a:fillRef idx="1">
            <a:schemeClr val="lt1"/>
          </a:fillRef>
          <a:effectRef idx="0">
            <a:schemeClr val="accent4"/>
          </a:effectRef>
          <a:fontRef idx="minor">
            <a:schemeClr val="dk1"/>
          </a:fontRef>
        </p:style>
        <p:txBody>
          <a:bodyPr wrap="square">
            <a:spAutoFit/>
          </a:bodyPr>
          <a:lstStyle/>
          <a:p>
            <a:pPr lvl="0" eaLnBrk="0" fontAlgn="base" hangingPunct="0">
              <a:spcBef>
                <a:spcPct val="0"/>
              </a:spcBef>
              <a:spcAft>
                <a:spcPct val="0"/>
              </a:spcAft>
            </a:pPr>
            <a:r>
              <a:rPr lang="en-US" altLang="en-US" sz="2000" b="1" dirty="0">
                <a:solidFill>
                  <a:srgbClr val="CC7832"/>
                </a:solidFill>
                <a:ea typeface="Adobe Fan Heiti Std B" panose="020B0700000000000000" pitchFamily="34" charset="-128"/>
                <a:cs typeface="Cascadia Code" panose="020B0609020000020004" pitchFamily="49" charset="0"/>
              </a:rPr>
              <a:t>function </a:t>
            </a:r>
            <a:r>
              <a:rPr lang="en-US" altLang="en-US" sz="2000" b="1" dirty="0">
                <a:solidFill>
                  <a:schemeClr val="accent6">
                    <a:lumMod val="75000"/>
                  </a:schemeClr>
                </a:solidFill>
                <a:ea typeface="Adobe Fan Heiti Std B" panose="020B0700000000000000" pitchFamily="34" charset="-128"/>
                <a:cs typeface="Cascadia Code" panose="020B0609020000020004" pitchFamily="49" charset="0"/>
              </a:rPr>
              <a:t>login</a:t>
            </a:r>
            <a:r>
              <a:rPr lang="en-US" altLang="en-US" sz="2000" b="1" dirty="0">
                <a:solidFill>
                  <a:schemeClr val="tx2">
                    <a:lumMod val="50000"/>
                  </a:schemeClr>
                </a:solidFill>
                <a:ea typeface="Adobe Fan Heiti Std B" panose="020B0700000000000000" pitchFamily="34" charset="-128"/>
                <a:cs typeface="Cascadia Code" panose="020B0609020000020004" pitchFamily="49" charset="0"/>
              </a:rPr>
              <a:t>(</a:t>
            </a:r>
            <a:r>
              <a:rPr lang="en-US" altLang="en-US" sz="2000" b="1" dirty="0" err="1">
                <a:solidFill>
                  <a:schemeClr val="tx2">
                    <a:lumMod val="50000"/>
                  </a:schemeClr>
                </a:solidFill>
                <a:ea typeface="Adobe Fan Heiti Std B" panose="020B0700000000000000" pitchFamily="34" charset="-128"/>
                <a:cs typeface="Cascadia Code" panose="020B0609020000020004" pitchFamily="49" charset="0"/>
              </a:rPr>
              <a:t>userName</a:t>
            </a:r>
            <a:r>
              <a:rPr lang="en-US" altLang="en-US" sz="2000" b="1" dirty="0">
                <a:solidFill>
                  <a:schemeClr val="tx2">
                    <a:lumMod val="50000"/>
                  </a:schemeClr>
                </a:solidFill>
                <a:ea typeface="Adobe Fan Heiti Std B" panose="020B0700000000000000" pitchFamily="34" charset="-128"/>
                <a:cs typeface="Cascadia Code" panose="020B0609020000020004" pitchFamily="49" charset="0"/>
              </a:rPr>
              <a:t>, password) {</a:t>
            </a:r>
            <a:br>
              <a:rPr lang="en-US" altLang="en-US" sz="2000" b="1" dirty="0">
                <a:solidFill>
                  <a:srgbClr val="A9B7C6"/>
                </a:solidFill>
                <a:ea typeface="Adobe Fan Heiti Std B" panose="020B0700000000000000" pitchFamily="34" charset="-128"/>
                <a:cs typeface="Cascadia Code" panose="020B0609020000020004" pitchFamily="49" charset="0"/>
              </a:rPr>
            </a:br>
            <a:r>
              <a:rPr lang="en-US" altLang="en-US" sz="2000" dirty="0">
                <a:solidFill>
                  <a:schemeClr val="tx2">
                    <a:lumMod val="50000"/>
                  </a:schemeClr>
                </a:solidFill>
                <a:ea typeface="Adobe Fan Heiti Std B" panose="020B0700000000000000" pitchFamily="34" charset="-128"/>
                <a:cs typeface="Cascadia Code" panose="020B0609020000020004" pitchFamily="49" charset="0"/>
              </a:rPr>
              <a:t>    if (</a:t>
            </a:r>
            <a:r>
              <a:rPr lang="en-US" altLang="en-US" sz="2000" dirty="0" err="1">
                <a:solidFill>
                  <a:schemeClr val="tx2">
                    <a:lumMod val="50000"/>
                  </a:schemeClr>
                </a:solidFill>
                <a:ea typeface="Adobe Fan Heiti Std B" panose="020B0700000000000000" pitchFamily="34" charset="-128"/>
                <a:cs typeface="Cascadia Code" panose="020B0609020000020004" pitchFamily="49" charset="0"/>
              </a:rPr>
              <a:t>userName</a:t>
            </a:r>
            <a:r>
              <a:rPr lang="en-US" altLang="en-US" sz="2000" dirty="0">
                <a:solidFill>
                  <a:schemeClr val="tx2">
                    <a:lumMod val="50000"/>
                  </a:schemeClr>
                </a:solidFill>
                <a:ea typeface="Adobe Fan Heiti Std B" panose="020B0700000000000000" pitchFamily="34" charset="-128"/>
                <a:cs typeface="Cascadia Code" panose="020B0609020000020004" pitchFamily="49" charset="0"/>
              </a:rPr>
              <a:t> == '' || password == '' || </a:t>
            </a:r>
            <a:r>
              <a:rPr lang="en-US" altLang="en-US" sz="2000" dirty="0" err="1">
                <a:solidFill>
                  <a:schemeClr val="tx2">
                    <a:lumMod val="50000"/>
                  </a:schemeClr>
                </a:solidFill>
                <a:ea typeface="Adobe Fan Heiti Std B" panose="020B0700000000000000" pitchFamily="34" charset="-128"/>
                <a:cs typeface="Cascadia Code" panose="020B0609020000020004" pitchFamily="49" charset="0"/>
              </a:rPr>
              <a:t>userName</a:t>
            </a:r>
            <a:r>
              <a:rPr lang="en-US" altLang="en-US" sz="2000" dirty="0">
                <a:solidFill>
                  <a:schemeClr val="tx2">
                    <a:lumMod val="50000"/>
                  </a:schemeClr>
                </a:solidFill>
                <a:ea typeface="Adobe Fan Heiti Std B" panose="020B0700000000000000" pitchFamily="34" charset="-128"/>
                <a:cs typeface="Cascadia Code" panose="020B0609020000020004" pitchFamily="49" charset="0"/>
              </a:rPr>
              <a:t> == undefined) {</a:t>
            </a:r>
            <a:br>
              <a:rPr lang="en-US" altLang="en-US" sz="2000" dirty="0">
                <a:solidFill>
                  <a:schemeClr val="tx2">
                    <a:lumMod val="50000"/>
                  </a:schemeClr>
                </a:solidFill>
                <a:ea typeface="Adobe Fan Heiti Std B" panose="020B0700000000000000" pitchFamily="34" charset="-128"/>
                <a:cs typeface="Cascadia Code" panose="020B0609020000020004" pitchFamily="49" charset="0"/>
              </a:rPr>
            </a:br>
            <a:r>
              <a:rPr lang="en-US" altLang="en-US" sz="2000" dirty="0">
                <a:solidFill>
                  <a:schemeClr val="tx2">
                    <a:lumMod val="50000"/>
                  </a:schemeClr>
                </a:solidFill>
                <a:ea typeface="Adobe Fan Heiti Std B" panose="020B0700000000000000" pitchFamily="34" charset="-128"/>
                <a:cs typeface="Cascadia Code" panose="020B0609020000020004" pitchFamily="49" charset="0"/>
              </a:rPr>
              <a:t>        </a:t>
            </a:r>
            <a:r>
              <a:rPr lang="en-US" altLang="en-US" sz="2000" i="1" dirty="0" err="1">
                <a:solidFill>
                  <a:schemeClr val="tx2">
                    <a:lumMod val="50000"/>
                  </a:schemeClr>
                </a:solidFill>
                <a:ea typeface="Adobe Fan Heiti Std B" panose="020B0700000000000000" pitchFamily="34" charset="-128"/>
                <a:cs typeface="Cascadia Code" panose="020B0609020000020004" pitchFamily="49" charset="0"/>
              </a:rPr>
              <a:t>document</a:t>
            </a:r>
            <a:r>
              <a:rPr lang="en-US" altLang="en-US" sz="2000" dirty="0" err="1">
                <a:solidFill>
                  <a:schemeClr val="tx2">
                    <a:lumMod val="50000"/>
                  </a:schemeClr>
                </a:solidFill>
                <a:ea typeface="Adobe Fan Heiti Std B" panose="020B0700000000000000" pitchFamily="34" charset="-128"/>
                <a:cs typeface="Cascadia Code" panose="020B0609020000020004" pitchFamily="49" charset="0"/>
              </a:rPr>
              <a:t>.getElementById</a:t>
            </a:r>
            <a:r>
              <a:rPr lang="en-US" altLang="en-US" sz="2000" dirty="0">
                <a:solidFill>
                  <a:schemeClr val="tx2">
                    <a:lumMod val="50000"/>
                  </a:schemeClr>
                </a:solidFill>
                <a:ea typeface="Adobe Fan Heiti Std B" panose="020B0700000000000000" pitchFamily="34" charset="-128"/>
                <a:cs typeface="Cascadia Code" panose="020B0609020000020004" pitchFamily="49" charset="0"/>
              </a:rPr>
              <a:t>("login-message").</a:t>
            </a:r>
            <a:r>
              <a:rPr lang="en-US" altLang="en-US" sz="2000" dirty="0" err="1">
                <a:solidFill>
                  <a:schemeClr val="tx2">
                    <a:lumMod val="50000"/>
                  </a:schemeClr>
                </a:solidFill>
                <a:ea typeface="Adobe Fan Heiti Std B" panose="020B0700000000000000" pitchFamily="34" charset="-128"/>
                <a:cs typeface="Cascadia Code" panose="020B0609020000020004" pitchFamily="49" charset="0"/>
              </a:rPr>
              <a:t>innerHTML</a:t>
            </a:r>
            <a:r>
              <a:rPr lang="en-US" altLang="en-US" sz="2000" dirty="0">
                <a:solidFill>
                  <a:schemeClr val="tx2">
                    <a:lumMod val="50000"/>
                  </a:schemeClr>
                </a:solidFill>
                <a:ea typeface="Adobe Fan Heiti Std B" panose="020B0700000000000000" pitchFamily="34" charset="-128"/>
                <a:cs typeface="Cascadia Code" panose="020B0609020000020004" pitchFamily="49" charset="0"/>
              </a:rPr>
              <a:t> = "Invalid user name or password !!!";</a:t>
            </a:r>
            <a:br>
              <a:rPr lang="en-US" altLang="en-US" sz="2000" dirty="0">
                <a:solidFill>
                  <a:schemeClr val="tx2">
                    <a:lumMod val="50000"/>
                  </a:schemeClr>
                </a:solidFill>
                <a:ea typeface="Adobe Fan Heiti Std B" panose="020B0700000000000000" pitchFamily="34" charset="-128"/>
                <a:cs typeface="Cascadia Code" panose="020B0609020000020004" pitchFamily="49" charset="0"/>
              </a:rPr>
            </a:br>
            <a:r>
              <a:rPr lang="en-US" altLang="en-US" sz="2000" dirty="0">
                <a:solidFill>
                  <a:schemeClr val="tx2">
                    <a:lumMod val="50000"/>
                  </a:schemeClr>
                </a:solidFill>
                <a:ea typeface="Adobe Fan Heiti Std B" panose="020B0700000000000000" pitchFamily="34" charset="-128"/>
                <a:cs typeface="Cascadia Code" panose="020B0609020000020004" pitchFamily="49" charset="0"/>
              </a:rPr>
              <a:t>    }</a:t>
            </a:r>
            <a:br>
              <a:rPr lang="en-US" altLang="en-US" sz="2000" dirty="0">
                <a:solidFill>
                  <a:schemeClr val="tx2">
                    <a:lumMod val="50000"/>
                  </a:schemeClr>
                </a:solidFill>
                <a:ea typeface="Adobe Fan Heiti Std B" panose="020B0700000000000000" pitchFamily="34" charset="-128"/>
                <a:cs typeface="Cascadia Code" panose="020B0609020000020004" pitchFamily="49" charset="0"/>
              </a:rPr>
            </a:br>
            <a:r>
              <a:rPr lang="en-US" altLang="en-US" sz="2000" dirty="0">
                <a:solidFill>
                  <a:schemeClr val="tx2">
                    <a:lumMod val="50000"/>
                  </a:schemeClr>
                </a:solidFill>
                <a:ea typeface="Adobe Fan Heiti Std B" panose="020B0700000000000000" pitchFamily="34" charset="-128"/>
                <a:cs typeface="Cascadia Code" panose="020B0609020000020004" pitchFamily="49" charset="0"/>
              </a:rPr>
              <a:t>    </a:t>
            </a:r>
            <a:r>
              <a:rPr lang="en-US" altLang="en-US" sz="2000" dirty="0" err="1">
                <a:solidFill>
                  <a:schemeClr val="tx2">
                    <a:lumMod val="50000"/>
                  </a:schemeClr>
                </a:solidFill>
                <a:ea typeface="Adobe Fan Heiti Std B" panose="020B0700000000000000" pitchFamily="34" charset="-128"/>
                <a:cs typeface="Cascadia Code" panose="020B0609020000020004" pitchFamily="49" charset="0"/>
              </a:rPr>
              <a:t>setLoading</a:t>
            </a:r>
            <a:r>
              <a:rPr lang="en-US" altLang="en-US" sz="2000" dirty="0">
                <a:solidFill>
                  <a:schemeClr val="tx2">
                    <a:lumMod val="50000"/>
                  </a:schemeClr>
                </a:solidFill>
                <a:ea typeface="Adobe Fan Heiti Std B" panose="020B0700000000000000" pitchFamily="34" charset="-128"/>
                <a:cs typeface="Cascadia Code" panose="020B0609020000020004" pitchFamily="49" charset="0"/>
              </a:rPr>
              <a:t>('on’)</a:t>
            </a:r>
          </a:p>
          <a:p>
            <a:pPr lvl="0" eaLnBrk="0" fontAlgn="base" hangingPunct="0">
              <a:spcBef>
                <a:spcPct val="0"/>
              </a:spcBef>
              <a:spcAft>
                <a:spcPct val="0"/>
              </a:spcAft>
            </a:pPr>
            <a:r>
              <a:rPr lang="en-US" altLang="en-US" sz="2000" dirty="0">
                <a:solidFill>
                  <a:schemeClr val="tx2">
                    <a:lumMod val="50000"/>
                  </a:schemeClr>
                </a:solidFill>
                <a:ea typeface="Adobe Fan Heiti Std B" panose="020B0700000000000000" pitchFamily="34" charset="-128"/>
              </a:rPr>
              <a:t>    const </a:t>
            </a:r>
            <a:r>
              <a:rPr lang="en-US" altLang="en-US" sz="2000" dirty="0" err="1">
                <a:solidFill>
                  <a:schemeClr val="tx2">
                    <a:lumMod val="50000"/>
                  </a:schemeClr>
                </a:solidFill>
                <a:ea typeface="Adobe Fan Heiti Std B" panose="020B0700000000000000" pitchFamily="34" charset="-128"/>
              </a:rPr>
              <a:t>xhttp</a:t>
            </a:r>
            <a:r>
              <a:rPr lang="en-US" altLang="en-US" sz="2000" dirty="0">
                <a:solidFill>
                  <a:schemeClr val="tx2">
                    <a:lumMod val="50000"/>
                  </a:schemeClr>
                </a:solidFill>
                <a:ea typeface="Adobe Fan Heiti Std B" panose="020B0700000000000000" pitchFamily="34" charset="-128"/>
              </a:rPr>
              <a:t> = new </a:t>
            </a:r>
            <a:r>
              <a:rPr lang="en-US" altLang="en-US" sz="2000" dirty="0" err="1">
                <a:solidFill>
                  <a:schemeClr val="tx2">
                    <a:lumMod val="50000"/>
                  </a:schemeClr>
                </a:solidFill>
                <a:ea typeface="Adobe Fan Heiti Std B" panose="020B0700000000000000" pitchFamily="34" charset="-128"/>
              </a:rPr>
              <a:t>XMLHttpRequest</a:t>
            </a:r>
            <a:r>
              <a:rPr lang="en-US" altLang="en-US" sz="2000" dirty="0">
                <a:solidFill>
                  <a:schemeClr val="tx2">
                    <a:lumMod val="50000"/>
                  </a:schemeClr>
                </a:solidFill>
                <a:ea typeface="Adobe Fan Heiti Std B" panose="020B0700000000000000" pitchFamily="34" charset="-128"/>
              </a:rPr>
              <a:t>();</a:t>
            </a:r>
          </a:p>
          <a:p>
            <a:pPr lvl="0" eaLnBrk="0" fontAlgn="base" hangingPunct="0">
              <a:spcBef>
                <a:spcPct val="0"/>
              </a:spcBef>
              <a:spcAft>
                <a:spcPct val="0"/>
              </a:spcAft>
            </a:pPr>
            <a:r>
              <a:rPr lang="en-US" altLang="en-US" sz="2000" dirty="0">
                <a:solidFill>
                  <a:schemeClr val="tx2">
                    <a:lumMod val="50000"/>
                  </a:schemeClr>
                </a:solidFill>
                <a:ea typeface="Adobe Fan Heiti Std B" panose="020B0700000000000000" pitchFamily="34" charset="-128"/>
              </a:rPr>
              <a:t>    </a:t>
            </a:r>
            <a:r>
              <a:rPr lang="en-US" altLang="en-US" sz="2000" dirty="0" err="1">
                <a:solidFill>
                  <a:schemeClr val="tx2">
                    <a:lumMod val="50000"/>
                  </a:schemeClr>
                </a:solidFill>
                <a:ea typeface="Adobe Fan Heiti Std B" panose="020B0700000000000000" pitchFamily="34" charset="-128"/>
              </a:rPr>
              <a:t>xhttp.onload</a:t>
            </a:r>
            <a:r>
              <a:rPr lang="en-US" altLang="en-US" sz="2000" dirty="0">
                <a:solidFill>
                  <a:schemeClr val="tx2">
                    <a:lumMod val="50000"/>
                  </a:schemeClr>
                </a:solidFill>
                <a:ea typeface="Adobe Fan Heiti Std B" panose="020B0700000000000000" pitchFamily="34" charset="-128"/>
              </a:rPr>
              <a:t> = function () {</a:t>
            </a:r>
            <a:br>
              <a:rPr lang="en-US" altLang="en-US" sz="2000" dirty="0">
                <a:solidFill>
                  <a:schemeClr val="tx2">
                    <a:lumMod val="50000"/>
                  </a:schemeClr>
                </a:solidFill>
                <a:ea typeface="Adobe Fan Heiti Std B" panose="020B0700000000000000" pitchFamily="34" charset="-128"/>
              </a:rPr>
            </a:br>
            <a:r>
              <a:rPr lang="en-US" altLang="en-US" sz="2000" dirty="0">
                <a:solidFill>
                  <a:schemeClr val="tx2">
                    <a:lumMod val="50000"/>
                  </a:schemeClr>
                </a:solidFill>
                <a:ea typeface="Adobe Fan Heiti Std B" panose="020B0700000000000000" pitchFamily="34" charset="-128"/>
              </a:rPr>
              <a:t>        </a:t>
            </a:r>
            <a:r>
              <a:rPr lang="en-US" altLang="en-US" sz="2000" dirty="0" err="1">
                <a:solidFill>
                  <a:schemeClr val="tx2">
                    <a:lumMod val="50000"/>
                  </a:schemeClr>
                </a:solidFill>
                <a:ea typeface="Adobe Fan Heiti Std B" panose="020B0700000000000000" pitchFamily="34" charset="-128"/>
              </a:rPr>
              <a:t>setLoading</a:t>
            </a:r>
            <a:r>
              <a:rPr lang="en-US" altLang="en-US" sz="2000" dirty="0">
                <a:solidFill>
                  <a:schemeClr val="tx2">
                    <a:lumMod val="50000"/>
                  </a:schemeClr>
                </a:solidFill>
                <a:ea typeface="Adobe Fan Heiti Std B" panose="020B0700000000000000" pitchFamily="34" charset="-128"/>
              </a:rPr>
              <a:t>('off');</a:t>
            </a:r>
            <a:br>
              <a:rPr lang="en-US" altLang="en-US" sz="2000" dirty="0">
                <a:solidFill>
                  <a:schemeClr val="tx2">
                    <a:lumMod val="50000"/>
                  </a:schemeClr>
                </a:solidFill>
                <a:ea typeface="Adobe Fan Heiti Std B" panose="020B0700000000000000" pitchFamily="34" charset="-128"/>
              </a:rPr>
            </a:br>
            <a:r>
              <a:rPr lang="en-US" altLang="en-US" sz="2000" dirty="0">
                <a:solidFill>
                  <a:schemeClr val="tx2">
                    <a:lumMod val="50000"/>
                  </a:schemeClr>
                </a:solidFill>
                <a:ea typeface="Adobe Fan Heiti Std B" panose="020B0700000000000000" pitchFamily="34" charset="-128"/>
              </a:rPr>
              <a:t>        if (</a:t>
            </a:r>
            <a:r>
              <a:rPr lang="en-US" altLang="en-US" sz="2000" dirty="0" err="1">
                <a:solidFill>
                  <a:schemeClr val="tx2">
                    <a:lumMod val="50000"/>
                  </a:schemeClr>
                </a:solidFill>
                <a:ea typeface="Adobe Fan Heiti Std B" panose="020B0700000000000000" pitchFamily="34" charset="-128"/>
              </a:rPr>
              <a:t>xhttp.status</a:t>
            </a:r>
            <a:r>
              <a:rPr lang="en-US" altLang="en-US" sz="2000" dirty="0">
                <a:solidFill>
                  <a:schemeClr val="tx2">
                    <a:lumMod val="50000"/>
                  </a:schemeClr>
                </a:solidFill>
                <a:ea typeface="Adobe Fan Heiti Std B" panose="020B0700000000000000" pitchFamily="34" charset="-128"/>
              </a:rPr>
              <a:t> == 200) {</a:t>
            </a:r>
            <a:br>
              <a:rPr lang="en-US" altLang="en-US" sz="2000" dirty="0">
                <a:solidFill>
                  <a:schemeClr val="tx2">
                    <a:lumMod val="50000"/>
                  </a:schemeClr>
                </a:solidFill>
                <a:ea typeface="Adobe Fan Heiti Std B" panose="020B0700000000000000" pitchFamily="34" charset="-128"/>
              </a:rPr>
            </a:br>
            <a:r>
              <a:rPr lang="en-US" altLang="en-US" sz="2000" dirty="0">
                <a:solidFill>
                  <a:schemeClr val="tx2">
                    <a:lumMod val="50000"/>
                  </a:schemeClr>
                </a:solidFill>
                <a:ea typeface="Adobe Fan Heiti Std B" panose="020B0700000000000000" pitchFamily="34" charset="-128"/>
              </a:rPr>
              <a:t>            $('#</a:t>
            </a:r>
            <a:r>
              <a:rPr lang="en-US" altLang="en-US" sz="2000" dirty="0" err="1">
                <a:solidFill>
                  <a:schemeClr val="tx2">
                    <a:lumMod val="50000"/>
                  </a:schemeClr>
                </a:solidFill>
                <a:ea typeface="Adobe Fan Heiti Std B" panose="020B0700000000000000" pitchFamily="34" charset="-128"/>
              </a:rPr>
              <a:t>modalLoginForm</a:t>
            </a:r>
            <a:r>
              <a:rPr lang="en-US" altLang="en-US" sz="2000" dirty="0">
                <a:solidFill>
                  <a:schemeClr val="tx2">
                    <a:lumMod val="50000"/>
                  </a:schemeClr>
                </a:solidFill>
                <a:ea typeface="Adobe Fan Heiti Std B" panose="020B0700000000000000" pitchFamily="34" charset="-128"/>
              </a:rPr>
              <a:t>').modal('hide');</a:t>
            </a:r>
            <a:br>
              <a:rPr lang="en-US" altLang="en-US" sz="2000" dirty="0">
                <a:solidFill>
                  <a:schemeClr val="tx2">
                    <a:lumMod val="50000"/>
                  </a:schemeClr>
                </a:solidFill>
                <a:ea typeface="Adobe Fan Heiti Std B" panose="020B0700000000000000" pitchFamily="34" charset="-128"/>
              </a:rPr>
            </a:br>
            <a:r>
              <a:rPr lang="en-US" altLang="en-US" sz="2000" dirty="0">
                <a:solidFill>
                  <a:schemeClr val="tx2">
                    <a:lumMod val="50000"/>
                  </a:schemeClr>
                </a:solidFill>
                <a:ea typeface="Adobe Fan Heiti Std B" panose="020B0700000000000000" pitchFamily="34" charset="-128"/>
              </a:rPr>
              <a:t>            </a:t>
            </a:r>
            <a:r>
              <a:rPr lang="en-US" altLang="en-US" sz="2000" i="1" dirty="0" err="1">
                <a:solidFill>
                  <a:schemeClr val="tx2">
                    <a:lumMod val="50000"/>
                  </a:schemeClr>
                </a:solidFill>
                <a:ea typeface="Adobe Fan Heiti Std B" panose="020B0700000000000000" pitchFamily="34" charset="-128"/>
              </a:rPr>
              <a:t>document</a:t>
            </a:r>
            <a:r>
              <a:rPr lang="en-US" altLang="en-US" sz="2000" dirty="0" err="1">
                <a:solidFill>
                  <a:schemeClr val="tx2">
                    <a:lumMod val="50000"/>
                  </a:schemeClr>
                </a:solidFill>
                <a:ea typeface="Adobe Fan Heiti Std B" panose="020B0700000000000000" pitchFamily="34" charset="-128"/>
              </a:rPr>
              <a:t>.getElementById</a:t>
            </a:r>
            <a:r>
              <a:rPr lang="en-US" altLang="en-US" sz="2000" dirty="0">
                <a:solidFill>
                  <a:schemeClr val="tx2">
                    <a:lumMod val="50000"/>
                  </a:schemeClr>
                </a:solidFill>
                <a:ea typeface="Adobe Fan Heiti Std B" panose="020B0700000000000000" pitchFamily="34" charset="-128"/>
              </a:rPr>
              <a:t>("login-menu").</a:t>
            </a:r>
            <a:r>
              <a:rPr lang="en-US" altLang="en-US" sz="2000" dirty="0" err="1">
                <a:solidFill>
                  <a:schemeClr val="tx2">
                    <a:lumMod val="50000"/>
                  </a:schemeClr>
                </a:solidFill>
                <a:ea typeface="Adobe Fan Heiti Std B" panose="020B0700000000000000" pitchFamily="34" charset="-128"/>
              </a:rPr>
              <a:t>innerHTML</a:t>
            </a:r>
            <a:r>
              <a:rPr lang="en-US" altLang="en-US" sz="2000" dirty="0">
                <a:solidFill>
                  <a:schemeClr val="tx2">
                    <a:lumMod val="50000"/>
                  </a:schemeClr>
                </a:solidFill>
                <a:ea typeface="Adobe Fan Heiti Std B" panose="020B0700000000000000" pitchFamily="34" charset="-128"/>
              </a:rPr>
              <a:t> = </a:t>
            </a:r>
          </a:p>
          <a:p>
            <a:pPr lvl="0" eaLnBrk="0" fontAlgn="base" hangingPunct="0">
              <a:spcBef>
                <a:spcPct val="0"/>
              </a:spcBef>
              <a:spcAft>
                <a:spcPct val="0"/>
              </a:spcAft>
            </a:pPr>
            <a:r>
              <a:rPr lang="en-US" altLang="en-US" sz="2000" dirty="0">
                <a:solidFill>
                  <a:schemeClr val="tx2">
                    <a:lumMod val="50000"/>
                  </a:schemeClr>
                </a:solidFill>
                <a:ea typeface="Adobe Fan Heiti Std B" panose="020B0700000000000000" pitchFamily="34" charset="-128"/>
              </a:rPr>
              <a:t>	"&lt;</a:t>
            </a:r>
            <a:r>
              <a:rPr lang="en-US" altLang="en-US" sz="2000" dirty="0" err="1">
                <a:solidFill>
                  <a:schemeClr val="tx2">
                    <a:lumMod val="50000"/>
                  </a:schemeClr>
                </a:solidFill>
                <a:ea typeface="Adobe Fan Heiti Std B" panose="020B0700000000000000" pitchFamily="34" charset="-128"/>
              </a:rPr>
              <a:t>i</a:t>
            </a:r>
            <a:r>
              <a:rPr lang="en-US" altLang="en-US" sz="2000" dirty="0">
                <a:solidFill>
                  <a:schemeClr val="tx2">
                    <a:lumMod val="50000"/>
                  </a:schemeClr>
                </a:solidFill>
                <a:ea typeface="Adobe Fan Heiti Std B" panose="020B0700000000000000" pitchFamily="34" charset="-128"/>
              </a:rPr>
              <a:t> class='bi bi-box-arrow-left'&gt;&lt;/</a:t>
            </a:r>
            <a:r>
              <a:rPr lang="en-US" altLang="en-US" sz="2000" dirty="0" err="1">
                <a:solidFill>
                  <a:schemeClr val="tx2">
                    <a:lumMod val="50000"/>
                  </a:schemeClr>
                </a:solidFill>
                <a:ea typeface="Adobe Fan Heiti Std B" panose="020B0700000000000000" pitchFamily="34" charset="-128"/>
              </a:rPr>
              <a:t>i</a:t>
            </a:r>
            <a:r>
              <a:rPr lang="en-US" altLang="en-US" sz="2000" dirty="0">
                <a:solidFill>
                  <a:schemeClr val="tx2">
                    <a:lumMod val="50000"/>
                  </a:schemeClr>
                </a:solidFill>
                <a:ea typeface="Adobe Fan Heiti Std B" panose="020B0700000000000000" pitchFamily="34" charset="-128"/>
              </a:rPr>
              <a:t>&gt; Logout"</a:t>
            </a:r>
            <a:br>
              <a:rPr lang="en-US" altLang="en-US" sz="2000" dirty="0">
                <a:solidFill>
                  <a:schemeClr val="tx2">
                    <a:lumMod val="50000"/>
                  </a:schemeClr>
                </a:solidFill>
                <a:ea typeface="Adobe Fan Heiti Std B" panose="020B0700000000000000" pitchFamily="34" charset="-128"/>
              </a:rPr>
            </a:br>
            <a:r>
              <a:rPr lang="en-US" altLang="en-US" sz="2000" dirty="0">
                <a:solidFill>
                  <a:schemeClr val="tx2">
                    <a:lumMod val="50000"/>
                  </a:schemeClr>
                </a:solidFill>
                <a:ea typeface="Adobe Fan Heiti Std B" panose="020B0700000000000000" pitchFamily="34" charset="-128"/>
              </a:rPr>
              <a:t>        } else if (</a:t>
            </a:r>
            <a:r>
              <a:rPr lang="en-US" altLang="en-US" sz="2000" dirty="0" err="1">
                <a:solidFill>
                  <a:schemeClr val="tx2">
                    <a:lumMod val="50000"/>
                  </a:schemeClr>
                </a:solidFill>
                <a:ea typeface="Adobe Fan Heiti Std B" panose="020B0700000000000000" pitchFamily="34" charset="-128"/>
              </a:rPr>
              <a:t>xhttp.status</a:t>
            </a:r>
            <a:r>
              <a:rPr lang="en-US" altLang="en-US" sz="2000" dirty="0">
                <a:solidFill>
                  <a:schemeClr val="tx2">
                    <a:lumMod val="50000"/>
                  </a:schemeClr>
                </a:solidFill>
                <a:ea typeface="Adobe Fan Heiti Std B" panose="020B0700000000000000" pitchFamily="34" charset="-128"/>
              </a:rPr>
              <a:t> &gt; 400) {</a:t>
            </a:r>
            <a:br>
              <a:rPr lang="en-US" altLang="en-US" sz="2000" dirty="0">
                <a:solidFill>
                  <a:schemeClr val="tx2">
                    <a:lumMod val="50000"/>
                  </a:schemeClr>
                </a:solidFill>
                <a:ea typeface="Adobe Fan Heiti Std B" panose="020B0700000000000000" pitchFamily="34" charset="-128"/>
              </a:rPr>
            </a:br>
            <a:r>
              <a:rPr lang="en-US" altLang="en-US" sz="2000" dirty="0">
                <a:solidFill>
                  <a:schemeClr val="tx2">
                    <a:lumMod val="50000"/>
                  </a:schemeClr>
                </a:solidFill>
                <a:ea typeface="Adobe Fan Heiti Std B" panose="020B0700000000000000" pitchFamily="34" charset="-128"/>
              </a:rPr>
              <a:t>            </a:t>
            </a:r>
            <a:r>
              <a:rPr lang="en-US" altLang="en-US" sz="2000" i="1" dirty="0" err="1">
                <a:solidFill>
                  <a:schemeClr val="tx2">
                    <a:lumMod val="50000"/>
                  </a:schemeClr>
                </a:solidFill>
                <a:ea typeface="Adobe Fan Heiti Std B" panose="020B0700000000000000" pitchFamily="34" charset="-128"/>
              </a:rPr>
              <a:t>document</a:t>
            </a:r>
            <a:r>
              <a:rPr lang="en-US" altLang="en-US" sz="2000" dirty="0" err="1">
                <a:solidFill>
                  <a:schemeClr val="tx2">
                    <a:lumMod val="50000"/>
                  </a:schemeClr>
                </a:solidFill>
                <a:ea typeface="Adobe Fan Heiti Std B" panose="020B0700000000000000" pitchFamily="34" charset="-128"/>
              </a:rPr>
              <a:t>.getElementById</a:t>
            </a:r>
            <a:r>
              <a:rPr lang="en-US" altLang="en-US" sz="2000" dirty="0">
                <a:solidFill>
                  <a:schemeClr val="tx2">
                    <a:lumMod val="50000"/>
                  </a:schemeClr>
                </a:solidFill>
                <a:ea typeface="Adobe Fan Heiti Std B" panose="020B0700000000000000" pitchFamily="34" charset="-128"/>
              </a:rPr>
              <a:t>("login-message").</a:t>
            </a:r>
            <a:r>
              <a:rPr lang="en-US" altLang="en-US" sz="2000" dirty="0" err="1">
                <a:solidFill>
                  <a:schemeClr val="tx2">
                    <a:lumMod val="50000"/>
                  </a:schemeClr>
                </a:solidFill>
                <a:ea typeface="Adobe Fan Heiti Std B" panose="020B0700000000000000" pitchFamily="34" charset="-128"/>
              </a:rPr>
              <a:t>innerHTML</a:t>
            </a:r>
            <a:r>
              <a:rPr lang="en-US" altLang="en-US" sz="2000" dirty="0">
                <a:solidFill>
                  <a:schemeClr val="tx2">
                    <a:lumMod val="50000"/>
                  </a:schemeClr>
                </a:solidFill>
                <a:ea typeface="Adobe Fan Heiti Std B" panose="020B0700000000000000" pitchFamily="34" charset="-128"/>
              </a:rPr>
              <a:t> = </a:t>
            </a:r>
            <a:r>
              <a:rPr lang="en-US" altLang="en-US" sz="2000" dirty="0" err="1">
                <a:solidFill>
                  <a:schemeClr val="tx2">
                    <a:lumMod val="50000"/>
                  </a:schemeClr>
                </a:solidFill>
                <a:ea typeface="Adobe Fan Heiti Std B" panose="020B0700000000000000" pitchFamily="34" charset="-128"/>
              </a:rPr>
              <a:t>xhttp.statusText</a:t>
            </a:r>
            <a:r>
              <a:rPr lang="en-US" altLang="en-US" sz="2000" dirty="0">
                <a:solidFill>
                  <a:schemeClr val="tx2">
                    <a:lumMod val="50000"/>
                  </a:schemeClr>
                </a:solidFill>
                <a:ea typeface="Adobe Fan Heiti Std B" panose="020B0700000000000000" pitchFamily="34" charset="-128"/>
              </a:rPr>
              <a:t>;</a:t>
            </a:r>
            <a:br>
              <a:rPr lang="en-US" altLang="en-US" sz="2000" dirty="0">
                <a:solidFill>
                  <a:schemeClr val="tx2">
                    <a:lumMod val="50000"/>
                  </a:schemeClr>
                </a:solidFill>
                <a:ea typeface="Adobe Fan Heiti Std B" panose="020B0700000000000000" pitchFamily="34" charset="-128"/>
              </a:rPr>
            </a:br>
            <a:r>
              <a:rPr lang="en-US" altLang="en-US" sz="2000" dirty="0">
                <a:solidFill>
                  <a:schemeClr val="tx2">
                    <a:lumMod val="50000"/>
                  </a:schemeClr>
                </a:solidFill>
                <a:ea typeface="Adobe Fan Heiti Std B" panose="020B0700000000000000" pitchFamily="34" charset="-128"/>
              </a:rPr>
              <a:t>        } else {</a:t>
            </a:r>
            <a:br>
              <a:rPr lang="en-US" altLang="en-US" sz="2000" dirty="0">
                <a:solidFill>
                  <a:schemeClr val="tx2">
                    <a:lumMod val="50000"/>
                  </a:schemeClr>
                </a:solidFill>
                <a:ea typeface="Adobe Fan Heiti Std B" panose="020B0700000000000000" pitchFamily="34" charset="-128"/>
              </a:rPr>
            </a:br>
            <a:r>
              <a:rPr lang="en-US" altLang="en-US" sz="2000" dirty="0">
                <a:solidFill>
                  <a:schemeClr val="tx2">
                    <a:lumMod val="50000"/>
                  </a:schemeClr>
                </a:solidFill>
                <a:ea typeface="Adobe Fan Heiti Std B" panose="020B0700000000000000" pitchFamily="34" charset="-128"/>
              </a:rPr>
              <a:t>            </a:t>
            </a:r>
            <a:r>
              <a:rPr lang="en-US" altLang="en-US" sz="2000" i="1" dirty="0" err="1">
                <a:solidFill>
                  <a:schemeClr val="tx2">
                    <a:lumMod val="50000"/>
                  </a:schemeClr>
                </a:solidFill>
                <a:ea typeface="Adobe Fan Heiti Std B" panose="020B0700000000000000" pitchFamily="34" charset="-128"/>
              </a:rPr>
              <a:t>document</a:t>
            </a:r>
            <a:r>
              <a:rPr lang="en-US" altLang="en-US" sz="2000" dirty="0" err="1">
                <a:solidFill>
                  <a:schemeClr val="tx2">
                    <a:lumMod val="50000"/>
                  </a:schemeClr>
                </a:solidFill>
                <a:ea typeface="Adobe Fan Heiti Std B" panose="020B0700000000000000" pitchFamily="34" charset="-128"/>
              </a:rPr>
              <a:t>.getElementById</a:t>
            </a:r>
            <a:r>
              <a:rPr lang="en-US" altLang="en-US" sz="2000" dirty="0">
                <a:solidFill>
                  <a:schemeClr val="tx2">
                    <a:lumMod val="50000"/>
                  </a:schemeClr>
                </a:solidFill>
                <a:ea typeface="Adobe Fan Heiti Std B" panose="020B0700000000000000" pitchFamily="34" charset="-128"/>
              </a:rPr>
              <a:t>("login-message").</a:t>
            </a:r>
            <a:r>
              <a:rPr lang="en-US" altLang="en-US" sz="2000" dirty="0" err="1">
                <a:solidFill>
                  <a:schemeClr val="tx2">
                    <a:lumMod val="50000"/>
                  </a:schemeClr>
                </a:solidFill>
                <a:ea typeface="Adobe Fan Heiti Std B" panose="020B0700000000000000" pitchFamily="34" charset="-128"/>
              </a:rPr>
              <a:t>innerHTML</a:t>
            </a:r>
            <a:r>
              <a:rPr lang="en-US" altLang="en-US" sz="2000" dirty="0">
                <a:solidFill>
                  <a:schemeClr val="tx2">
                    <a:lumMod val="50000"/>
                  </a:schemeClr>
                </a:solidFill>
                <a:ea typeface="Adobe Fan Heiti Std B" panose="020B0700000000000000" pitchFamily="34" charset="-128"/>
              </a:rPr>
              <a:t> = "Wrong user name or password !!!";</a:t>
            </a:r>
            <a:br>
              <a:rPr lang="en-US" altLang="en-US" sz="2000" dirty="0">
                <a:solidFill>
                  <a:schemeClr val="tx2">
                    <a:lumMod val="50000"/>
                  </a:schemeClr>
                </a:solidFill>
                <a:ea typeface="Adobe Fan Heiti Std B" panose="020B0700000000000000" pitchFamily="34" charset="-128"/>
              </a:rPr>
            </a:br>
            <a:r>
              <a:rPr lang="en-US" altLang="en-US" sz="2000" dirty="0">
                <a:solidFill>
                  <a:schemeClr val="tx2">
                    <a:lumMod val="50000"/>
                  </a:schemeClr>
                </a:solidFill>
                <a:ea typeface="Adobe Fan Heiti Std B" panose="020B0700000000000000" pitchFamily="34" charset="-128"/>
              </a:rPr>
              <a:t>        }</a:t>
            </a:r>
            <a:br>
              <a:rPr lang="en-US" altLang="en-US" sz="2000" dirty="0">
                <a:solidFill>
                  <a:srgbClr val="A9B7C6"/>
                </a:solidFill>
                <a:ea typeface="Adobe Fan Heiti Std B" panose="020B0700000000000000" pitchFamily="34" charset="-128"/>
              </a:rPr>
            </a:br>
            <a:r>
              <a:rPr lang="en-US" altLang="en-US" sz="2000" dirty="0">
                <a:solidFill>
                  <a:schemeClr val="tx2">
                    <a:lumMod val="50000"/>
                  </a:schemeClr>
                </a:solidFill>
                <a:ea typeface="Adobe Fan Heiti Std B" panose="020B0700000000000000" pitchFamily="34" charset="-128"/>
              </a:rPr>
              <a:t>    }</a:t>
            </a:r>
            <a:endParaRPr lang="en-US" altLang="en-US" sz="2000" dirty="0">
              <a:solidFill>
                <a:schemeClr val="tx2">
                  <a:lumMod val="50000"/>
                </a:schemeClr>
              </a:solidFill>
              <a:ea typeface="Adobe Fan Heiti Std B" panose="020B0700000000000000" pitchFamily="34" charset="-128"/>
              <a:cs typeface="Cascadia Code" panose="020B0609020000020004" pitchFamily="49" charset="0"/>
            </a:endParaRPr>
          </a:p>
        </p:txBody>
      </p:sp>
      <p:sp>
        <p:nvSpPr>
          <p:cNvPr id="11" name="Rectangle 2">
            <a:extLst>
              <a:ext uri="{FF2B5EF4-FFF2-40B4-BE49-F238E27FC236}">
                <a16:creationId xmlns:a16="http://schemas.microsoft.com/office/drawing/2014/main" id="{6C1B8A80-4A37-4F2F-A13C-A96F6A2045C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3BDA4978-BBFA-49B4-A94B-B9DE0B759B6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28A2A4A-2F2D-41DB-81F5-B92A34308C49}"/>
              </a:ext>
            </a:extLst>
          </p:cNvPr>
          <p:cNvSpPr>
            <a:spLocks noChangeArrowheads="1"/>
          </p:cNvSpPr>
          <p:nvPr/>
        </p:nvSpPr>
        <p:spPr bwMode="auto">
          <a:xfrm>
            <a:off x="0" y="43934"/>
            <a:ext cx="184731"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031253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A75D43-1711-4F4D-B5B0-A431D93711BA}"/>
              </a:ext>
            </a:extLst>
          </p:cNvPr>
          <p:cNvSpPr>
            <a:spLocks noGrp="1"/>
          </p:cNvSpPr>
          <p:nvPr>
            <p:ph idx="1"/>
          </p:nvPr>
        </p:nvSpPr>
        <p:spPr>
          <a:xfrm>
            <a:off x="523240" y="749807"/>
            <a:ext cx="10760456" cy="5248221"/>
          </a:xfrm>
          <a:ln>
            <a:solidFill>
              <a:schemeClr val="accent2">
                <a:lumMod val="75000"/>
              </a:schemeClr>
            </a:solidFill>
          </a:ln>
        </p:spPr>
        <p:txBody>
          <a:bodyPr>
            <a:noAutofit/>
          </a:bodyPr>
          <a:lstStyle/>
          <a:p>
            <a:pPr marL="0" indent="0">
              <a:lnSpc>
                <a:spcPct val="150000"/>
              </a:lnSpc>
              <a:buNone/>
            </a:pPr>
            <a:br>
              <a:rPr lang="en-US" altLang="en-US" sz="2000" dirty="0">
                <a:solidFill>
                  <a:schemeClr val="tx2">
                    <a:lumMod val="50000"/>
                  </a:schemeClr>
                </a:solidFill>
                <a:ea typeface="Adobe Gothic Std B" panose="020B0800000000000000" pitchFamily="34" charset="-128"/>
              </a:rPr>
            </a:br>
            <a:r>
              <a:rPr lang="en-US" altLang="en-US" sz="2000" dirty="0">
                <a:solidFill>
                  <a:schemeClr val="tx2">
                    <a:lumMod val="50000"/>
                  </a:schemeClr>
                </a:solidFill>
                <a:ea typeface="Adobe Gothic Std B" panose="020B0800000000000000" pitchFamily="34" charset="-128"/>
              </a:rPr>
              <a:t>    let </a:t>
            </a:r>
            <a:r>
              <a:rPr lang="en-US" altLang="en-US" sz="2000" dirty="0" err="1">
                <a:solidFill>
                  <a:schemeClr val="tx2">
                    <a:lumMod val="50000"/>
                  </a:schemeClr>
                </a:solidFill>
                <a:ea typeface="Adobe Gothic Std B" panose="020B0800000000000000" pitchFamily="34" charset="-128"/>
              </a:rPr>
              <a:t>urlEncodedData</a:t>
            </a:r>
            <a:r>
              <a:rPr lang="en-US" altLang="en-US" sz="2000" dirty="0">
                <a:solidFill>
                  <a:schemeClr val="tx2">
                    <a:lumMod val="50000"/>
                  </a:schemeClr>
                </a:solidFill>
                <a:ea typeface="Adobe Gothic Std B" panose="020B0800000000000000" pitchFamily="34" charset="-128"/>
              </a:rPr>
              <a:t> = "", </a:t>
            </a:r>
            <a:r>
              <a:rPr lang="en-US" altLang="en-US" sz="2000" dirty="0" err="1">
                <a:solidFill>
                  <a:schemeClr val="tx2">
                    <a:lumMod val="50000"/>
                  </a:schemeClr>
                </a:solidFill>
                <a:ea typeface="Adobe Gothic Std B" panose="020B0800000000000000" pitchFamily="34" charset="-128"/>
              </a:rPr>
              <a:t>urlEncodedDataPairs</a:t>
            </a:r>
            <a:r>
              <a:rPr lang="en-US" altLang="en-US" sz="2000" dirty="0">
                <a:solidFill>
                  <a:schemeClr val="tx2">
                    <a:lumMod val="50000"/>
                  </a:schemeClr>
                </a:solidFill>
                <a:ea typeface="Adobe Gothic Std B" panose="020B0800000000000000" pitchFamily="34" charset="-128"/>
              </a:rPr>
              <a:t> = [];</a:t>
            </a:r>
            <a:br>
              <a:rPr lang="en-US" altLang="en-US" sz="2000" dirty="0">
                <a:solidFill>
                  <a:schemeClr val="tx2">
                    <a:lumMod val="50000"/>
                  </a:schemeClr>
                </a:solidFill>
                <a:ea typeface="Adobe Gothic Std B" panose="020B0800000000000000" pitchFamily="34" charset="-128"/>
              </a:rPr>
            </a:br>
            <a:r>
              <a:rPr lang="en-US" altLang="en-US" sz="2000" dirty="0">
                <a:solidFill>
                  <a:schemeClr val="tx2">
                    <a:lumMod val="50000"/>
                  </a:schemeClr>
                </a:solidFill>
                <a:ea typeface="Adobe Gothic Std B" panose="020B0800000000000000" pitchFamily="34" charset="-128"/>
              </a:rPr>
              <a:t>    </a:t>
            </a:r>
            <a:r>
              <a:rPr lang="en-US" altLang="en-US" sz="2000" dirty="0" err="1">
                <a:solidFill>
                  <a:schemeClr val="tx2">
                    <a:lumMod val="50000"/>
                  </a:schemeClr>
                </a:solidFill>
                <a:ea typeface="Adobe Gothic Std B" panose="020B0800000000000000" pitchFamily="34" charset="-128"/>
              </a:rPr>
              <a:t>urlEncodedDataPairs.push</a:t>
            </a:r>
            <a:r>
              <a:rPr lang="en-US" altLang="en-US" sz="2000" dirty="0">
                <a:solidFill>
                  <a:schemeClr val="tx2">
                    <a:lumMod val="50000"/>
                  </a:schemeClr>
                </a:solidFill>
                <a:ea typeface="Adobe Gothic Std B" panose="020B0800000000000000" pitchFamily="34" charset="-128"/>
              </a:rPr>
              <a:t>(</a:t>
            </a:r>
            <a:r>
              <a:rPr lang="en-US" altLang="en-US" sz="2000" dirty="0" err="1">
                <a:solidFill>
                  <a:schemeClr val="tx2">
                    <a:lumMod val="50000"/>
                  </a:schemeClr>
                </a:solidFill>
                <a:ea typeface="Adobe Gothic Std B" panose="020B0800000000000000" pitchFamily="34" charset="-128"/>
              </a:rPr>
              <a:t>encodeURIComponent</a:t>
            </a:r>
            <a:r>
              <a:rPr lang="en-US" altLang="en-US" sz="2000" dirty="0">
                <a:solidFill>
                  <a:schemeClr val="tx2">
                    <a:lumMod val="50000"/>
                  </a:schemeClr>
                </a:solidFill>
                <a:ea typeface="Adobe Gothic Std B" panose="020B0800000000000000" pitchFamily="34" charset="-128"/>
              </a:rPr>
              <a:t>("</a:t>
            </a:r>
            <a:r>
              <a:rPr lang="en-US" altLang="en-US" sz="2000" dirty="0" err="1">
                <a:solidFill>
                  <a:schemeClr val="tx2">
                    <a:lumMod val="50000"/>
                  </a:schemeClr>
                </a:solidFill>
                <a:ea typeface="Adobe Gothic Std B" panose="020B0800000000000000" pitchFamily="34" charset="-128"/>
              </a:rPr>
              <a:t>userName</a:t>
            </a:r>
            <a:r>
              <a:rPr lang="en-US" altLang="en-US" sz="2000" dirty="0">
                <a:solidFill>
                  <a:schemeClr val="tx2">
                    <a:lumMod val="50000"/>
                  </a:schemeClr>
                </a:solidFill>
                <a:ea typeface="Adobe Gothic Std B" panose="020B0800000000000000" pitchFamily="34" charset="-128"/>
              </a:rPr>
              <a:t>") + '=‘ + 	</a:t>
            </a:r>
            <a:r>
              <a:rPr lang="en-US" altLang="en-US" sz="2000" dirty="0" err="1">
                <a:solidFill>
                  <a:schemeClr val="tx2">
                    <a:lumMod val="50000"/>
                  </a:schemeClr>
                </a:solidFill>
                <a:ea typeface="Adobe Gothic Std B" panose="020B0800000000000000" pitchFamily="34" charset="-128"/>
              </a:rPr>
              <a:t>encodeURIComponent</a:t>
            </a:r>
            <a:r>
              <a:rPr lang="en-US" altLang="en-US" sz="2000" dirty="0">
                <a:solidFill>
                  <a:schemeClr val="tx2">
                    <a:lumMod val="50000"/>
                  </a:schemeClr>
                </a:solidFill>
                <a:ea typeface="Adobe Gothic Std B" panose="020B0800000000000000" pitchFamily="34" charset="-128"/>
              </a:rPr>
              <a:t>(</a:t>
            </a:r>
            <a:r>
              <a:rPr lang="en-US" altLang="en-US" sz="2000" dirty="0" err="1">
                <a:solidFill>
                  <a:schemeClr val="tx2">
                    <a:lumMod val="50000"/>
                  </a:schemeClr>
                </a:solidFill>
                <a:ea typeface="Adobe Gothic Std B" panose="020B0800000000000000" pitchFamily="34" charset="-128"/>
              </a:rPr>
              <a:t>userName</a:t>
            </a:r>
            <a:r>
              <a:rPr lang="en-US" altLang="en-US" sz="2000" dirty="0">
                <a:solidFill>
                  <a:schemeClr val="tx2">
                    <a:lumMod val="50000"/>
                  </a:schemeClr>
                </a:solidFill>
                <a:ea typeface="Adobe Gothic Std B" panose="020B0800000000000000" pitchFamily="34" charset="-128"/>
              </a:rPr>
              <a:t>));</a:t>
            </a:r>
            <a:br>
              <a:rPr lang="en-US" altLang="en-US" sz="2000" dirty="0">
                <a:solidFill>
                  <a:schemeClr val="tx2">
                    <a:lumMod val="50000"/>
                  </a:schemeClr>
                </a:solidFill>
                <a:ea typeface="Adobe Gothic Std B" panose="020B0800000000000000" pitchFamily="34" charset="-128"/>
              </a:rPr>
            </a:br>
            <a:r>
              <a:rPr lang="en-US" altLang="en-US" sz="2000" dirty="0">
                <a:solidFill>
                  <a:schemeClr val="tx2">
                    <a:lumMod val="50000"/>
                  </a:schemeClr>
                </a:solidFill>
                <a:ea typeface="Adobe Gothic Std B" panose="020B0800000000000000" pitchFamily="34" charset="-128"/>
              </a:rPr>
              <a:t>    </a:t>
            </a:r>
            <a:r>
              <a:rPr lang="en-US" altLang="en-US" sz="2000" dirty="0" err="1">
                <a:solidFill>
                  <a:schemeClr val="tx2">
                    <a:lumMod val="50000"/>
                  </a:schemeClr>
                </a:solidFill>
                <a:ea typeface="Adobe Gothic Std B" panose="020B0800000000000000" pitchFamily="34" charset="-128"/>
              </a:rPr>
              <a:t>urlEncodedDataPairs.push</a:t>
            </a:r>
            <a:r>
              <a:rPr lang="en-US" altLang="en-US" sz="2000" dirty="0">
                <a:solidFill>
                  <a:schemeClr val="tx2">
                    <a:lumMod val="50000"/>
                  </a:schemeClr>
                </a:solidFill>
                <a:ea typeface="Adobe Gothic Std B" panose="020B0800000000000000" pitchFamily="34" charset="-128"/>
              </a:rPr>
              <a:t>(</a:t>
            </a:r>
            <a:r>
              <a:rPr lang="en-US" altLang="en-US" sz="2000" dirty="0" err="1">
                <a:solidFill>
                  <a:schemeClr val="tx2">
                    <a:lumMod val="50000"/>
                  </a:schemeClr>
                </a:solidFill>
                <a:ea typeface="Adobe Gothic Std B" panose="020B0800000000000000" pitchFamily="34" charset="-128"/>
              </a:rPr>
              <a:t>encodeURIComponent</a:t>
            </a:r>
            <a:r>
              <a:rPr lang="en-US" altLang="en-US" sz="2000" dirty="0">
                <a:solidFill>
                  <a:schemeClr val="tx2">
                    <a:lumMod val="50000"/>
                  </a:schemeClr>
                </a:solidFill>
                <a:ea typeface="Adobe Gothic Std B" panose="020B0800000000000000" pitchFamily="34" charset="-128"/>
              </a:rPr>
              <a:t>("password") + '=‘ + 	</a:t>
            </a:r>
            <a:r>
              <a:rPr lang="en-US" altLang="en-US" sz="2000" dirty="0" err="1">
                <a:solidFill>
                  <a:schemeClr val="tx2">
                    <a:lumMod val="50000"/>
                  </a:schemeClr>
                </a:solidFill>
                <a:ea typeface="Adobe Gothic Std B" panose="020B0800000000000000" pitchFamily="34" charset="-128"/>
              </a:rPr>
              <a:t>encodeURIComponent</a:t>
            </a:r>
            <a:r>
              <a:rPr lang="en-US" altLang="en-US" sz="2000" dirty="0">
                <a:solidFill>
                  <a:schemeClr val="tx2">
                    <a:lumMod val="50000"/>
                  </a:schemeClr>
                </a:solidFill>
                <a:ea typeface="Adobe Gothic Std B" panose="020B0800000000000000" pitchFamily="34" charset="-128"/>
              </a:rPr>
              <a:t>(password));</a:t>
            </a:r>
            <a:br>
              <a:rPr lang="en-US" altLang="en-US" sz="2000" dirty="0">
                <a:solidFill>
                  <a:schemeClr val="tx2">
                    <a:lumMod val="50000"/>
                  </a:schemeClr>
                </a:solidFill>
                <a:ea typeface="Adobe Gothic Std B" panose="020B0800000000000000" pitchFamily="34" charset="-128"/>
              </a:rPr>
            </a:br>
            <a:r>
              <a:rPr lang="en-US" altLang="en-US" sz="2000" dirty="0">
                <a:solidFill>
                  <a:schemeClr val="tx2">
                    <a:lumMod val="50000"/>
                  </a:schemeClr>
                </a:solidFill>
                <a:ea typeface="Adobe Gothic Std B" panose="020B0800000000000000" pitchFamily="34" charset="-128"/>
              </a:rPr>
              <a:t>    </a:t>
            </a:r>
            <a:r>
              <a:rPr lang="en-US" altLang="en-US" sz="2000" dirty="0" err="1">
                <a:solidFill>
                  <a:schemeClr val="tx2">
                    <a:lumMod val="50000"/>
                  </a:schemeClr>
                </a:solidFill>
                <a:ea typeface="Adobe Gothic Std B" panose="020B0800000000000000" pitchFamily="34" charset="-128"/>
              </a:rPr>
              <a:t>urlEncodedData</a:t>
            </a:r>
            <a:r>
              <a:rPr lang="en-US" altLang="en-US" sz="2000" dirty="0">
                <a:solidFill>
                  <a:schemeClr val="tx2">
                    <a:lumMod val="50000"/>
                  </a:schemeClr>
                </a:solidFill>
                <a:ea typeface="Adobe Gothic Std B" panose="020B0800000000000000" pitchFamily="34" charset="-128"/>
              </a:rPr>
              <a:t> = </a:t>
            </a:r>
            <a:r>
              <a:rPr lang="en-US" altLang="en-US" sz="2000" dirty="0" err="1">
                <a:solidFill>
                  <a:schemeClr val="tx2">
                    <a:lumMod val="50000"/>
                  </a:schemeClr>
                </a:solidFill>
                <a:ea typeface="Adobe Gothic Std B" panose="020B0800000000000000" pitchFamily="34" charset="-128"/>
              </a:rPr>
              <a:t>urlEncodedDataPairs.join</a:t>
            </a:r>
            <a:r>
              <a:rPr lang="en-US" altLang="en-US" sz="2000" dirty="0">
                <a:solidFill>
                  <a:schemeClr val="tx2">
                    <a:lumMod val="50000"/>
                  </a:schemeClr>
                </a:solidFill>
                <a:ea typeface="Adobe Gothic Std B" panose="020B0800000000000000" pitchFamily="34" charset="-128"/>
              </a:rPr>
              <a:t>('&amp;').replace(/%20/g, '+');</a:t>
            </a:r>
            <a:br>
              <a:rPr lang="en-US" altLang="en-US" sz="2000" dirty="0">
                <a:solidFill>
                  <a:schemeClr val="tx2">
                    <a:lumMod val="50000"/>
                  </a:schemeClr>
                </a:solidFill>
                <a:ea typeface="Adobe Gothic Std B" panose="020B0800000000000000" pitchFamily="34" charset="-128"/>
              </a:rPr>
            </a:br>
            <a:r>
              <a:rPr lang="en-US" altLang="en-US" sz="2000" dirty="0">
                <a:solidFill>
                  <a:schemeClr val="tx2">
                    <a:lumMod val="50000"/>
                  </a:schemeClr>
                </a:solidFill>
                <a:ea typeface="Adobe Gothic Std B" panose="020B0800000000000000" pitchFamily="34" charset="-128"/>
              </a:rPr>
              <a:t>    </a:t>
            </a:r>
            <a:r>
              <a:rPr lang="en-US" altLang="en-US" sz="2000" dirty="0" err="1">
                <a:solidFill>
                  <a:schemeClr val="tx2">
                    <a:lumMod val="50000"/>
                  </a:schemeClr>
                </a:solidFill>
                <a:ea typeface="Adobe Gothic Std B" panose="020B0800000000000000" pitchFamily="34" charset="-128"/>
              </a:rPr>
              <a:t>xhttp.open</a:t>
            </a:r>
            <a:r>
              <a:rPr lang="en-US" altLang="en-US" sz="2000" dirty="0">
                <a:solidFill>
                  <a:schemeClr val="tx2">
                    <a:lumMod val="50000"/>
                  </a:schemeClr>
                </a:solidFill>
                <a:ea typeface="Adobe Gothic Std B" panose="020B0800000000000000" pitchFamily="34" charset="-128"/>
              </a:rPr>
              <a:t>("POST", "login");</a:t>
            </a:r>
            <a:br>
              <a:rPr lang="en-US" altLang="en-US" sz="2000" dirty="0">
                <a:solidFill>
                  <a:schemeClr val="tx2">
                    <a:lumMod val="50000"/>
                  </a:schemeClr>
                </a:solidFill>
                <a:ea typeface="Adobe Gothic Std B" panose="020B0800000000000000" pitchFamily="34" charset="-128"/>
              </a:rPr>
            </a:br>
            <a:r>
              <a:rPr lang="en-US" altLang="en-US" sz="2000" dirty="0">
                <a:solidFill>
                  <a:schemeClr val="tx2">
                    <a:lumMod val="50000"/>
                  </a:schemeClr>
                </a:solidFill>
                <a:ea typeface="Adobe Gothic Std B" panose="020B0800000000000000" pitchFamily="34" charset="-128"/>
              </a:rPr>
              <a:t>    </a:t>
            </a:r>
            <a:r>
              <a:rPr lang="en-US" altLang="en-US" sz="2000" dirty="0" err="1">
                <a:solidFill>
                  <a:schemeClr val="tx2">
                    <a:lumMod val="50000"/>
                  </a:schemeClr>
                </a:solidFill>
                <a:ea typeface="Adobe Gothic Std B" panose="020B0800000000000000" pitchFamily="34" charset="-128"/>
              </a:rPr>
              <a:t>xhttp.setRequestHeader</a:t>
            </a:r>
            <a:r>
              <a:rPr lang="en-US" altLang="en-US" sz="2000" dirty="0">
                <a:solidFill>
                  <a:schemeClr val="tx2">
                    <a:lumMod val="50000"/>
                  </a:schemeClr>
                </a:solidFill>
                <a:ea typeface="Adobe Gothic Std B" panose="020B0800000000000000" pitchFamily="34" charset="-128"/>
              </a:rPr>
              <a:t>('Content-Type', 'application/x-www-form-</a:t>
            </a:r>
            <a:r>
              <a:rPr lang="en-US" altLang="en-US" sz="2000" dirty="0" err="1">
                <a:solidFill>
                  <a:schemeClr val="tx2">
                    <a:lumMod val="50000"/>
                  </a:schemeClr>
                </a:solidFill>
                <a:ea typeface="Adobe Gothic Std B" panose="020B0800000000000000" pitchFamily="34" charset="-128"/>
              </a:rPr>
              <a:t>urlencoded</a:t>
            </a:r>
            <a:r>
              <a:rPr lang="en-US" altLang="en-US" sz="2000" dirty="0">
                <a:solidFill>
                  <a:schemeClr val="tx2">
                    <a:lumMod val="50000"/>
                  </a:schemeClr>
                </a:solidFill>
                <a:ea typeface="Adobe Gothic Std B" panose="020B0800000000000000" pitchFamily="34" charset="-128"/>
              </a:rPr>
              <a:t>');</a:t>
            </a:r>
            <a:br>
              <a:rPr lang="en-US" altLang="en-US" sz="2000" dirty="0">
                <a:solidFill>
                  <a:schemeClr val="tx2">
                    <a:lumMod val="50000"/>
                  </a:schemeClr>
                </a:solidFill>
                <a:ea typeface="Adobe Gothic Std B" panose="020B0800000000000000" pitchFamily="34" charset="-128"/>
              </a:rPr>
            </a:br>
            <a:r>
              <a:rPr lang="en-US" altLang="en-US" sz="2000" dirty="0">
                <a:solidFill>
                  <a:schemeClr val="tx2">
                    <a:lumMod val="50000"/>
                  </a:schemeClr>
                </a:solidFill>
                <a:ea typeface="Adobe Gothic Std B" panose="020B0800000000000000" pitchFamily="34" charset="-128"/>
              </a:rPr>
              <a:t>    </a:t>
            </a:r>
            <a:r>
              <a:rPr lang="en-US" altLang="en-US" sz="2000" dirty="0" err="1">
                <a:solidFill>
                  <a:schemeClr val="tx2">
                    <a:lumMod val="50000"/>
                  </a:schemeClr>
                </a:solidFill>
                <a:ea typeface="Adobe Gothic Std B" panose="020B0800000000000000" pitchFamily="34" charset="-128"/>
              </a:rPr>
              <a:t>xhttp.send</a:t>
            </a:r>
            <a:r>
              <a:rPr lang="en-US" altLang="en-US" sz="2000" dirty="0">
                <a:solidFill>
                  <a:schemeClr val="tx2">
                    <a:lumMod val="50000"/>
                  </a:schemeClr>
                </a:solidFill>
                <a:ea typeface="Adobe Gothic Std B" panose="020B0800000000000000" pitchFamily="34" charset="-128"/>
              </a:rPr>
              <a:t>(</a:t>
            </a:r>
            <a:r>
              <a:rPr lang="en-US" altLang="en-US" sz="2000" dirty="0" err="1">
                <a:solidFill>
                  <a:schemeClr val="tx2">
                    <a:lumMod val="50000"/>
                  </a:schemeClr>
                </a:solidFill>
                <a:ea typeface="Adobe Gothic Std B" panose="020B0800000000000000" pitchFamily="34" charset="-128"/>
              </a:rPr>
              <a:t>urlEncodedData</a:t>
            </a:r>
            <a:r>
              <a:rPr lang="en-US" altLang="en-US" sz="2000" dirty="0">
                <a:solidFill>
                  <a:schemeClr val="tx2">
                    <a:lumMod val="50000"/>
                  </a:schemeClr>
                </a:solidFill>
                <a:ea typeface="Adobe Gothic Std B" panose="020B0800000000000000" pitchFamily="34" charset="-128"/>
              </a:rPr>
              <a:t>);</a:t>
            </a:r>
            <a:br>
              <a:rPr lang="en-US" altLang="en-US" sz="2000" dirty="0">
                <a:solidFill>
                  <a:schemeClr val="tx2">
                    <a:lumMod val="50000"/>
                  </a:schemeClr>
                </a:solidFill>
                <a:ea typeface="Adobe Gothic Std B" panose="020B0800000000000000" pitchFamily="34" charset="-128"/>
              </a:rPr>
            </a:br>
            <a:r>
              <a:rPr lang="en-US" altLang="en-US" sz="2000" dirty="0">
                <a:solidFill>
                  <a:schemeClr val="tx2">
                    <a:lumMod val="50000"/>
                  </a:schemeClr>
                </a:solidFill>
                <a:ea typeface="Adobe Gothic Std B" panose="020B0800000000000000" pitchFamily="34" charset="-128"/>
              </a:rPr>
              <a:t>}</a:t>
            </a:r>
          </a:p>
          <a:p>
            <a:pPr>
              <a:lnSpc>
                <a:spcPct val="150000"/>
              </a:lnSpc>
            </a:pPr>
            <a:endParaRPr lang="en-US" sz="2000" dirty="0">
              <a:solidFill>
                <a:schemeClr val="tx2">
                  <a:lumMod val="50000"/>
                </a:schemeClr>
              </a:solidFill>
              <a:ea typeface="Adobe Gothic Std B" panose="020B0800000000000000" pitchFamily="34" charset="-128"/>
            </a:endParaRPr>
          </a:p>
        </p:txBody>
      </p:sp>
    </p:spTree>
    <p:extLst>
      <p:ext uri="{BB962C8B-B14F-4D97-AF65-F5344CB8AC3E}">
        <p14:creationId xmlns:p14="http://schemas.microsoft.com/office/powerpoint/2010/main" val="3979184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US"/>
              <a:t>Typical uses of filters</a:t>
            </a:r>
          </a:p>
        </p:txBody>
      </p:sp>
      <p:sp>
        <p:nvSpPr>
          <p:cNvPr id="253955" name="Rectangle 3"/>
          <p:cNvSpPr>
            <a:spLocks noGrp="1" noChangeArrowheads="1"/>
          </p:cNvSpPr>
          <p:nvPr>
            <p:ph type="body" idx="1"/>
          </p:nvPr>
        </p:nvSpPr>
        <p:spPr/>
        <p:txBody>
          <a:bodyPr/>
          <a:lstStyle/>
          <a:p>
            <a:r>
              <a:rPr lang="en-US"/>
              <a:t>The Servlet Filtering Specification notes the following as examples of typical filter uses:</a:t>
            </a:r>
          </a:p>
          <a:p>
            <a:pPr lvl="1"/>
            <a:r>
              <a:rPr lang="en-US"/>
              <a:t>Authentication filters</a:t>
            </a:r>
          </a:p>
          <a:p>
            <a:pPr lvl="1"/>
            <a:r>
              <a:rPr lang="en-US"/>
              <a:t>Logging and auditing filters</a:t>
            </a:r>
          </a:p>
          <a:p>
            <a:pPr lvl="1"/>
            <a:r>
              <a:rPr lang="en-US"/>
              <a:t>Data compression filters</a:t>
            </a:r>
          </a:p>
          <a:p>
            <a:pPr lvl="1"/>
            <a:r>
              <a:rPr lang="en-US"/>
              <a:t>Encryption filters</a:t>
            </a:r>
          </a:p>
          <a:p>
            <a:pPr lvl="1"/>
            <a:r>
              <a:rPr lang="en-US"/>
              <a:t>XSLT filters to transform XML content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838200" y="365125"/>
            <a:ext cx="9372480" cy="490861"/>
          </a:xfrm>
        </p:spPr>
        <p:txBody>
          <a:bodyPr>
            <a:noAutofit/>
          </a:bodyPr>
          <a:lstStyle/>
          <a:p>
            <a:r>
              <a:rPr lang="en-US" sz="3600" dirty="0"/>
              <a:t>Filter processing flow</a:t>
            </a:r>
          </a:p>
        </p:txBody>
      </p:sp>
      <p:sp>
        <p:nvSpPr>
          <p:cNvPr id="256003" name="Rectangle 3"/>
          <p:cNvSpPr>
            <a:spLocks noChangeArrowheads="1"/>
          </p:cNvSpPr>
          <p:nvPr/>
        </p:nvSpPr>
        <p:spPr bwMode="auto">
          <a:xfrm>
            <a:off x="3580743" y="1144162"/>
            <a:ext cx="4724040" cy="1371599"/>
          </a:xfrm>
          <a:prstGeom prst="rect">
            <a:avLst/>
          </a:prstGeom>
          <a:solidFill>
            <a:srgbClr val="DDF5FF"/>
          </a:solidFill>
          <a:ln w="9525">
            <a:solidFill>
              <a:schemeClr val="tx1"/>
            </a:solidFill>
            <a:miter lim="800000"/>
            <a:headEnd/>
            <a:tailEnd/>
          </a:ln>
          <a:effectLst/>
        </p:spPr>
        <p:txBody>
          <a:bodyPr wrap="none" lIns="136063" tIns="68031" rIns="136063" bIns="68031" anchor="ctr"/>
          <a:lstStyle/>
          <a:p>
            <a:endParaRPr lang="en-US"/>
          </a:p>
        </p:txBody>
      </p:sp>
      <p:sp>
        <p:nvSpPr>
          <p:cNvPr id="256004" name="Text Box 4"/>
          <p:cNvSpPr txBox="1">
            <a:spLocks noChangeArrowheads="1"/>
          </p:cNvSpPr>
          <p:nvPr/>
        </p:nvSpPr>
        <p:spPr bwMode="auto">
          <a:xfrm>
            <a:off x="3580743" y="1524774"/>
            <a:ext cx="4724040" cy="369152"/>
          </a:xfrm>
          <a:prstGeom prst="rect">
            <a:avLst/>
          </a:prstGeom>
          <a:noFill/>
          <a:ln w="9525">
            <a:noFill/>
            <a:miter lim="800000"/>
            <a:headEnd/>
            <a:tailEnd/>
          </a:ln>
          <a:effectLst/>
        </p:spPr>
        <p:txBody>
          <a:bodyPr lIns="91262" tIns="45631" rIns="91262" bIns="45631">
            <a:spAutoFit/>
          </a:bodyPr>
          <a:lstStyle/>
          <a:p>
            <a:pPr defTabSz="914172">
              <a:spcBef>
                <a:spcPct val="50000"/>
              </a:spcBef>
            </a:pPr>
            <a:r>
              <a:rPr lang="en-US" b="1" dirty="0">
                <a:solidFill>
                  <a:srgbClr val="0033CC"/>
                </a:solidFill>
                <a:cs typeface="Arial" charset="0"/>
              </a:rPr>
              <a:t>Web resource requested by client</a:t>
            </a:r>
          </a:p>
        </p:txBody>
      </p:sp>
      <p:sp>
        <p:nvSpPr>
          <p:cNvPr id="256005" name="Rectangle 5"/>
          <p:cNvSpPr>
            <a:spLocks noChangeArrowheads="1"/>
          </p:cNvSpPr>
          <p:nvPr/>
        </p:nvSpPr>
        <p:spPr bwMode="auto">
          <a:xfrm>
            <a:off x="2208784" y="3581015"/>
            <a:ext cx="7621197" cy="1295013"/>
          </a:xfrm>
          <a:prstGeom prst="rect">
            <a:avLst/>
          </a:prstGeom>
          <a:solidFill>
            <a:srgbClr val="FFFFCC">
              <a:alpha val="80000"/>
            </a:srgbClr>
          </a:solidFill>
          <a:ln w="12700">
            <a:solidFill>
              <a:schemeClr val="tx1"/>
            </a:solidFill>
            <a:prstDash val="lgDashDotDot"/>
            <a:miter lim="800000"/>
            <a:headEnd/>
            <a:tailEnd/>
          </a:ln>
          <a:effectLst/>
        </p:spPr>
        <p:txBody>
          <a:bodyPr wrap="none" lIns="136063" tIns="68031" rIns="136063" bIns="68031" anchor="ctr"/>
          <a:lstStyle/>
          <a:p>
            <a:endParaRPr lang="en-US" dirty="0">
              <a:solidFill>
                <a:srgbClr val="0033CC"/>
              </a:solidFill>
            </a:endParaRPr>
          </a:p>
        </p:txBody>
      </p:sp>
      <p:sp>
        <p:nvSpPr>
          <p:cNvPr id="256006" name="AutoShape 6"/>
          <p:cNvSpPr>
            <a:spLocks noChangeArrowheads="1"/>
          </p:cNvSpPr>
          <p:nvPr/>
        </p:nvSpPr>
        <p:spPr bwMode="auto">
          <a:xfrm>
            <a:off x="3887220" y="4903877"/>
            <a:ext cx="761401" cy="840134"/>
          </a:xfrm>
          <a:prstGeom prst="upArrow">
            <a:avLst>
              <a:gd name="adj1" fmla="val 50000"/>
              <a:gd name="adj2" fmla="val 28459"/>
            </a:avLst>
          </a:prstGeom>
          <a:solidFill>
            <a:schemeClr val="accent1"/>
          </a:solidFill>
          <a:ln w="9525">
            <a:solidFill>
              <a:schemeClr val="tx1"/>
            </a:solidFill>
            <a:miter lim="800000"/>
            <a:headEnd/>
            <a:tailEnd/>
          </a:ln>
          <a:effectLst/>
        </p:spPr>
        <p:txBody>
          <a:bodyPr wrap="none" lIns="136063" tIns="68031" rIns="136063" bIns="68031" anchor="ctr"/>
          <a:lstStyle/>
          <a:p>
            <a:endParaRPr lang="en-US"/>
          </a:p>
        </p:txBody>
      </p:sp>
      <p:sp>
        <p:nvSpPr>
          <p:cNvPr id="256007" name="Text Box 7"/>
          <p:cNvSpPr txBox="1">
            <a:spLocks noChangeArrowheads="1"/>
          </p:cNvSpPr>
          <p:nvPr/>
        </p:nvSpPr>
        <p:spPr bwMode="auto">
          <a:xfrm>
            <a:off x="2819342" y="5333228"/>
            <a:ext cx="2437442" cy="384541"/>
          </a:xfrm>
          <a:prstGeom prst="rect">
            <a:avLst/>
          </a:prstGeom>
          <a:noFill/>
          <a:ln w="9525">
            <a:noFill/>
            <a:miter lim="800000"/>
            <a:headEnd/>
            <a:tailEnd/>
          </a:ln>
          <a:effectLst/>
        </p:spPr>
        <p:txBody>
          <a:bodyPr lIns="91262" tIns="45631" rIns="91262" bIns="45631">
            <a:spAutoFit/>
          </a:bodyPr>
          <a:lstStyle/>
          <a:p>
            <a:pPr defTabSz="914172">
              <a:spcBef>
                <a:spcPct val="50000"/>
              </a:spcBef>
            </a:pPr>
            <a:r>
              <a:rPr lang="en-US" sz="1900" b="1" dirty="0">
                <a:solidFill>
                  <a:schemeClr val="accent2">
                    <a:lumMod val="60000"/>
                    <a:lumOff val="40000"/>
                  </a:schemeClr>
                </a:solidFill>
                <a:cs typeface="Arial" charset="0"/>
              </a:rPr>
              <a:t>Request</a:t>
            </a:r>
          </a:p>
        </p:txBody>
      </p:sp>
      <p:sp>
        <p:nvSpPr>
          <p:cNvPr id="256008" name="AutoShape 8"/>
          <p:cNvSpPr>
            <a:spLocks noChangeArrowheads="1"/>
          </p:cNvSpPr>
          <p:nvPr/>
        </p:nvSpPr>
        <p:spPr bwMode="auto">
          <a:xfrm>
            <a:off x="5029321" y="2590027"/>
            <a:ext cx="761401" cy="840134"/>
          </a:xfrm>
          <a:prstGeom prst="upArrow">
            <a:avLst>
              <a:gd name="adj1" fmla="val 50000"/>
              <a:gd name="adj2" fmla="val 28459"/>
            </a:avLst>
          </a:prstGeom>
          <a:solidFill>
            <a:schemeClr val="accent1"/>
          </a:solidFill>
          <a:ln w="9525">
            <a:solidFill>
              <a:schemeClr val="tx1"/>
            </a:solidFill>
            <a:miter lim="800000"/>
            <a:headEnd/>
            <a:tailEnd/>
          </a:ln>
          <a:effectLst/>
        </p:spPr>
        <p:txBody>
          <a:bodyPr wrap="none" lIns="136063" tIns="68031" rIns="136063" bIns="68031" anchor="ctr"/>
          <a:lstStyle/>
          <a:p>
            <a:endParaRPr lang="en-US"/>
          </a:p>
        </p:txBody>
      </p:sp>
      <p:sp>
        <p:nvSpPr>
          <p:cNvPr id="256009" name="AutoShape 9"/>
          <p:cNvSpPr>
            <a:spLocks noChangeArrowheads="1"/>
          </p:cNvSpPr>
          <p:nvPr/>
        </p:nvSpPr>
        <p:spPr bwMode="auto">
          <a:xfrm rot="10800000">
            <a:off x="7239302" y="4952613"/>
            <a:ext cx="761401" cy="837814"/>
          </a:xfrm>
          <a:prstGeom prst="upArrow">
            <a:avLst>
              <a:gd name="adj1" fmla="val 50000"/>
              <a:gd name="adj2" fmla="val 28381"/>
            </a:avLst>
          </a:prstGeom>
          <a:solidFill>
            <a:srgbClr val="FFFF99"/>
          </a:solidFill>
          <a:ln w="9525">
            <a:solidFill>
              <a:schemeClr val="tx1"/>
            </a:solidFill>
            <a:miter lim="800000"/>
            <a:headEnd/>
            <a:tailEnd/>
          </a:ln>
          <a:effectLst/>
        </p:spPr>
        <p:txBody>
          <a:bodyPr wrap="none" lIns="136063" tIns="68031" rIns="136063" bIns="68031" anchor="ctr"/>
          <a:lstStyle/>
          <a:p>
            <a:endParaRPr lang="en-US"/>
          </a:p>
        </p:txBody>
      </p:sp>
      <p:sp>
        <p:nvSpPr>
          <p:cNvPr id="256010" name="Text Box 10"/>
          <p:cNvSpPr txBox="1">
            <a:spLocks noChangeArrowheads="1"/>
          </p:cNvSpPr>
          <p:nvPr/>
        </p:nvSpPr>
        <p:spPr bwMode="auto">
          <a:xfrm>
            <a:off x="8000701" y="5333228"/>
            <a:ext cx="2439836" cy="384541"/>
          </a:xfrm>
          <a:prstGeom prst="rect">
            <a:avLst/>
          </a:prstGeom>
          <a:noFill/>
          <a:ln w="9525">
            <a:noFill/>
            <a:miter lim="800000"/>
            <a:headEnd/>
            <a:tailEnd/>
          </a:ln>
          <a:effectLst/>
        </p:spPr>
        <p:txBody>
          <a:bodyPr lIns="91262" tIns="45631" rIns="91262" bIns="45631">
            <a:spAutoFit/>
          </a:bodyPr>
          <a:lstStyle/>
          <a:p>
            <a:pPr defTabSz="914172">
              <a:spcBef>
                <a:spcPct val="50000"/>
              </a:spcBef>
            </a:pPr>
            <a:r>
              <a:rPr lang="en-US" sz="1900" b="1" dirty="0">
                <a:solidFill>
                  <a:schemeClr val="accent2">
                    <a:lumMod val="60000"/>
                    <a:lumOff val="40000"/>
                  </a:schemeClr>
                </a:solidFill>
                <a:cs typeface="Arial" charset="0"/>
              </a:rPr>
              <a:t>Response</a:t>
            </a:r>
          </a:p>
        </p:txBody>
      </p:sp>
      <p:sp>
        <p:nvSpPr>
          <p:cNvPr id="256011" name="Text Box 11"/>
          <p:cNvSpPr txBox="1">
            <a:spLocks noChangeArrowheads="1"/>
          </p:cNvSpPr>
          <p:nvPr/>
        </p:nvSpPr>
        <p:spPr bwMode="auto">
          <a:xfrm>
            <a:off x="4258342" y="3581013"/>
            <a:ext cx="3402363" cy="1261704"/>
          </a:xfrm>
          <a:prstGeom prst="rect">
            <a:avLst/>
          </a:prstGeom>
          <a:noFill/>
          <a:ln w="9525">
            <a:noFill/>
            <a:miter lim="800000"/>
            <a:headEnd/>
            <a:tailEnd/>
          </a:ln>
          <a:effectLst/>
        </p:spPr>
        <p:txBody>
          <a:bodyPr lIns="91262" tIns="45631" rIns="91262" bIns="45631">
            <a:spAutoFit/>
          </a:bodyPr>
          <a:lstStyle/>
          <a:p>
            <a:pPr marL="342520" indent="-342520" defTabSz="914172">
              <a:spcBef>
                <a:spcPct val="50000"/>
              </a:spcBef>
            </a:pPr>
            <a:r>
              <a:rPr lang="en-US" sz="1900" b="1" dirty="0">
                <a:solidFill>
                  <a:srgbClr val="0033CC"/>
                </a:solidFill>
                <a:cs typeface="Arial" charset="0"/>
              </a:rPr>
              <a:t>Access or modify the request</a:t>
            </a:r>
          </a:p>
          <a:p>
            <a:pPr marL="342520" indent="-342520" defTabSz="914172">
              <a:spcBef>
                <a:spcPct val="50000"/>
              </a:spcBef>
            </a:pPr>
            <a:r>
              <a:rPr lang="en-US" sz="1900" b="1" dirty="0" err="1">
                <a:solidFill>
                  <a:srgbClr val="0033CC"/>
                </a:solidFill>
                <a:latin typeface="Courier New" pitchFamily="49" charset="0"/>
                <a:cs typeface="Courier New" pitchFamily="49" charset="0"/>
              </a:rPr>
              <a:t>doFilter</a:t>
            </a:r>
            <a:endParaRPr lang="en-US" sz="1900" b="1" dirty="0">
              <a:solidFill>
                <a:srgbClr val="0033CC"/>
              </a:solidFill>
              <a:cs typeface="Arial" charset="0"/>
            </a:endParaRPr>
          </a:p>
          <a:p>
            <a:pPr marL="342520" indent="-342520" defTabSz="914172">
              <a:spcBef>
                <a:spcPct val="50000"/>
              </a:spcBef>
            </a:pPr>
            <a:r>
              <a:rPr lang="en-US" sz="1900" b="1" dirty="0">
                <a:solidFill>
                  <a:srgbClr val="0033CC"/>
                </a:solidFill>
                <a:cs typeface="Arial" charset="0"/>
              </a:rPr>
              <a:t>Access or modify  the response </a:t>
            </a:r>
          </a:p>
        </p:txBody>
      </p:sp>
      <p:sp>
        <p:nvSpPr>
          <p:cNvPr id="256012" name="AutoShape 12"/>
          <p:cNvSpPr>
            <a:spLocks noChangeArrowheads="1"/>
          </p:cNvSpPr>
          <p:nvPr/>
        </p:nvSpPr>
        <p:spPr bwMode="auto">
          <a:xfrm rot="10800000">
            <a:off x="6097199" y="2666615"/>
            <a:ext cx="761401" cy="837812"/>
          </a:xfrm>
          <a:prstGeom prst="upArrow">
            <a:avLst>
              <a:gd name="adj1" fmla="val 50000"/>
              <a:gd name="adj2" fmla="val 28380"/>
            </a:avLst>
          </a:prstGeom>
          <a:solidFill>
            <a:srgbClr val="FFFF99"/>
          </a:solidFill>
          <a:ln w="9525">
            <a:solidFill>
              <a:schemeClr val="tx1"/>
            </a:solidFill>
            <a:miter lim="800000"/>
            <a:headEnd/>
            <a:tailEnd/>
          </a:ln>
          <a:effectLst/>
        </p:spPr>
        <p:txBody>
          <a:bodyPr wrap="none" lIns="136063" tIns="68031" rIns="136063" bIns="68031" anchor="ctr"/>
          <a:lstStyle/>
          <a:p>
            <a:endParaRPr lang="en-US"/>
          </a:p>
        </p:txBody>
      </p:sp>
      <p:sp>
        <p:nvSpPr>
          <p:cNvPr id="256013" name="Text Box 13"/>
          <p:cNvSpPr txBox="1">
            <a:spLocks noChangeArrowheads="1"/>
          </p:cNvSpPr>
          <p:nvPr/>
        </p:nvSpPr>
        <p:spPr bwMode="auto">
          <a:xfrm>
            <a:off x="2057941" y="3200401"/>
            <a:ext cx="1295339" cy="384541"/>
          </a:xfrm>
          <a:prstGeom prst="rect">
            <a:avLst/>
          </a:prstGeom>
          <a:noFill/>
          <a:ln w="9525">
            <a:noFill/>
            <a:miter lim="800000"/>
            <a:headEnd/>
            <a:tailEnd/>
          </a:ln>
          <a:effectLst/>
        </p:spPr>
        <p:txBody>
          <a:bodyPr lIns="91262" tIns="45631" rIns="91262" bIns="45631">
            <a:spAutoFit/>
          </a:bodyPr>
          <a:lstStyle/>
          <a:p>
            <a:pPr defTabSz="914172">
              <a:spcBef>
                <a:spcPct val="50000"/>
              </a:spcBef>
            </a:pPr>
            <a:r>
              <a:rPr lang="en-US" sz="1900" b="1" dirty="0">
                <a:cs typeface="Arial" charset="0"/>
              </a:rPr>
              <a:t>Filter</a:t>
            </a:r>
          </a:p>
        </p:txBody>
      </p:sp>
      <p:sp>
        <p:nvSpPr>
          <p:cNvPr id="256014" name="Rectangle 14"/>
          <p:cNvSpPr>
            <a:spLocks noChangeArrowheads="1"/>
          </p:cNvSpPr>
          <p:nvPr/>
        </p:nvSpPr>
        <p:spPr bwMode="auto">
          <a:xfrm>
            <a:off x="2057940" y="5852771"/>
            <a:ext cx="8152740" cy="380613"/>
          </a:xfrm>
          <a:prstGeom prst="rect">
            <a:avLst/>
          </a:prstGeom>
          <a:solidFill>
            <a:srgbClr val="E1FFE1"/>
          </a:solidFill>
          <a:ln w="9525">
            <a:solidFill>
              <a:schemeClr val="tx1"/>
            </a:solidFill>
            <a:miter lim="800000"/>
            <a:headEnd/>
            <a:tailEnd/>
          </a:ln>
          <a:effectLst/>
        </p:spPr>
        <p:txBody>
          <a:bodyPr wrap="none" lIns="136063" tIns="68031" rIns="136063" bIns="68031" anchor="ctr"/>
          <a:lstStyle/>
          <a:p>
            <a:endParaRPr lang="en-US" dirty="0">
              <a:solidFill>
                <a:srgbClr val="003399"/>
              </a:solidFill>
            </a:endParaRPr>
          </a:p>
        </p:txBody>
      </p:sp>
      <p:sp>
        <p:nvSpPr>
          <p:cNvPr id="256015" name="Text Box 15"/>
          <p:cNvSpPr txBox="1">
            <a:spLocks noChangeArrowheads="1"/>
          </p:cNvSpPr>
          <p:nvPr/>
        </p:nvSpPr>
        <p:spPr bwMode="auto">
          <a:xfrm>
            <a:off x="2742722" y="5852772"/>
            <a:ext cx="6249238" cy="384541"/>
          </a:xfrm>
          <a:prstGeom prst="rect">
            <a:avLst/>
          </a:prstGeom>
          <a:noFill/>
          <a:ln w="9525">
            <a:noFill/>
            <a:miter lim="800000"/>
            <a:headEnd/>
            <a:tailEnd/>
          </a:ln>
          <a:effectLst/>
        </p:spPr>
        <p:txBody>
          <a:bodyPr lIns="91262" tIns="45631" rIns="91262" bIns="45631">
            <a:spAutoFit/>
          </a:bodyPr>
          <a:lstStyle/>
          <a:p>
            <a:pPr algn="ctr" defTabSz="914172">
              <a:spcBef>
                <a:spcPct val="50000"/>
              </a:spcBef>
            </a:pPr>
            <a:r>
              <a:rPr lang="en-US" sz="1900" b="1" dirty="0">
                <a:solidFill>
                  <a:srgbClr val="003399"/>
                </a:solidFill>
                <a:cs typeface="Arial" charset="0"/>
              </a:rPr>
              <a:t>Client request for Web resource</a:t>
            </a:r>
          </a:p>
        </p:txBody>
      </p:sp>
      <p:sp>
        <p:nvSpPr>
          <p:cNvPr id="256016" name="Rectangle 16"/>
          <p:cNvSpPr>
            <a:spLocks noChangeArrowheads="1"/>
          </p:cNvSpPr>
          <p:nvPr/>
        </p:nvSpPr>
        <p:spPr bwMode="auto">
          <a:xfrm>
            <a:off x="1677238" y="990988"/>
            <a:ext cx="8533442" cy="4191386"/>
          </a:xfrm>
          <a:prstGeom prst="rect">
            <a:avLst/>
          </a:prstGeom>
          <a:noFill/>
          <a:ln w="9525">
            <a:solidFill>
              <a:schemeClr val="tx1"/>
            </a:solidFill>
            <a:prstDash val="dash"/>
            <a:miter lim="800000"/>
            <a:headEnd/>
            <a:tailEnd/>
          </a:ln>
          <a:effectLst/>
        </p:spPr>
        <p:txBody>
          <a:bodyPr wrap="none" lIns="136063" tIns="68031" rIns="136063" bIns="68031" anchor="ctr"/>
          <a:lstStyle/>
          <a:p>
            <a:endParaRPr lang="en-US"/>
          </a:p>
        </p:txBody>
      </p:sp>
      <p:sp>
        <p:nvSpPr>
          <p:cNvPr id="256017" name="Text Box 17"/>
          <p:cNvSpPr txBox="1">
            <a:spLocks noChangeArrowheads="1"/>
          </p:cNvSpPr>
          <p:nvPr/>
        </p:nvSpPr>
        <p:spPr bwMode="auto">
          <a:xfrm>
            <a:off x="1751464" y="990988"/>
            <a:ext cx="1297734" cy="384541"/>
          </a:xfrm>
          <a:prstGeom prst="rect">
            <a:avLst/>
          </a:prstGeom>
          <a:noFill/>
          <a:ln w="9525">
            <a:noFill/>
            <a:miter lim="800000"/>
            <a:headEnd/>
            <a:tailEnd/>
          </a:ln>
          <a:effectLst/>
        </p:spPr>
        <p:txBody>
          <a:bodyPr lIns="91262" tIns="45631" rIns="91262" bIns="45631">
            <a:spAutoFit/>
          </a:bodyPr>
          <a:lstStyle/>
          <a:p>
            <a:pPr defTabSz="914172">
              <a:spcBef>
                <a:spcPct val="50000"/>
              </a:spcBef>
            </a:pPr>
            <a:r>
              <a:rPr lang="en-US" sz="1900" b="1" dirty="0">
                <a:cs typeface="Arial" charset="0"/>
              </a:rPr>
              <a:t>Container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838200" y="365125"/>
            <a:ext cx="10515600" cy="752475"/>
          </a:xfrm>
        </p:spPr>
        <p:txBody>
          <a:bodyPr/>
          <a:lstStyle/>
          <a:p>
            <a:r>
              <a:rPr lang="en-US" dirty="0"/>
              <a:t>Filter chain processing</a:t>
            </a:r>
          </a:p>
        </p:txBody>
      </p:sp>
      <p:sp>
        <p:nvSpPr>
          <p:cNvPr id="258051" name="Rectangle 3"/>
          <p:cNvSpPr>
            <a:spLocks noGrp="1" noChangeArrowheads="1"/>
          </p:cNvSpPr>
          <p:nvPr>
            <p:ph type="body" idx="1"/>
          </p:nvPr>
        </p:nvSpPr>
        <p:spPr>
          <a:xfrm>
            <a:off x="838200" y="1249680"/>
            <a:ext cx="10515600" cy="4927283"/>
          </a:xfrm>
        </p:spPr>
        <p:txBody>
          <a:bodyPr>
            <a:normAutofit fontScale="92500" lnSpcReduction="20000"/>
          </a:bodyPr>
          <a:lstStyle/>
          <a:p>
            <a:r>
              <a:rPr lang="en-US" dirty="0"/>
              <a:t>Filters can be configured in a chain</a:t>
            </a:r>
          </a:p>
          <a:p>
            <a:r>
              <a:rPr lang="en-US" dirty="0"/>
              <a:t>A </a:t>
            </a:r>
            <a:r>
              <a:rPr lang="en-US" dirty="0" err="1"/>
              <a:t>FilterChain</a:t>
            </a:r>
            <a:r>
              <a:rPr lang="en-US" dirty="0"/>
              <a:t> object describes the chain</a:t>
            </a:r>
          </a:p>
          <a:p>
            <a:r>
              <a:rPr lang="en-US" dirty="0"/>
              <a:t>Filters are invoked via nested calls </a:t>
            </a:r>
          </a:p>
          <a:p>
            <a:pPr lvl="1"/>
            <a:r>
              <a:rPr lang="en-US" dirty="0"/>
              <a:t>Web container invokes </a:t>
            </a:r>
            <a:r>
              <a:rPr lang="en-US" dirty="0" err="1"/>
              <a:t>doFilter</a:t>
            </a:r>
            <a:r>
              <a:rPr lang="en-US" dirty="0"/>
              <a:t>() in first filter in chain</a:t>
            </a:r>
          </a:p>
          <a:p>
            <a:pPr lvl="2"/>
            <a:r>
              <a:rPr lang="en-US" dirty="0"/>
              <a:t>Class: Implementation of </a:t>
            </a:r>
            <a:r>
              <a:rPr lang="en-US" dirty="0" err="1"/>
              <a:t>javax.servlet.Filter</a:t>
            </a:r>
            <a:endParaRPr lang="en-US" dirty="0"/>
          </a:p>
          <a:p>
            <a:pPr lvl="2"/>
            <a:r>
              <a:rPr lang="en-US" dirty="0"/>
              <a:t>Parameters:</a:t>
            </a:r>
          </a:p>
          <a:p>
            <a:pPr lvl="3"/>
            <a:r>
              <a:rPr lang="en-US" dirty="0"/>
              <a:t>Request of type </a:t>
            </a:r>
            <a:r>
              <a:rPr lang="en-US" dirty="0" err="1"/>
              <a:t>ServletRequest</a:t>
            </a:r>
            <a:endParaRPr lang="en-US" dirty="0"/>
          </a:p>
          <a:p>
            <a:pPr lvl="3"/>
            <a:r>
              <a:rPr lang="en-US" dirty="0"/>
              <a:t>Response of type </a:t>
            </a:r>
            <a:r>
              <a:rPr lang="en-US" dirty="0" err="1"/>
              <a:t>ServletResponse</a:t>
            </a:r>
            <a:r>
              <a:rPr lang="en-US" dirty="0"/>
              <a:t> </a:t>
            </a:r>
          </a:p>
          <a:p>
            <a:pPr lvl="3"/>
            <a:r>
              <a:rPr lang="en-US" dirty="0"/>
              <a:t>Chain of type </a:t>
            </a:r>
            <a:r>
              <a:rPr lang="en-US" dirty="0" err="1"/>
              <a:t>FilterChain</a:t>
            </a:r>
            <a:endParaRPr lang="en-US" dirty="0"/>
          </a:p>
          <a:p>
            <a:pPr lvl="1"/>
            <a:r>
              <a:rPr lang="en-US" dirty="0"/>
              <a:t>First filter in chain calls </a:t>
            </a:r>
            <a:r>
              <a:rPr lang="en-US" dirty="0" err="1"/>
              <a:t>doFilter</a:t>
            </a:r>
            <a:r>
              <a:rPr lang="en-US" dirty="0"/>
              <a:t>() to invoke the next filter in chain</a:t>
            </a:r>
          </a:p>
          <a:p>
            <a:pPr lvl="2"/>
            <a:r>
              <a:rPr lang="en-US" dirty="0"/>
              <a:t>Referenced from input </a:t>
            </a:r>
            <a:r>
              <a:rPr lang="en-US" dirty="0" err="1"/>
              <a:t>FilterChain</a:t>
            </a:r>
            <a:r>
              <a:rPr lang="en-US" dirty="0"/>
              <a:t> object</a:t>
            </a:r>
          </a:p>
          <a:p>
            <a:pPr lvl="2"/>
            <a:r>
              <a:rPr lang="en-US" dirty="0"/>
              <a:t>Class: </a:t>
            </a:r>
            <a:r>
              <a:rPr lang="en-US" dirty="0" err="1"/>
              <a:t>javax.servlet.FilterChain</a:t>
            </a:r>
            <a:endParaRPr lang="en-US" dirty="0"/>
          </a:p>
          <a:p>
            <a:pPr lvl="2"/>
            <a:r>
              <a:rPr lang="en-US" dirty="0"/>
              <a:t>Parameters:</a:t>
            </a:r>
          </a:p>
          <a:p>
            <a:pPr lvl="3"/>
            <a:r>
              <a:rPr lang="en-US" dirty="0"/>
              <a:t>Request of type </a:t>
            </a:r>
            <a:r>
              <a:rPr lang="en-US" dirty="0" err="1"/>
              <a:t>ServletRequest</a:t>
            </a:r>
            <a:endParaRPr lang="en-US" dirty="0"/>
          </a:p>
          <a:p>
            <a:pPr lvl="3"/>
            <a:r>
              <a:rPr lang="en-US" dirty="0"/>
              <a:t>Response of type </a:t>
            </a:r>
            <a:r>
              <a:rPr lang="en-US" dirty="0" err="1"/>
              <a:t>ServletResponse</a:t>
            </a:r>
            <a:r>
              <a:rPr lang="en-US" dirty="0"/>
              <a:t> </a:t>
            </a:r>
          </a:p>
          <a:p>
            <a:pPr lvl="1"/>
            <a:r>
              <a:rPr lang="en-US" dirty="0"/>
              <a:t>Last entry in the chain is the Web resource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838200" y="280961"/>
            <a:ext cx="10515600" cy="458815"/>
          </a:xfrm>
        </p:spPr>
        <p:txBody>
          <a:bodyPr>
            <a:noAutofit/>
          </a:bodyPr>
          <a:lstStyle/>
          <a:p>
            <a:r>
              <a:rPr lang="en-US" sz="3600" dirty="0" err="1"/>
              <a:t>doFilter</a:t>
            </a:r>
            <a:r>
              <a:rPr lang="en-US" sz="3600" dirty="0"/>
              <a:t>() nested calls</a:t>
            </a:r>
          </a:p>
        </p:txBody>
      </p:sp>
      <p:sp>
        <p:nvSpPr>
          <p:cNvPr id="260099" name="Rectangle 3"/>
          <p:cNvSpPr>
            <a:spLocks noChangeArrowheads="1"/>
          </p:cNvSpPr>
          <p:nvPr/>
        </p:nvSpPr>
        <p:spPr bwMode="auto">
          <a:xfrm>
            <a:off x="1729915" y="979383"/>
            <a:ext cx="2593075" cy="2439174"/>
          </a:xfrm>
          <a:prstGeom prst="rect">
            <a:avLst/>
          </a:prstGeom>
          <a:solidFill>
            <a:srgbClr val="DDF5FF"/>
          </a:solidFill>
          <a:ln w="9525">
            <a:solidFill>
              <a:schemeClr val="tx1"/>
            </a:solidFill>
            <a:miter lim="800000"/>
            <a:headEnd/>
            <a:tailEnd/>
          </a:ln>
          <a:effectLst/>
        </p:spPr>
        <p:txBody>
          <a:bodyPr wrap="none" lIns="91262" tIns="45631" rIns="91262" bIns="45631" anchor="ctr"/>
          <a:lstStyle/>
          <a:p>
            <a:pPr defTabSz="914172"/>
            <a:endParaRPr lang="en-US" dirty="0">
              <a:cs typeface="Arial" charset="0"/>
            </a:endParaRPr>
          </a:p>
        </p:txBody>
      </p:sp>
      <p:sp>
        <p:nvSpPr>
          <p:cNvPr id="260100" name="Text Box 4"/>
          <p:cNvSpPr txBox="1">
            <a:spLocks noChangeArrowheads="1"/>
          </p:cNvSpPr>
          <p:nvPr/>
        </p:nvSpPr>
        <p:spPr bwMode="auto">
          <a:xfrm>
            <a:off x="1729915" y="1132557"/>
            <a:ext cx="2439837" cy="1615647"/>
          </a:xfrm>
          <a:prstGeom prst="rect">
            <a:avLst/>
          </a:prstGeom>
          <a:noFill/>
          <a:ln w="9525">
            <a:noFill/>
            <a:miter lim="800000"/>
            <a:headEnd/>
            <a:tailEnd/>
          </a:ln>
          <a:effectLst/>
        </p:spPr>
        <p:txBody>
          <a:bodyPr lIns="91262" tIns="45631" rIns="91262" bIns="45631">
            <a:spAutoFit/>
          </a:bodyPr>
          <a:lstStyle/>
          <a:p>
            <a:pPr defTabSz="914172">
              <a:spcBef>
                <a:spcPct val="50000"/>
              </a:spcBef>
            </a:pPr>
            <a:r>
              <a:rPr lang="en-US" dirty="0" err="1">
                <a:solidFill>
                  <a:srgbClr val="0033CC"/>
                </a:solidFill>
                <a:cs typeface="Arial" charset="0"/>
              </a:rPr>
              <a:t>doFilter</a:t>
            </a:r>
            <a:r>
              <a:rPr lang="en-US" dirty="0">
                <a:solidFill>
                  <a:srgbClr val="0033CC"/>
                </a:solidFill>
                <a:cs typeface="Arial" charset="0"/>
              </a:rPr>
              <a:t>() {</a:t>
            </a:r>
          </a:p>
          <a:p>
            <a:pPr defTabSz="914172">
              <a:spcBef>
                <a:spcPct val="50000"/>
              </a:spcBef>
            </a:pPr>
            <a:r>
              <a:rPr lang="en-US" dirty="0">
                <a:solidFill>
                  <a:srgbClr val="0033CC"/>
                </a:solidFill>
                <a:cs typeface="Arial" charset="0"/>
              </a:rPr>
              <a:t>   </a:t>
            </a:r>
            <a:r>
              <a:rPr lang="en-US" dirty="0" err="1">
                <a:solidFill>
                  <a:srgbClr val="0033CC"/>
                </a:solidFill>
                <a:cs typeface="Arial" charset="0"/>
              </a:rPr>
              <a:t>chain.doFilter</a:t>
            </a:r>
            <a:r>
              <a:rPr lang="en-US" dirty="0">
                <a:solidFill>
                  <a:srgbClr val="0033CC"/>
                </a:solidFill>
                <a:cs typeface="Arial" charset="0"/>
              </a:rPr>
              <a:t>()</a:t>
            </a:r>
          </a:p>
          <a:p>
            <a:pPr defTabSz="914172">
              <a:spcBef>
                <a:spcPct val="50000"/>
              </a:spcBef>
            </a:pPr>
            <a:r>
              <a:rPr lang="en-US" dirty="0">
                <a:solidFill>
                  <a:srgbClr val="0033CC"/>
                </a:solidFill>
                <a:cs typeface="Arial" charset="0"/>
              </a:rPr>
              <a:t>}</a:t>
            </a:r>
          </a:p>
          <a:p>
            <a:pPr defTabSz="914172">
              <a:spcBef>
                <a:spcPct val="50000"/>
              </a:spcBef>
            </a:pPr>
            <a:endParaRPr lang="en-US" dirty="0">
              <a:solidFill>
                <a:srgbClr val="0033CC"/>
              </a:solidFill>
              <a:cs typeface="Arial" charset="0"/>
            </a:endParaRPr>
          </a:p>
        </p:txBody>
      </p:sp>
      <p:sp>
        <p:nvSpPr>
          <p:cNvPr id="260101" name="Text Box 5"/>
          <p:cNvSpPr txBox="1">
            <a:spLocks noChangeArrowheads="1"/>
          </p:cNvSpPr>
          <p:nvPr/>
        </p:nvSpPr>
        <p:spPr bwMode="auto">
          <a:xfrm>
            <a:off x="2113010" y="2274396"/>
            <a:ext cx="2133361" cy="369152"/>
          </a:xfrm>
          <a:prstGeom prst="rect">
            <a:avLst/>
          </a:prstGeom>
          <a:noFill/>
          <a:ln w="9525">
            <a:noFill/>
            <a:miter lim="800000"/>
            <a:headEnd/>
            <a:tailEnd/>
          </a:ln>
          <a:effectLst/>
        </p:spPr>
        <p:txBody>
          <a:bodyPr lIns="91262" tIns="45631" rIns="91262" bIns="45631">
            <a:spAutoFit/>
          </a:bodyPr>
          <a:lstStyle/>
          <a:p>
            <a:pPr defTabSz="914172">
              <a:spcBef>
                <a:spcPct val="50000"/>
              </a:spcBef>
            </a:pPr>
            <a:endParaRPr lang="en-US" dirty="0">
              <a:solidFill>
                <a:srgbClr val="0033CC"/>
              </a:solidFill>
              <a:latin typeface="Times New Roman" pitchFamily="18" charset="0"/>
              <a:cs typeface="Arial" charset="0"/>
            </a:endParaRPr>
          </a:p>
        </p:txBody>
      </p:sp>
      <p:sp>
        <p:nvSpPr>
          <p:cNvPr id="260102" name="Rectangle 6"/>
          <p:cNvSpPr>
            <a:spLocks noChangeArrowheads="1"/>
          </p:cNvSpPr>
          <p:nvPr/>
        </p:nvSpPr>
        <p:spPr bwMode="auto">
          <a:xfrm>
            <a:off x="4725239" y="2515762"/>
            <a:ext cx="2590680" cy="2436853"/>
          </a:xfrm>
          <a:prstGeom prst="rect">
            <a:avLst/>
          </a:prstGeom>
          <a:solidFill>
            <a:srgbClr val="DDF5FF"/>
          </a:solidFill>
          <a:ln w="9525">
            <a:solidFill>
              <a:schemeClr val="tx1"/>
            </a:solidFill>
            <a:miter lim="800000"/>
            <a:headEnd/>
            <a:tailEnd/>
          </a:ln>
          <a:effectLst/>
        </p:spPr>
        <p:txBody>
          <a:bodyPr wrap="none" lIns="91262" tIns="45631" rIns="91262" bIns="45631" anchor="ctr"/>
          <a:lstStyle/>
          <a:p>
            <a:pPr defTabSz="914172"/>
            <a:endParaRPr lang="en-US" dirty="0">
              <a:cs typeface="Arial" charset="0"/>
            </a:endParaRPr>
          </a:p>
        </p:txBody>
      </p:sp>
      <p:sp>
        <p:nvSpPr>
          <p:cNvPr id="260103" name="Rectangle 7"/>
          <p:cNvSpPr>
            <a:spLocks noChangeArrowheads="1"/>
          </p:cNvSpPr>
          <p:nvPr/>
        </p:nvSpPr>
        <p:spPr bwMode="auto">
          <a:xfrm>
            <a:off x="7773238" y="3581014"/>
            <a:ext cx="2590680" cy="2439173"/>
          </a:xfrm>
          <a:prstGeom prst="rect">
            <a:avLst/>
          </a:prstGeom>
          <a:solidFill>
            <a:srgbClr val="DDF5FF"/>
          </a:solidFill>
          <a:ln w="9525">
            <a:solidFill>
              <a:schemeClr val="tx1"/>
            </a:solidFill>
            <a:miter lim="800000"/>
            <a:headEnd/>
            <a:tailEnd/>
          </a:ln>
          <a:effectLst/>
        </p:spPr>
        <p:txBody>
          <a:bodyPr wrap="none" lIns="91262" tIns="45631" rIns="91262" bIns="45631" anchor="ctr"/>
          <a:lstStyle/>
          <a:p>
            <a:pPr defTabSz="914172"/>
            <a:endParaRPr lang="en-US" dirty="0">
              <a:cs typeface="Arial" charset="0"/>
            </a:endParaRPr>
          </a:p>
        </p:txBody>
      </p:sp>
      <p:sp>
        <p:nvSpPr>
          <p:cNvPr id="260104" name="Text Box 8"/>
          <p:cNvSpPr txBox="1">
            <a:spLocks noChangeArrowheads="1"/>
          </p:cNvSpPr>
          <p:nvPr/>
        </p:nvSpPr>
        <p:spPr bwMode="auto">
          <a:xfrm>
            <a:off x="8000702" y="3734189"/>
            <a:ext cx="1982517" cy="1615647"/>
          </a:xfrm>
          <a:prstGeom prst="rect">
            <a:avLst/>
          </a:prstGeom>
          <a:noFill/>
          <a:ln w="9525">
            <a:noFill/>
            <a:miter lim="800000"/>
            <a:headEnd/>
            <a:tailEnd/>
          </a:ln>
          <a:effectLst/>
        </p:spPr>
        <p:txBody>
          <a:bodyPr lIns="91262" tIns="45631" rIns="91262" bIns="45631">
            <a:spAutoFit/>
          </a:bodyPr>
          <a:lstStyle/>
          <a:p>
            <a:pPr defTabSz="914172">
              <a:spcBef>
                <a:spcPct val="50000"/>
              </a:spcBef>
            </a:pPr>
            <a:r>
              <a:rPr lang="en-US" dirty="0" err="1">
                <a:solidFill>
                  <a:srgbClr val="C00000"/>
                </a:solidFill>
                <a:cs typeface="Arial" charset="0"/>
              </a:rPr>
              <a:t>doPost</a:t>
            </a:r>
            <a:r>
              <a:rPr lang="en-US" dirty="0">
                <a:solidFill>
                  <a:srgbClr val="C00000"/>
                </a:solidFill>
                <a:cs typeface="Arial" charset="0"/>
              </a:rPr>
              <a:t>() {</a:t>
            </a:r>
          </a:p>
          <a:p>
            <a:pPr defTabSz="914172">
              <a:spcBef>
                <a:spcPct val="50000"/>
              </a:spcBef>
            </a:pPr>
            <a:r>
              <a:rPr lang="en-US" dirty="0">
                <a:solidFill>
                  <a:srgbClr val="C00000"/>
                </a:solidFill>
                <a:cs typeface="Arial" charset="0"/>
              </a:rPr>
              <a:t>         ……</a:t>
            </a:r>
          </a:p>
          <a:p>
            <a:pPr defTabSz="914172">
              <a:spcBef>
                <a:spcPct val="50000"/>
              </a:spcBef>
            </a:pPr>
            <a:r>
              <a:rPr lang="en-US" dirty="0">
                <a:solidFill>
                  <a:srgbClr val="C00000"/>
                </a:solidFill>
                <a:cs typeface="Arial" charset="0"/>
              </a:rPr>
              <a:t>         …….</a:t>
            </a:r>
          </a:p>
          <a:p>
            <a:pPr defTabSz="914172">
              <a:spcBef>
                <a:spcPct val="50000"/>
              </a:spcBef>
            </a:pPr>
            <a:r>
              <a:rPr lang="en-US" dirty="0">
                <a:solidFill>
                  <a:srgbClr val="C00000"/>
                </a:solidFill>
                <a:cs typeface="Arial" charset="0"/>
              </a:rPr>
              <a:t>}</a:t>
            </a:r>
          </a:p>
        </p:txBody>
      </p:sp>
      <p:sp>
        <p:nvSpPr>
          <p:cNvPr id="260105" name="Text Box 9"/>
          <p:cNvSpPr txBox="1">
            <a:spLocks noChangeArrowheads="1"/>
          </p:cNvSpPr>
          <p:nvPr/>
        </p:nvSpPr>
        <p:spPr bwMode="auto">
          <a:xfrm>
            <a:off x="4725239" y="2515761"/>
            <a:ext cx="2590680" cy="1615647"/>
          </a:xfrm>
          <a:prstGeom prst="rect">
            <a:avLst/>
          </a:prstGeom>
          <a:noFill/>
          <a:ln w="9525">
            <a:noFill/>
            <a:miter lim="800000"/>
            <a:headEnd/>
            <a:tailEnd/>
          </a:ln>
          <a:effectLst/>
        </p:spPr>
        <p:txBody>
          <a:bodyPr lIns="91262" tIns="45631" rIns="91262" bIns="45631">
            <a:spAutoFit/>
          </a:bodyPr>
          <a:lstStyle/>
          <a:p>
            <a:pPr defTabSz="914172">
              <a:spcBef>
                <a:spcPct val="50000"/>
              </a:spcBef>
            </a:pPr>
            <a:r>
              <a:rPr lang="en-US" dirty="0" err="1">
                <a:solidFill>
                  <a:srgbClr val="003399"/>
                </a:solidFill>
                <a:cs typeface="Arial" charset="0"/>
              </a:rPr>
              <a:t>doFilter</a:t>
            </a:r>
            <a:r>
              <a:rPr lang="en-US" dirty="0">
                <a:solidFill>
                  <a:srgbClr val="003399"/>
                </a:solidFill>
                <a:cs typeface="Arial" charset="0"/>
              </a:rPr>
              <a:t>() {</a:t>
            </a:r>
          </a:p>
          <a:p>
            <a:pPr defTabSz="914172">
              <a:spcBef>
                <a:spcPct val="50000"/>
              </a:spcBef>
            </a:pPr>
            <a:r>
              <a:rPr lang="en-US" dirty="0">
                <a:solidFill>
                  <a:srgbClr val="003399"/>
                </a:solidFill>
                <a:cs typeface="Arial" charset="0"/>
              </a:rPr>
              <a:t>    </a:t>
            </a:r>
            <a:r>
              <a:rPr lang="en-US" dirty="0" err="1">
                <a:solidFill>
                  <a:srgbClr val="003399"/>
                </a:solidFill>
                <a:cs typeface="Arial" charset="0"/>
              </a:rPr>
              <a:t>chain.doFilter</a:t>
            </a:r>
            <a:r>
              <a:rPr lang="en-US" dirty="0">
                <a:solidFill>
                  <a:srgbClr val="003399"/>
                </a:solidFill>
                <a:cs typeface="Arial" charset="0"/>
              </a:rPr>
              <a:t>()</a:t>
            </a:r>
          </a:p>
          <a:p>
            <a:pPr defTabSz="914172">
              <a:spcBef>
                <a:spcPct val="50000"/>
              </a:spcBef>
            </a:pPr>
            <a:endParaRPr lang="en-US" dirty="0">
              <a:solidFill>
                <a:srgbClr val="003399"/>
              </a:solidFill>
              <a:cs typeface="Arial" charset="0"/>
            </a:endParaRPr>
          </a:p>
          <a:p>
            <a:pPr defTabSz="914172">
              <a:spcBef>
                <a:spcPct val="50000"/>
              </a:spcBef>
            </a:pPr>
            <a:r>
              <a:rPr lang="en-US" dirty="0">
                <a:solidFill>
                  <a:srgbClr val="003399"/>
                </a:solidFill>
                <a:cs typeface="Arial" charset="0"/>
              </a:rPr>
              <a:t>}</a:t>
            </a:r>
          </a:p>
        </p:txBody>
      </p:sp>
      <p:sp>
        <p:nvSpPr>
          <p:cNvPr id="260106" name="Text Box 10"/>
          <p:cNvSpPr txBox="1">
            <a:spLocks noChangeArrowheads="1"/>
          </p:cNvSpPr>
          <p:nvPr/>
        </p:nvSpPr>
        <p:spPr bwMode="auto">
          <a:xfrm>
            <a:off x="1751464" y="3353574"/>
            <a:ext cx="2135755" cy="523040"/>
          </a:xfrm>
          <a:prstGeom prst="rect">
            <a:avLst/>
          </a:prstGeom>
          <a:noFill/>
          <a:ln w="9525">
            <a:noFill/>
            <a:miter lim="800000"/>
            <a:headEnd/>
            <a:tailEnd/>
          </a:ln>
          <a:effectLst/>
        </p:spPr>
        <p:txBody>
          <a:bodyPr lIns="91262" tIns="45631" rIns="91262" bIns="45631">
            <a:spAutoFit/>
          </a:bodyPr>
          <a:lstStyle/>
          <a:p>
            <a:pPr defTabSz="914172">
              <a:spcBef>
                <a:spcPct val="50000"/>
              </a:spcBef>
            </a:pPr>
            <a:r>
              <a:rPr lang="en-US" sz="2800" dirty="0" err="1">
                <a:cs typeface="Arial" charset="0"/>
              </a:rPr>
              <a:t>FirstFilter</a:t>
            </a:r>
            <a:endParaRPr lang="en-US" sz="2800" dirty="0">
              <a:cs typeface="Arial" charset="0"/>
            </a:endParaRPr>
          </a:p>
        </p:txBody>
      </p:sp>
      <p:sp>
        <p:nvSpPr>
          <p:cNvPr id="260107" name="Text Box 11"/>
          <p:cNvSpPr txBox="1">
            <a:spLocks noChangeArrowheads="1"/>
          </p:cNvSpPr>
          <p:nvPr/>
        </p:nvSpPr>
        <p:spPr bwMode="auto">
          <a:xfrm>
            <a:off x="4725238" y="5029200"/>
            <a:ext cx="2133360" cy="523040"/>
          </a:xfrm>
          <a:prstGeom prst="rect">
            <a:avLst/>
          </a:prstGeom>
          <a:noFill/>
          <a:ln w="9525">
            <a:noFill/>
            <a:miter lim="800000"/>
            <a:headEnd/>
            <a:tailEnd/>
          </a:ln>
          <a:effectLst/>
        </p:spPr>
        <p:txBody>
          <a:bodyPr lIns="91262" tIns="45631" rIns="91262" bIns="45631">
            <a:spAutoFit/>
          </a:bodyPr>
          <a:lstStyle/>
          <a:p>
            <a:pPr defTabSz="914172">
              <a:spcBef>
                <a:spcPct val="50000"/>
              </a:spcBef>
            </a:pPr>
            <a:r>
              <a:rPr lang="en-US" sz="2800" dirty="0" err="1">
                <a:cs typeface="Arial" charset="0"/>
              </a:rPr>
              <a:t>SecondFilter</a:t>
            </a:r>
            <a:endParaRPr lang="en-US" sz="2800" dirty="0">
              <a:cs typeface="Arial" charset="0"/>
            </a:endParaRPr>
          </a:p>
        </p:txBody>
      </p:sp>
      <p:sp>
        <p:nvSpPr>
          <p:cNvPr id="260108" name="Text Box 12"/>
          <p:cNvSpPr txBox="1">
            <a:spLocks noChangeArrowheads="1"/>
          </p:cNvSpPr>
          <p:nvPr/>
        </p:nvSpPr>
        <p:spPr bwMode="auto">
          <a:xfrm>
            <a:off x="7773238" y="6096773"/>
            <a:ext cx="2590680" cy="523040"/>
          </a:xfrm>
          <a:prstGeom prst="rect">
            <a:avLst/>
          </a:prstGeom>
          <a:noFill/>
          <a:ln w="9525">
            <a:noFill/>
            <a:miter lim="800000"/>
            <a:headEnd/>
            <a:tailEnd/>
          </a:ln>
          <a:effectLst/>
        </p:spPr>
        <p:txBody>
          <a:bodyPr lIns="91262" tIns="45631" rIns="91262" bIns="45631">
            <a:spAutoFit/>
          </a:bodyPr>
          <a:lstStyle/>
          <a:p>
            <a:pPr defTabSz="914172">
              <a:spcBef>
                <a:spcPct val="50000"/>
              </a:spcBef>
            </a:pPr>
            <a:r>
              <a:rPr lang="en-US" sz="2800" dirty="0" err="1">
                <a:cs typeface="Arial" charset="0"/>
              </a:rPr>
              <a:t>FilteredServlet</a:t>
            </a:r>
            <a:endParaRPr lang="en-US" sz="2800" dirty="0">
              <a:cs typeface="Arial" charset="0"/>
            </a:endParaRPr>
          </a:p>
        </p:txBody>
      </p:sp>
      <p:sp>
        <p:nvSpPr>
          <p:cNvPr id="260109" name="Text Box 13"/>
          <p:cNvSpPr txBox="1">
            <a:spLocks noChangeArrowheads="1"/>
          </p:cNvSpPr>
          <p:nvPr/>
        </p:nvSpPr>
        <p:spPr bwMode="auto">
          <a:xfrm>
            <a:off x="5770879" y="1206822"/>
            <a:ext cx="4460241" cy="369152"/>
          </a:xfrm>
          <a:prstGeom prst="rect">
            <a:avLst/>
          </a:prstGeom>
          <a:noFill/>
          <a:ln w="9525">
            <a:noFill/>
            <a:miter lim="800000"/>
            <a:headEnd/>
            <a:tailEnd/>
          </a:ln>
          <a:effectLst/>
        </p:spPr>
        <p:txBody>
          <a:bodyPr wrap="square" lIns="91262" tIns="45631" rIns="91262" bIns="45631">
            <a:spAutoFit/>
          </a:bodyPr>
          <a:lstStyle/>
          <a:p>
            <a:pPr defTabSz="914172">
              <a:spcBef>
                <a:spcPct val="50000"/>
              </a:spcBef>
            </a:pPr>
            <a:r>
              <a:rPr lang="en-US" dirty="0">
                <a:cs typeface="Arial" charset="0"/>
              </a:rPr>
              <a:t>http://example.com/app/FilteredServlet</a:t>
            </a:r>
          </a:p>
        </p:txBody>
      </p:sp>
      <p:sp>
        <p:nvSpPr>
          <p:cNvPr id="260110" name="AutoShape 14"/>
          <p:cNvSpPr>
            <a:spLocks noChangeArrowheads="1"/>
          </p:cNvSpPr>
          <p:nvPr/>
        </p:nvSpPr>
        <p:spPr bwMode="auto">
          <a:xfrm rot="-3390464">
            <a:off x="7112268" y="3327338"/>
            <a:ext cx="747301" cy="952949"/>
          </a:xfrm>
          <a:prstGeom prst="downArrow">
            <a:avLst>
              <a:gd name="adj1" fmla="val 50000"/>
              <a:gd name="adj2" fmla="val 30901"/>
            </a:avLst>
          </a:prstGeom>
          <a:solidFill>
            <a:schemeClr val="accent2"/>
          </a:solidFill>
          <a:ln w="9525">
            <a:solidFill>
              <a:schemeClr val="tx1"/>
            </a:solidFill>
            <a:miter lim="800000"/>
            <a:headEnd/>
            <a:tailEnd/>
          </a:ln>
          <a:effectLst/>
        </p:spPr>
        <p:txBody>
          <a:bodyPr wrap="none" lIns="136063" tIns="68031" rIns="136063" bIns="68031" anchor="ctr"/>
          <a:lstStyle/>
          <a:p>
            <a:endParaRPr lang="en-US"/>
          </a:p>
        </p:txBody>
      </p:sp>
      <p:sp>
        <p:nvSpPr>
          <p:cNvPr id="260111" name="AutoShape 15"/>
          <p:cNvSpPr>
            <a:spLocks noChangeArrowheads="1"/>
          </p:cNvSpPr>
          <p:nvPr/>
        </p:nvSpPr>
        <p:spPr bwMode="auto">
          <a:xfrm rot="-3390464">
            <a:off x="4064268" y="1802565"/>
            <a:ext cx="747301" cy="952949"/>
          </a:xfrm>
          <a:prstGeom prst="downArrow">
            <a:avLst>
              <a:gd name="adj1" fmla="val 50000"/>
              <a:gd name="adj2" fmla="val 30901"/>
            </a:avLst>
          </a:prstGeom>
          <a:solidFill>
            <a:schemeClr val="accent2"/>
          </a:solidFill>
          <a:ln w="9525">
            <a:solidFill>
              <a:schemeClr val="tx1"/>
            </a:solidFill>
            <a:miter lim="800000"/>
            <a:headEnd/>
            <a:tailEnd/>
          </a:ln>
          <a:effectLst/>
        </p:spPr>
        <p:txBody>
          <a:bodyPr wrap="none" lIns="136063" tIns="68031" rIns="136063" bIns="68031" anchor="ctr"/>
          <a:lstStyle/>
          <a:p>
            <a:endParaRPr lang="en-US"/>
          </a:p>
        </p:txBody>
      </p:sp>
      <p:sp>
        <p:nvSpPr>
          <p:cNvPr id="260112" name="AutoShape 16"/>
          <p:cNvSpPr>
            <a:spLocks noChangeArrowheads="1"/>
          </p:cNvSpPr>
          <p:nvPr/>
        </p:nvSpPr>
        <p:spPr bwMode="auto">
          <a:xfrm rot="7294631">
            <a:off x="7036845" y="4546962"/>
            <a:ext cx="747301" cy="950555"/>
          </a:xfrm>
          <a:prstGeom prst="downArrow">
            <a:avLst>
              <a:gd name="adj1" fmla="val 50000"/>
              <a:gd name="adj2" fmla="val 30823"/>
            </a:avLst>
          </a:prstGeom>
          <a:solidFill>
            <a:schemeClr val="accent2"/>
          </a:solidFill>
          <a:ln w="9525">
            <a:solidFill>
              <a:schemeClr val="tx1"/>
            </a:solidFill>
            <a:miter lim="800000"/>
            <a:headEnd/>
            <a:tailEnd/>
          </a:ln>
          <a:effectLst/>
        </p:spPr>
        <p:txBody>
          <a:bodyPr wrap="none" lIns="136063" tIns="68031" rIns="136063" bIns="68031" anchor="ctr"/>
          <a:lstStyle/>
          <a:p>
            <a:endParaRPr lang="en-US"/>
          </a:p>
        </p:txBody>
      </p:sp>
      <p:sp>
        <p:nvSpPr>
          <p:cNvPr id="260113" name="AutoShape 17"/>
          <p:cNvSpPr>
            <a:spLocks noChangeArrowheads="1"/>
          </p:cNvSpPr>
          <p:nvPr/>
        </p:nvSpPr>
        <p:spPr bwMode="auto">
          <a:xfrm rot="7363586">
            <a:off x="3830211" y="3073020"/>
            <a:ext cx="747301" cy="1005124"/>
          </a:xfrm>
          <a:prstGeom prst="downArrow">
            <a:avLst>
              <a:gd name="adj1" fmla="val 50000"/>
              <a:gd name="adj2" fmla="val 40761"/>
            </a:avLst>
          </a:prstGeom>
          <a:solidFill>
            <a:schemeClr val="accent2"/>
          </a:solidFill>
          <a:ln w="9525">
            <a:solidFill>
              <a:schemeClr val="tx1"/>
            </a:solidFill>
            <a:miter lim="800000"/>
            <a:headEnd/>
            <a:tailEnd/>
          </a:ln>
          <a:effectLst/>
        </p:spPr>
        <p:txBody>
          <a:bodyPr wrap="none" lIns="136063" tIns="68031" rIns="136063" bIns="68031" anchor="ctr"/>
          <a:lstStyle/>
          <a:p>
            <a:endParaRPr lang="en-US"/>
          </a:p>
        </p:txBody>
      </p:sp>
      <p:sp>
        <p:nvSpPr>
          <p:cNvPr id="260114" name="Rectangle 18"/>
          <p:cNvSpPr>
            <a:spLocks noChangeArrowheads="1"/>
          </p:cNvSpPr>
          <p:nvPr/>
        </p:nvSpPr>
        <p:spPr bwMode="auto">
          <a:xfrm>
            <a:off x="3657361" y="3961629"/>
            <a:ext cx="380700" cy="457199"/>
          </a:xfrm>
          <a:prstGeom prst="rect">
            <a:avLst/>
          </a:prstGeom>
          <a:solidFill>
            <a:schemeClr val="accent1"/>
          </a:solidFill>
          <a:ln w="9525">
            <a:solidFill>
              <a:schemeClr val="tx1"/>
            </a:solidFill>
            <a:miter lim="800000"/>
            <a:headEnd/>
            <a:tailEnd/>
          </a:ln>
          <a:effectLst/>
        </p:spPr>
        <p:txBody>
          <a:bodyPr wrap="none" lIns="136063" tIns="68031" rIns="136063" bIns="68031" anchor="ctr"/>
          <a:lstStyle/>
          <a:p>
            <a:endParaRPr lang="en-US"/>
          </a:p>
        </p:txBody>
      </p:sp>
      <p:sp>
        <p:nvSpPr>
          <p:cNvPr id="260115" name="Rectangle 19"/>
          <p:cNvSpPr>
            <a:spLocks noChangeArrowheads="1"/>
          </p:cNvSpPr>
          <p:nvPr/>
        </p:nvSpPr>
        <p:spPr bwMode="auto">
          <a:xfrm>
            <a:off x="3887218" y="4191387"/>
            <a:ext cx="380700" cy="457201"/>
          </a:xfrm>
          <a:prstGeom prst="rect">
            <a:avLst/>
          </a:prstGeom>
          <a:solidFill>
            <a:srgbClr val="FFFF99"/>
          </a:solidFill>
          <a:ln w="9525">
            <a:solidFill>
              <a:schemeClr val="tx1"/>
            </a:solidFill>
            <a:miter lim="800000"/>
            <a:headEnd/>
            <a:tailEnd/>
          </a:ln>
          <a:effectLst/>
        </p:spPr>
        <p:txBody>
          <a:bodyPr wrap="none" lIns="136063" tIns="68031" rIns="136063" bIns="68031" anchor="ctr"/>
          <a:lstStyle/>
          <a:p>
            <a:endParaRPr lang="en-US"/>
          </a:p>
        </p:txBody>
      </p:sp>
      <p:sp>
        <p:nvSpPr>
          <p:cNvPr id="260116" name="Text Box 20"/>
          <p:cNvSpPr txBox="1">
            <a:spLocks noChangeArrowheads="1"/>
          </p:cNvSpPr>
          <p:nvPr/>
        </p:nvSpPr>
        <p:spPr bwMode="auto">
          <a:xfrm>
            <a:off x="2057940" y="5105786"/>
            <a:ext cx="1371958" cy="369152"/>
          </a:xfrm>
          <a:prstGeom prst="rect">
            <a:avLst/>
          </a:prstGeom>
          <a:noFill/>
          <a:ln w="9525">
            <a:noFill/>
            <a:miter lim="800000"/>
            <a:headEnd/>
            <a:tailEnd/>
          </a:ln>
          <a:effectLst/>
        </p:spPr>
        <p:txBody>
          <a:bodyPr lIns="91262" tIns="45631" rIns="91262" bIns="45631">
            <a:spAutoFit/>
          </a:bodyPr>
          <a:lstStyle/>
          <a:p>
            <a:pPr defTabSz="914172">
              <a:spcBef>
                <a:spcPct val="50000"/>
              </a:spcBef>
            </a:pPr>
            <a:r>
              <a:rPr lang="en-US" dirty="0">
                <a:cs typeface="Arial" charset="0"/>
              </a:rPr>
              <a:t>Request</a:t>
            </a:r>
          </a:p>
        </p:txBody>
      </p:sp>
      <p:sp>
        <p:nvSpPr>
          <p:cNvPr id="260117" name="Rectangle 21"/>
          <p:cNvSpPr>
            <a:spLocks noChangeArrowheads="1"/>
          </p:cNvSpPr>
          <p:nvPr/>
        </p:nvSpPr>
        <p:spPr bwMode="auto">
          <a:xfrm>
            <a:off x="4648619" y="1601361"/>
            <a:ext cx="380700" cy="457201"/>
          </a:xfrm>
          <a:prstGeom prst="rect">
            <a:avLst/>
          </a:prstGeom>
          <a:solidFill>
            <a:schemeClr val="accent1"/>
          </a:solidFill>
          <a:ln w="9525">
            <a:solidFill>
              <a:schemeClr val="tx1"/>
            </a:solidFill>
            <a:miter lim="800000"/>
            <a:headEnd/>
            <a:tailEnd/>
          </a:ln>
          <a:effectLst/>
        </p:spPr>
        <p:txBody>
          <a:bodyPr wrap="none" lIns="136063" tIns="68031" rIns="136063" bIns="68031" anchor="ctr"/>
          <a:lstStyle/>
          <a:p>
            <a:endParaRPr lang="en-US"/>
          </a:p>
        </p:txBody>
      </p:sp>
      <p:sp>
        <p:nvSpPr>
          <p:cNvPr id="260118" name="Rectangle 22"/>
          <p:cNvSpPr>
            <a:spLocks noChangeArrowheads="1"/>
          </p:cNvSpPr>
          <p:nvPr/>
        </p:nvSpPr>
        <p:spPr bwMode="auto">
          <a:xfrm>
            <a:off x="4876083" y="1828801"/>
            <a:ext cx="380701" cy="457201"/>
          </a:xfrm>
          <a:prstGeom prst="rect">
            <a:avLst/>
          </a:prstGeom>
          <a:solidFill>
            <a:srgbClr val="FFFF99"/>
          </a:solidFill>
          <a:ln w="9525">
            <a:solidFill>
              <a:schemeClr val="tx1"/>
            </a:solidFill>
            <a:miter lim="800000"/>
            <a:headEnd/>
            <a:tailEnd/>
          </a:ln>
          <a:effectLst/>
        </p:spPr>
        <p:txBody>
          <a:bodyPr wrap="none" lIns="136063" tIns="68031" rIns="136063" bIns="68031" anchor="ctr"/>
          <a:lstStyle/>
          <a:p>
            <a:endParaRPr lang="en-US"/>
          </a:p>
        </p:txBody>
      </p:sp>
      <p:sp>
        <p:nvSpPr>
          <p:cNvPr id="260119" name="Rectangle 23"/>
          <p:cNvSpPr>
            <a:spLocks noChangeArrowheads="1"/>
          </p:cNvSpPr>
          <p:nvPr/>
        </p:nvSpPr>
        <p:spPr bwMode="auto">
          <a:xfrm>
            <a:off x="6858600" y="5409815"/>
            <a:ext cx="380701" cy="457199"/>
          </a:xfrm>
          <a:prstGeom prst="rect">
            <a:avLst/>
          </a:prstGeom>
          <a:solidFill>
            <a:schemeClr val="accent1"/>
          </a:solidFill>
          <a:ln w="9525">
            <a:solidFill>
              <a:schemeClr val="tx1"/>
            </a:solidFill>
            <a:miter lim="800000"/>
            <a:headEnd/>
            <a:tailEnd/>
          </a:ln>
          <a:effectLst/>
        </p:spPr>
        <p:txBody>
          <a:bodyPr wrap="none" lIns="136063" tIns="68031" rIns="136063" bIns="68031" anchor="ctr"/>
          <a:lstStyle/>
          <a:p>
            <a:endParaRPr lang="en-US"/>
          </a:p>
        </p:txBody>
      </p:sp>
      <p:sp>
        <p:nvSpPr>
          <p:cNvPr id="260120" name="Rectangle 24"/>
          <p:cNvSpPr>
            <a:spLocks noChangeArrowheads="1"/>
          </p:cNvSpPr>
          <p:nvPr/>
        </p:nvSpPr>
        <p:spPr bwMode="auto">
          <a:xfrm>
            <a:off x="7086062" y="5639574"/>
            <a:ext cx="380700" cy="457201"/>
          </a:xfrm>
          <a:prstGeom prst="rect">
            <a:avLst/>
          </a:prstGeom>
          <a:solidFill>
            <a:srgbClr val="FFFF99"/>
          </a:solidFill>
          <a:ln w="9525">
            <a:solidFill>
              <a:schemeClr val="tx1"/>
            </a:solidFill>
            <a:miter lim="800000"/>
            <a:headEnd/>
            <a:tailEnd/>
          </a:ln>
          <a:effectLst/>
        </p:spPr>
        <p:txBody>
          <a:bodyPr wrap="none" lIns="136063" tIns="68031" rIns="136063" bIns="68031" anchor="ctr"/>
          <a:lstStyle/>
          <a:p>
            <a:endParaRPr lang="en-US"/>
          </a:p>
        </p:txBody>
      </p:sp>
      <p:sp>
        <p:nvSpPr>
          <p:cNvPr id="260121" name="Rectangle 25"/>
          <p:cNvSpPr>
            <a:spLocks noChangeArrowheads="1"/>
          </p:cNvSpPr>
          <p:nvPr/>
        </p:nvSpPr>
        <p:spPr bwMode="auto">
          <a:xfrm>
            <a:off x="7392538" y="2743201"/>
            <a:ext cx="380700" cy="457201"/>
          </a:xfrm>
          <a:prstGeom prst="rect">
            <a:avLst/>
          </a:prstGeom>
          <a:solidFill>
            <a:schemeClr val="accent1"/>
          </a:solidFill>
          <a:ln w="9525">
            <a:solidFill>
              <a:schemeClr val="tx1"/>
            </a:solidFill>
            <a:miter lim="800000"/>
            <a:headEnd/>
            <a:tailEnd/>
          </a:ln>
          <a:effectLst/>
        </p:spPr>
        <p:txBody>
          <a:bodyPr wrap="none" lIns="136063" tIns="68031" rIns="136063" bIns="68031" anchor="ctr"/>
          <a:lstStyle/>
          <a:p>
            <a:endParaRPr lang="en-US"/>
          </a:p>
        </p:txBody>
      </p:sp>
      <p:sp>
        <p:nvSpPr>
          <p:cNvPr id="260122" name="Rectangle 26"/>
          <p:cNvSpPr>
            <a:spLocks noChangeArrowheads="1"/>
          </p:cNvSpPr>
          <p:nvPr/>
        </p:nvSpPr>
        <p:spPr bwMode="auto">
          <a:xfrm>
            <a:off x="7620001" y="2972963"/>
            <a:ext cx="380701" cy="457199"/>
          </a:xfrm>
          <a:prstGeom prst="rect">
            <a:avLst/>
          </a:prstGeom>
          <a:solidFill>
            <a:srgbClr val="FFFF99"/>
          </a:solidFill>
          <a:ln w="9525">
            <a:solidFill>
              <a:schemeClr val="tx1"/>
            </a:solidFill>
            <a:miter lim="800000"/>
            <a:headEnd/>
            <a:tailEnd/>
          </a:ln>
          <a:effectLst/>
        </p:spPr>
        <p:txBody>
          <a:bodyPr wrap="none" lIns="136063" tIns="68031" rIns="136063" bIns="68031" anchor="ctr"/>
          <a:lstStyle/>
          <a:p>
            <a:endParaRPr lang="en-US"/>
          </a:p>
        </p:txBody>
      </p:sp>
      <p:sp>
        <p:nvSpPr>
          <p:cNvPr id="260123" name="AutoShape 27"/>
          <p:cNvSpPr>
            <a:spLocks noChangeArrowheads="1"/>
          </p:cNvSpPr>
          <p:nvPr/>
        </p:nvSpPr>
        <p:spPr bwMode="auto">
          <a:xfrm>
            <a:off x="5141607" y="898103"/>
            <a:ext cx="5746425" cy="914400"/>
          </a:xfrm>
          <a:prstGeom prst="leftArrow">
            <a:avLst>
              <a:gd name="adj1" fmla="val 50000"/>
              <a:gd name="adj2" fmla="val 152284"/>
            </a:avLst>
          </a:prstGeom>
          <a:noFill/>
          <a:ln w="9525">
            <a:solidFill>
              <a:schemeClr val="tx1"/>
            </a:solidFill>
            <a:miter lim="800000"/>
            <a:headEnd/>
            <a:tailEnd/>
          </a:ln>
          <a:effectLst/>
        </p:spPr>
        <p:txBody>
          <a:bodyPr wrap="none" lIns="136063" tIns="68031" rIns="136063" bIns="68031" anchor="ctr"/>
          <a:lstStyle/>
          <a:p>
            <a:endParaRPr lang="en-US"/>
          </a:p>
        </p:txBody>
      </p:sp>
      <p:sp>
        <p:nvSpPr>
          <p:cNvPr id="260124" name="Text Box 28"/>
          <p:cNvSpPr txBox="1">
            <a:spLocks noChangeArrowheads="1"/>
          </p:cNvSpPr>
          <p:nvPr/>
        </p:nvSpPr>
        <p:spPr bwMode="auto">
          <a:xfrm>
            <a:off x="2362020" y="6173360"/>
            <a:ext cx="1371960" cy="369152"/>
          </a:xfrm>
          <a:prstGeom prst="rect">
            <a:avLst/>
          </a:prstGeom>
          <a:noFill/>
          <a:ln w="9525">
            <a:noFill/>
            <a:miter lim="800000"/>
            <a:headEnd/>
            <a:tailEnd/>
          </a:ln>
          <a:effectLst/>
        </p:spPr>
        <p:txBody>
          <a:bodyPr lIns="91262" tIns="45631" rIns="91262" bIns="45631">
            <a:spAutoFit/>
          </a:bodyPr>
          <a:lstStyle/>
          <a:p>
            <a:pPr defTabSz="914172">
              <a:spcBef>
                <a:spcPct val="50000"/>
              </a:spcBef>
            </a:pPr>
            <a:r>
              <a:rPr lang="en-US" dirty="0">
                <a:cs typeface="Arial" charset="0"/>
              </a:rPr>
              <a:t>Response</a:t>
            </a:r>
          </a:p>
        </p:txBody>
      </p:sp>
      <p:sp>
        <p:nvSpPr>
          <p:cNvPr id="260125" name="Rectangle 29"/>
          <p:cNvSpPr>
            <a:spLocks noChangeArrowheads="1"/>
          </p:cNvSpPr>
          <p:nvPr/>
        </p:nvSpPr>
        <p:spPr bwMode="auto">
          <a:xfrm>
            <a:off x="2208783" y="5562989"/>
            <a:ext cx="383095" cy="457199"/>
          </a:xfrm>
          <a:prstGeom prst="rect">
            <a:avLst/>
          </a:prstGeom>
          <a:solidFill>
            <a:schemeClr val="accent1"/>
          </a:solidFill>
          <a:ln w="9525">
            <a:solidFill>
              <a:schemeClr val="tx1"/>
            </a:solidFill>
            <a:miter lim="800000"/>
            <a:headEnd/>
            <a:tailEnd/>
          </a:ln>
          <a:effectLst/>
        </p:spPr>
        <p:txBody>
          <a:bodyPr wrap="none" lIns="136063" tIns="68031" rIns="136063" bIns="68031" anchor="ctr"/>
          <a:lstStyle/>
          <a:p>
            <a:endParaRPr lang="en-US"/>
          </a:p>
        </p:txBody>
      </p:sp>
      <p:sp>
        <p:nvSpPr>
          <p:cNvPr id="260126" name="Rectangle 30"/>
          <p:cNvSpPr>
            <a:spLocks noChangeArrowheads="1"/>
          </p:cNvSpPr>
          <p:nvPr/>
        </p:nvSpPr>
        <p:spPr bwMode="auto">
          <a:xfrm>
            <a:off x="2438641" y="5790428"/>
            <a:ext cx="380701" cy="457199"/>
          </a:xfrm>
          <a:prstGeom prst="rect">
            <a:avLst/>
          </a:prstGeom>
          <a:solidFill>
            <a:srgbClr val="FFFF99"/>
          </a:solidFill>
          <a:ln w="9525">
            <a:solidFill>
              <a:schemeClr val="tx1"/>
            </a:solidFill>
            <a:miter lim="800000"/>
            <a:headEnd/>
            <a:tailEnd/>
          </a:ln>
          <a:effectLst/>
        </p:spPr>
        <p:txBody>
          <a:bodyPr wrap="none" lIns="136063" tIns="68031" rIns="136063" bIns="68031" anchor="ct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r>
              <a:rPr lang="en-US"/>
              <a:t>Typical doFilter() pattern</a:t>
            </a:r>
          </a:p>
        </p:txBody>
      </p:sp>
      <p:sp>
        <p:nvSpPr>
          <p:cNvPr id="262147" name="Rectangle 3"/>
          <p:cNvSpPr>
            <a:spLocks noGrp="1" noChangeArrowheads="1"/>
          </p:cNvSpPr>
          <p:nvPr>
            <p:ph type="body" idx="1"/>
          </p:nvPr>
        </p:nvSpPr>
        <p:spPr/>
        <p:txBody>
          <a:bodyPr/>
          <a:lstStyle/>
          <a:p>
            <a:r>
              <a:rPr lang="en-US" dirty="0"/>
              <a:t>Examine request object </a:t>
            </a:r>
          </a:p>
          <a:p>
            <a:r>
              <a:rPr lang="en-US" dirty="0"/>
              <a:t>Possibly wrap request or response object in new custom object</a:t>
            </a:r>
          </a:p>
          <a:p>
            <a:r>
              <a:rPr lang="en-US" dirty="0"/>
              <a:t>Invoke next filter in chain with </a:t>
            </a:r>
            <a:r>
              <a:rPr lang="en-US" dirty="0" err="1"/>
              <a:t>doFilter</a:t>
            </a:r>
            <a:r>
              <a:rPr lang="en-US" dirty="0"/>
              <a:t>() method</a:t>
            </a:r>
          </a:p>
          <a:p>
            <a:pPr lvl="1"/>
            <a:r>
              <a:rPr lang="en-US" dirty="0"/>
              <a:t>Possibly with wrapped objects</a:t>
            </a:r>
          </a:p>
          <a:p>
            <a:pPr lvl="1"/>
            <a:r>
              <a:rPr lang="en-US" dirty="0"/>
              <a:t>May end chain by not performing this step</a:t>
            </a:r>
          </a:p>
          <a:p>
            <a:pPr lvl="2"/>
            <a:r>
              <a:rPr lang="en-US" dirty="0"/>
              <a:t>Filter must complete response object</a:t>
            </a:r>
          </a:p>
          <a:p>
            <a:r>
              <a:rPr lang="en-US" dirty="0"/>
              <a:t>Process response object</a:t>
            </a:r>
          </a:p>
          <a:p>
            <a:pPr lvl="1"/>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en-US"/>
              <a:t>Implementing a filter</a:t>
            </a:r>
          </a:p>
        </p:txBody>
      </p:sp>
      <p:sp>
        <p:nvSpPr>
          <p:cNvPr id="264195" name="Rectangle 3"/>
          <p:cNvSpPr>
            <a:spLocks noGrp="1" noChangeArrowheads="1"/>
          </p:cNvSpPr>
          <p:nvPr>
            <p:ph type="body" idx="1"/>
          </p:nvPr>
        </p:nvSpPr>
        <p:spPr/>
        <p:txBody>
          <a:bodyPr/>
          <a:lstStyle/>
          <a:p>
            <a:r>
              <a:rPr lang="en-US"/>
              <a:t>Create a class that implements the javax.servlet.Filter interface</a:t>
            </a:r>
          </a:p>
          <a:p>
            <a:r>
              <a:rPr lang="en-US"/>
              <a:t>Implement methods:</a:t>
            </a:r>
          </a:p>
          <a:p>
            <a:pPr lvl="1"/>
            <a:r>
              <a:rPr lang="en-US"/>
              <a:t>init()</a:t>
            </a:r>
          </a:p>
          <a:p>
            <a:pPr lvl="1"/>
            <a:r>
              <a:rPr lang="en-US"/>
              <a:t>doFilter()</a:t>
            </a:r>
          </a:p>
          <a:p>
            <a:pPr lvl="1"/>
            <a:r>
              <a:rPr lang="en-US"/>
              <a:t>destroy()</a:t>
            </a:r>
          </a:p>
          <a:p>
            <a:r>
              <a:rPr lang="en-US"/>
              <a:t>Describe the filter in the deployment descriptor with the filter element</a:t>
            </a:r>
          </a:p>
          <a:p>
            <a:r>
              <a:rPr lang="en-US"/>
              <a:t>Configure the filter’s chaining configuration in the deployment descriptor with the filter-mapping element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838200" y="365125"/>
            <a:ext cx="10515600" cy="965835"/>
          </a:xfrm>
        </p:spPr>
        <p:txBody>
          <a:bodyPr/>
          <a:lstStyle/>
          <a:p>
            <a:r>
              <a:rPr lang="en-US" dirty="0"/>
              <a:t>Application developer filter support</a:t>
            </a:r>
          </a:p>
        </p:txBody>
      </p:sp>
      <p:sp>
        <p:nvSpPr>
          <p:cNvPr id="266243" name="Rectangle 3"/>
          <p:cNvSpPr>
            <a:spLocks noGrp="1" noChangeArrowheads="1"/>
          </p:cNvSpPr>
          <p:nvPr>
            <p:ph type="body" idx="1"/>
          </p:nvPr>
        </p:nvSpPr>
        <p:spPr>
          <a:xfrm>
            <a:off x="838200" y="1534160"/>
            <a:ext cx="10515600" cy="4642803"/>
          </a:xfrm>
        </p:spPr>
        <p:txBody>
          <a:bodyPr>
            <a:normAutofit lnSpcReduction="10000"/>
          </a:bodyPr>
          <a:lstStyle/>
          <a:p>
            <a:r>
              <a:rPr lang="en-US" dirty="0"/>
              <a:t>Creating a filter in the </a:t>
            </a:r>
            <a:r>
              <a:rPr lang="en-US" dirty="0" err="1"/>
              <a:t>Intellij</a:t>
            </a:r>
            <a:r>
              <a:rPr lang="en-US" dirty="0"/>
              <a:t> IDE</a:t>
            </a:r>
          </a:p>
          <a:p>
            <a:pPr lvl="1"/>
            <a:r>
              <a:rPr lang="en-US" dirty="0"/>
              <a:t>Right-click the Source package and click  New </a:t>
            </a:r>
            <a:r>
              <a:rPr lang="en-US" dirty="0">
                <a:sym typeface="Wingdings" pitchFamily="2" charset="2"/>
              </a:rPr>
              <a:t></a:t>
            </a:r>
            <a:r>
              <a:rPr lang="en-US" dirty="0"/>
              <a:t> Web Filter</a:t>
            </a:r>
          </a:p>
          <a:p>
            <a:r>
              <a:rPr lang="en-US" dirty="0"/>
              <a:t>Creates a class that implements </a:t>
            </a:r>
            <a:r>
              <a:rPr lang="en-US" dirty="0" err="1"/>
              <a:t>javax.servlet.Filter</a:t>
            </a:r>
            <a:r>
              <a:rPr lang="en-US" dirty="0"/>
              <a:t> </a:t>
            </a:r>
          </a:p>
          <a:p>
            <a:r>
              <a:rPr lang="en-US" dirty="0"/>
              <a:t>Implement s methods in the class:</a:t>
            </a:r>
          </a:p>
          <a:p>
            <a:pPr lvl="1"/>
            <a:r>
              <a:rPr lang="en-US" dirty="0" err="1"/>
              <a:t>init</a:t>
            </a:r>
            <a:endParaRPr lang="en-US" dirty="0"/>
          </a:p>
          <a:p>
            <a:pPr lvl="1"/>
            <a:r>
              <a:rPr lang="en-US" dirty="0" err="1"/>
              <a:t>doFilter</a:t>
            </a:r>
            <a:endParaRPr lang="en-US" dirty="0"/>
          </a:p>
          <a:p>
            <a:pPr lvl="1"/>
            <a:r>
              <a:rPr lang="en-US" dirty="0"/>
              <a:t>destroy</a:t>
            </a:r>
          </a:p>
          <a:p>
            <a:r>
              <a:rPr lang="en-US" dirty="0"/>
              <a:t>Creates entries in deployment descriptor or use @</a:t>
            </a:r>
            <a:r>
              <a:rPr lang="en-US" dirty="0" err="1"/>
              <a:t>WebFilter</a:t>
            </a:r>
            <a:r>
              <a:rPr lang="en-US" dirty="0"/>
              <a:t> annotation to define filter with</a:t>
            </a:r>
            <a:endParaRPr lang="th-TH" dirty="0"/>
          </a:p>
          <a:p>
            <a:pPr lvl="1"/>
            <a:r>
              <a:rPr lang="en-US" dirty="0" err="1"/>
              <a:t>urlPattern</a:t>
            </a:r>
            <a:endParaRPr lang="en-US" dirty="0"/>
          </a:p>
          <a:p>
            <a:pPr lvl="1"/>
            <a:r>
              <a:rPr lang="en-US" altLang="en-US" dirty="0" err="1">
                <a:solidFill>
                  <a:srgbClr val="080808"/>
                </a:solidFill>
              </a:rPr>
              <a:t>servletNames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7c6f11b5-c1ba-454f-a6c7-522b3a609142">
      <Terms xmlns="http://schemas.microsoft.com/office/infopath/2007/PartnerControls"/>
    </lcf76f155ced4ddcb4097134ff3c332f>
    <TaxCatchAll xmlns="46251511-ed69-42ae-a790-a0d35908e9a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7B810838904824EACF4CEE38E8C9788" ma:contentTypeVersion="11" ma:contentTypeDescription="Create a new document." ma:contentTypeScope="" ma:versionID="e46fb70bce2467a18753e0cae5a63640">
  <xsd:schema xmlns:xsd="http://www.w3.org/2001/XMLSchema" xmlns:xs="http://www.w3.org/2001/XMLSchema" xmlns:p="http://schemas.microsoft.com/office/2006/metadata/properties" xmlns:ns2="7c6f11b5-c1ba-454f-a6c7-522b3a609142" xmlns:ns3="46251511-ed69-42ae-a790-a0d35908e9a4" targetNamespace="http://schemas.microsoft.com/office/2006/metadata/properties" ma:root="true" ma:fieldsID="71208ce42987d10a9a139742f6630bad" ns2:_="" ns3:_="">
    <xsd:import namespace="7c6f11b5-c1ba-454f-a6c7-522b3a609142"/>
    <xsd:import namespace="46251511-ed69-42ae-a790-a0d35908e9a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6f11b5-c1ba-454f-a6c7-522b3a60914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75a6edc0-792c-424b-9cdf-c7b9dae50315"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6251511-ed69-42ae-a790-a0d35908e9a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8033e4d7-093a-411c-89f7-ce9199fa49ec}" ma:internalName="TaxCatchAll" ma:showField="CatchAllData" ma:web="46251511-ed69-42ae-a790-a0d35908e9a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A2C8BF-FB17-437D-95DB-B89770D6A9DD}">
  <ds:schemaRefs>
    <ds:schemaRef ds:uri="http://www.w3.org/XML/1998/namespace"/>
    <ds:schemaRef ds:uri="588021fe-4b1e-4dbe-a35e-e7f176f99e5e"/>
    <ds:schemaRef ds:uri="http://purl.org/dc/terms/"/>
    <ds:schemaRef ds:uri="http://purl.org/dc/elements/1.1/"/>
    <ds:schemaRef ds:uri="http://schemas.openxmlformats.org/package/2006/metadata/core-properties"/>
    <ds:schemaRef ds:uri="http://schemas.microsoft.com/office/2006/documentManagement/types"/>
    <ds:schemaRef ds:uri="http://schemas.microsoft.com/office/2006/metadata/properties"/>
    <ds:schemaRef ds:uri="http://schemas.microsoft.com/office/infopath/2007/PartnerControls"/>
    <ds:schemaRef ds:uri="c4d2ef07-a18f-4461-960d-d3c7135069ff"/>
    <ds:schemaRef ds:uri="http://purl.org/dc/dcmitype/"/>
    <ds:schemaRef ds:uri="7c6f11b5-c1ba-454f-a6c7-522b3a609142"/>
    <ds:schemaRef ds:uri="46251511-ed69-42ae-a790-a0d35908e9a4"/>
  </ds:schemaRefs>
</ds:datastoreItem>
</file>

<file path=customXml/itemProps2.xml><?xml version="1.0" encoding="utf-8"?>
<ds:datastoreItem xmlns:ds="http://schemas.openxmlformats.org/officeDocument/2006/customXml" ds:itemID="{6C9CB814-2E4D-47C9-B667-64F43F8442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6f11b5-c1ba-454f-a6c7-522b3a609142"/>
    <ds:schemaRef ds:uri="46251511-ed69-42ae-a790-a0d35908e9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B5810F2-8C5A-4B41-98C3-88064DEF53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20374</TotalTime>
  <Words>3655</Words>
  <Application>Microsoft Office PowerPoint</Application>
  <PresentationFormat>Widescreen</PresentationFormat>
  <Paragraphs>300</Paragraphs>
  <Slides>28</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Calibri Light</vt:lpstr>
      <vt:lpstr>Courier New</vt:lpstr>
      <vt:lpstr>Fira Code Medium</vt:lpstr>
      <vt:lpstr>Times New Roman</vt:lpstr>
      <vt:lpstr>Wingdings</vt:lpstr>
      <vt:lpstr>Office Theme</vt:lpstr>
      <vt:lpstr>Servlet (Web) Filtering</vt:lpstr>
      <vt:lpstr>Introducing filters</vt:lpstr>
      <vt:lpstr>Typical uses of filters</vt:lpstr>
      <vt:lpstr>Filter processing flow</vt:lpstr>
      <vt:lpstr>Filter chain processing</vt:lpstr>
      <vt:lpstr>doFilter() nested calls</vt:lpstr>
      <vt:lpstr>Typical doFilter() pattern</vt:lpstr>
      <vt:lpstr>Implementing a filter</vt:lpstr>
      <vt:lpstr>Application developer filter support</vt:lpstr>
      <vt:lpstr>Example: Logger filter</vt:lpstr>
      <vt:lpstr>Logger  filter: init() &amp; destroy() methods</vt:lpstr>
      <vt:lpstr>Logger filter: doFilter() method</vt:lpstr>
      <vt:lpstr>Authentication Filter</vt:lpstr>
      <vt:lpstr>Authentication</vt:lpstr>
      <vt:lpstr>Entity</vt:lpstr>
      <vt:lpstr>Repository</vt:lpstr>
      <vt:lpstr>Password Hashing Parameter</vt:lpstr>
      <vt:lpstr>Password verification using Bcrypt algorithm</vt:lpstr>
      <vt:lpstr>PowerPoint Presentation</vt:lpstr>
      <vt:lpstr>patrickfav/bcrypt Library</vt:lpstr>
      <vt:lpstr>Argon2</vt:lpstr>
      <vt:lpstr>Authentication Controller</vt:lpstr>
      <vt:lpstr>Login Form</vt:lpstr>
      <vt:lpstr>View: Login Form (1/2)</vt:lpstr>
      <vt:lpstr>View: Login Form (2/2)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INT202 Server-Side Programming</dc:title>
  <dc:creator>pichet limvajiranan</dc:creator>
  <cp:lastModifiedBy>PAPANGKORN KIJSAKULRAT</cp:lastModifiedBy>
  <cp:revision>361</cp:revision>
  <dcterms:created xsi:type="dcterms:W3CDTF">2020-08-13T07:03:53Z</dcterms:created>
  <dcterms:modified xsi:type="dcterms:W3CDTF">2023-11-24T03:44:27Z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0x010100A7B810838904824EACF4CEE38E8C9788</vt:lpwstr>
  </property>
</Properties>
</file>