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6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C04B8-5083-4376-BFE6-6F9756AC1F2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22CFC9-30D5-44F3-899A-0095A2CD99DF}">
      <dgm:prSet phldrT="[Text]"/>
      <dgm:spPr/>
      <dgm:t>
        <a:bodyPr/>
        <a:lstStyle/>
        <a:p>
          <a:r>
            <a:rPr lang="en-US" dirty="0"/>
            <a:t>Create account/ login</a:t>
          </a:r>
        </a:p>
      </dgm:t>
    </dgm:pt>
    <dgm:pt modelId="{50F28FF8-FAF4-497E-A2B7-AEE57434932D}" type="parTrans" cxnId="{DA771264-0260-4F67-8B28-45FF4EF9CD8F}">
      <dgm:prSet/>
      <dgm:spPr/>
      <dgm:t>
        <a:bodyPr/>
        <a:lstStyle/>
        <a:p>
          <a:endParaRPr lang="en-US"/>
        </a:p>
      </dgm:t>
    </dgm:pt>
    <dgm:pt modelId="{871A13B4-D9EE-40A0-BA9E-D497D02C81F2}" type="sibTrans" cxnId="{DA771264-0260-4F67-8B28-45FF4EF9CD8F}">
      <dgm:prSet/>
      <dgm:spPr/>
      <dgm:t>
        <a:bodyPr/>
        <a:lstStyle/>
        <a:p>
          <a:endParaRPr lang="en-US"/>
        </a:p>
      </dgm:t>
    </dgm:pt>
    <dgm:pt modelId="{73C9B87E-3A40-4E0D-883B-86095E8BB5E9}">
      <dgm:prSet phldrT="[Text]"/>
      <dgm:spPr/>
      <dgm:t>
        <a:bodyPr/>
        <a:lstStyle/>
        <a:p>
          <a:r>
            <a:rPr lang="en-US" b="1" dirty="0"/>
            <a:t>Scheduling</a:t>
          </a:r>
          <a:endParaRPr lang="en-US" dirty="0"/>
        </a:p>
      </dgm:t>
    </dgm:pt>
    <dgm:pt modelId="{333EC789-FA8D-4CBF-9F25-0FBE8C8C43D4}" type="parTrans" cxnId="{178FA596-96A2-4F2D-9583-71092F884536}">
      <dgm:prSet/>
      <dgm:spPr/>
      <dgm:t>
        <a:bodyPr/>
        <a:lstStyle/>
        <a:p>
          <a:endParaRPr lang="en-US"/>
        </a:p>
      </dgm:t>
    </dgm:pt>
    <dgm:pt modelId="{1ADE536A-4640-4947-AEE8-3C64B66F86F2}" type="sibTrans" cxnId="{178FA596-96A2-4F2D-9583-71092F884536}">
      <dgm:prSet/>
      <dgm:spPr/>
      <dgm:t>
        <a:bodyPr/>
        <a:lstStyle/>
        <a:p>
          <a:endParaRPr lang="en-US"/>
        </a:p>
      </dgm:t>
    </dgm:pt>
    <dgm:pt modelId="{898F0984-E68B-4DE9-AED9-68E82A8D5D5A}">
      <dgm:prSet phldrT="[Text]"/>
      <dgm:spPr/>
      <dgm:t>
        <a:bodyPr/>
        <a:lstStyle/>
        <a:p>
          <a:r>
            <a:rPr lang="en-US" b="1" dirty="0"/>
            <a:t>Re-shelving</a:t>
          </a:r>
          <a:endParaRPr lang="en-US" dirty="0"/>
        </a:p>
      </dgm:t>
    </dgm:pt>
    <dgm:pt modelId="{DD0FC66F-C63D-4F6B-947F-DEB9B68C0CF3}" type="parTrans" cxnId="{B50CE2AE-B7DB-47FE-9997-9049D15594C2}">
      <dgm:prSet/>
      <dgm:spPr/>
      <dgm:t>
        <a:bodyPr/>
        <a:lstStyle/>
        <a:p>
          <a:endParaRPr lang="en-US"/>
        </a:p>
      </dgm:t>
    </dgm:pt>
    <dgm:pt modelId="{33F92D9A-3AFE-49C9-AD29-ED5B97B2D159}" type="sibTrans" cxnId="{B50CE2AE-B7DB-47FE-9997-9049D15594C2}">
      <dgm:prSet/>
      <dgm:spPr/>
      <dgm:t>
        <a:bodyPr/>
        <a:lstStyle/>
        <a:p>
          <a:endParaRPr lang="en-US"/>
        </a:p>
      </dgm:t>
    </dgm:pt>
    <dgm:pt modelId="{37AD0591-D483-4AFA-B034-27F67B3DE982}">
      <dgm:prSet phldrT="[Text]"/>
      <dgm:spPr/>
      <dgm:t>
        <a:bodyPr/>
        <a:lstStyle/>
        <a:p>
          <a:r>
            <a:rPr lang="en-US" b="1" dirty="0"/>
            <a:t>Managing employee information</a:t>
          </a:r>
          <a:endParaRPr lang="en-US" dirty="0"/>
        </a:p>
      </dgm:t>
    </dgm:pt>
    <dgm:pt modelId="{94A0985E-1F6C-44B9-8F51-460225B7A079}" type="parTrans" cxnId="{94E0F855-F3AE-4B12-8831-7406D4D2C7FF}">
      <dgm:prSet/>
      <dgm:spPr/>
      <dgm:t>
        <a:bodyPr/>
        <a:lstStyle/>
        <a:p>
          <a:endParaRPr lang="en-US"/>
        </a:p>
      </dgm:t>
    </dgm:pt>
    <dgm:pt modelId="{D30CB4E0-96BA-4E42-BED2-4D1E00BCF2DC}" type="sibTrans" cxnId="{94E0F855-F3AE-4B12-8831-7406D4D2C7FF}">
      <dgm:prSet/>
      <dgm:spPr/>
      <dgm:t>
        <a:bodyPr/>
        <a:lstStyle/>
        <a:p>
          <a:endParaRPr lang="en-US"/>
        </a:p>
      </dgm:t>
    </dgm:pt>
    <dgm:pt modelId="{F6F29163-003A-4C12-AA5B-2F17444B48D4}">
      <dgm:prSet phldrT="[Text]"/>
      <dgm:spPr/>
      <dgm:t>
        <a:bodyPr/>
        <a:lstStyle/>
        <a:p>
          <a:r>
            <a:rPr lang="en-US" b="1" dirty="0"/>
            <a:t>Managing Stock information</a:t>
          </a:r>
          <a:endParaRPr lang="en-US" dirty="0"/>
        </a:p>
      </dgm:t>
    </dgm:pt>
    <dgm:pt modelId="{5D88FD3A-2D02-453E-BE6F-C7280272D36D}" type="parTrans" cxnId="{9AAEB6DF-EF0F-425C-81CE-03402D04DFE9}">
      <dgm:prSet/>
      <dgm:spPr/>
      <dgm:t>
        <a:bodyPr/>
        <a:lstStyle/>
        <a:p>
          <a:endParaRPr lang="en-US"/>
        </a:p>
      </dgm:t>
    </dgm:pt>
    <dgm:pt modelId="{C6B030FC-0AA9-455E-8B9D-D78C212BE1C5}" type="sibTrans" cxnId="{9AAEB6DF-EF0F-425C-81CE-03402D04DFE9}">
      <dgm:prSet/>
      <dgm:spPr/>
      <dgm:t>
        <a:bodyPr/>
        <a:lstStyle/>
        <a:p>
          <a:endParaRPr lang="en-US"/>
        </a:p>
      </dgm:t>
    </dgm:pt>
    <dgm:pt modelId="{1D49681B-4092-4DC1-A4E9-99EDD21FD6FB}" type="pres">
      <dgm:prSet presAssocID="{E0DC04B8-5083-4376-BFE6-6F9756AC1F2E}" presName="diagram" presStyleCnt="0">
        <dgm:presLayoutVars>
          <dgm:dir/>
          <dgm:resizeHandles val="exact"/>
        </dgm:presLayoutVars>
      </dgm:prSet>
      <dgm:spPr/>
    </dgm:pt>
    <dgm:pt modelId="{7D8BAD3D-3105-46A0-9254-6DAD857D00BE}" type="pres">
      <dgm:prSet presAssocID="{5B22CFC9-30D5-44F3-899A-0095A2CD99DF}" presName="node" presStyleLbl="node1" presStyleIdx="0" presStyleCnt="5">
        <dgm:presLayoutVars>
          <dgm:bulletEnabled val="1"/>
        </dgm:presLayoutVars>
      </dgm:prSet>
      <dgm:spPr/>
    </dgm:pt>
    <dgm:pt modelId="{1C1D9731-953B-4375-8056-5DDD4F8B21B4}" type="pres">
      <dgm:prSet presAssocID="{871A13B4-D9EE-40A0-BA9E-D497D02C81F2}" presName="sibTrans" presStyleCnt="0"/>
      <dgm:spPr/>
    </dgm:pt>
    <dgm:pt modelId="{959823D5-3B89-4DC5-9E20-C3C6607F2422}" type="pres">
      <dgm:prSet presAssocID="{73C9B87E-3A40-4E0D-883B-86095E8BB5E9}" presName="node" presStyleLbl="node1" presStyleIdx="1" presStyleCnt="5">
        <dgm:presLayoutVars>
          <dgm:bulletEnabled val="1"/>
        </dgm:presLayoutVars>
      </dgm:prSet>
      <dgm:spPr/>
    </dgm:pt>
    <dgm:pt modelId="{7C126488-7C90-4582-B15D-B051FF82880A}" type="pres">
      <dgm:prSet presAssocID="{1ADE536A-4640-4947-AEE8-3C64B66F86F2}" presName="sibTrans" presStyleCnt="0"/>
      <dgm:spPr/>
    </dgm:pt>
    <dgm:pt modelId="{7529A94A-AC4C-445E-882E-010EADC5E8B2}" type="pres">
      <dgm:prSet presAssocID="{898F0984-E68B-4DE9-AED9-68E82A8D5D5A}" presName="node" presStyleLbl="node1" presStyleIdx="2" presStyleCnt="5">
        <dgm:presLayoutVars>
          <dgm:bulletEnabled val="1"/>
        </dgm:presLayoutVars>
      </dgm:prSet>
      <dgm:spPr/>
    </dgm:pt>
    <dgm:pt modelId="{ACA72F65-CBE5-4FF9-9623-D7AED2E294AD}" type="pres">
      <dgm:prSet presAssocID="{33F92D9A-3AFE-49C9-AD29-ED5B97B2D159}" presName="sibTrans" presStyleCnt="0"/>
      <dgm:spPr/>
    </dgm:pt>
    <dgm:pt modelId="{4CA3AE1A-245F-4C33-AD0D-3B4C51BF30AB}" type="pres">
      <dgm:prSet presAssocID="{37AD0591-D483-4AFA-B034-27F67B3DE982}" presName="node" presStyleLbl="node1" presStyleIdx="3" presStyleCnt="5">
        <dgm:presLayoutVars>
          <dgm:bulletEnabled val="1"/>
        </dgm:presLayoutVars>
      </dgm:prSet>
      <dgm:spPr/>
    </dgm:pt>
    <dgm:pt modelId="{E648D8CF-0221-4992-AB9D-4EA94AF7DCA1}" type="pres">
      <dgm:prSet presAssocID="{D30CB4E0-96BA-4E42-BED2-4D1E00BCF2DC}" presName="sibTrans" presStyleCnt="0"/>
      <dgm:spPr/>
    </dgm:pt>
    <dgm:pt modelId="{165BBD65-C0F5-4C71-8A6C-5AF90520A517}" type="pres">
      <dgm:prSet presAssocID="{F6F29163-003A-4C12-AA5B-2F17444B48D4}" presName="node" presStyleLbl="node1" presStyleIdx="4" presStyleCnt="5">
        <dgm:presLayoutVars>
          <dgm:bulletEnabled val="1"/>
        </dgm:presLayoutVars>
      </dgm:prSet>
      <dgm:spPr/>
    </dgm:pt>
  </dgm:ptLst>
  <dgm:cxnLst>
    <dgm:cxn modelId="{D0EE6636-3DF2-44EF-99F9-F9C3C543641C}" type="presOf" srcId="{898F0984-E68B-4DE9-AED9-68E82A8D5D5A}" destId="{7529A94A-AC4C-445E-882E-010EADC5E8B2}" srcOrd="0" destOrd="0" presId="urn:microsoft.com/office/officeart/2005/8/layout/default"/>
    <dgm:cxn modelId="{DA771264-0260-4F67-8B28-45FF4EF9CD8F}" srcId="{E0DC04B8-5083-4376-BFE6-6F9756AC1F2E}" destId="{5B22CFC9-30D5-44F3-899A-0095A2CD99DF}" srcOrd="0" destOrd="0" parTransId="{50F28FF8-FAF4-497E-A2B7-AEE57434932D}" sibTransId="{871A13B4-D9EE-40A0-BA9E-D497D02C81F2}"/>
    <dgm:cxn modelId="{94E0F855-F3AE-4B12-8831-7406D4D2C7FF}" srcId="{E0DC04B8-5083-4376-BFE6-6F9756AC1F2E}" destId="{37AD0591-D483-4AFA-B034-27F67B3DE982}" srcOrd="3" destOrd="0" parTransId="{94A0985E-1F6C-44B9-8F51-460225B7A079}" sibTransId="{D30CB4E0-96BA-4E42-BED2-4D1E00BCF2DC}"/>
    <dgm:cxn modelId="{D685848C-D435-4EF2-AA6B-663A83128768}" type="presOf" srcId="{73C9B87E-3A40-4E0D-883B-86095E8BB5E9}" destId="{959823D5-3B89-4DC5-9E20-C3C6607F2422}" srcOrd="0" destOrd="0" presId="urn:microsoft.com/office/officeart/2005/8/layout/default"/>
    <dgm:cxn modelId="{178FA596-96A2-4F2D-9583-71092F884536}" srcId="{E0DC04B8-5083-4376-BFE6-6F9756AC1F2E}" destId="{73C9B87E-3A40-4E0D-883B-86095E8BB5E9}" srcOrd="1" destOrd="0" parTransId="{333EC789-FA8D-4CBF-9F25-0FBE8C8C43D4}" sibTransId="{1ADE536A-4640-4947-AEE8-3C64B66F86F2}"/>
    <dgm:cxn modelId="{B50CE2AE-B7DB-47FE-9997-9049D15594C2}" srcId="{E0DC04B8-5083-4376-BFE6-6F9756AC1F2E}" destId="{898F0984-E68B-4DE9-AED9-68E82A8D5D5A}" srcOrd="2" destOrd="0" parTransId="{DD0FC66F-C63D-4F6B-947F-DEB9B68C0CF3}" sibTransId="{33F92D9A-3AFE-49C9-AD29-ED5B97B2D159}"/>
    <dgm:cxn modelId="{EA40FDD8-95F4-4CAF-8EE5-5081E7316C63}" type="presOf" srcId="{F6F29163-003A-4C12-AA5B-2F17444B48D4}" destId="{165BBD65-C0F5-4C71-8A6C-5AF90520A517}" srcOrd="0" destOrd="0" presId="urn:microsoft.com/office/officeart/2005/8/layout/default"/>
    <dgm:cxn modelId="{9AAEB6DF-EF0F-425C-81CE-03402D04DFE9}" srcId="{E0DC04B8-5083-4376-BFE6-6F9756AC1F2E}" destId="{F6F29163-003A-4C12-AA5B-2F17444B48D4}" srcOrd="4" destOrd="0" parTransId="{5D88FD3A-2D02-453E-BE6F-C7280272D36D}" sibTransId="{C6B030FC-0AA9-455E-8B9D-D78C212BE1C5}"/>
    <dgm:cxn modelId="{262F1FE5-6AA4-41AD-B2F8-39FDCC53EB84}" type="presOf" srcId="{37AD0591-D483-4AFA-B034-27F67B3DE982}" destId="{4CA3AE1A-245F-4C33-AD0D-3B4C51BF30AB}" srcOrd="0" destOrd="0" presId="urn:microsoft.com/office/officeart/2005/8/layout/default"/>
    <dgm:cxn modelId="{773B62F1-F90C-4A4D-B352-B3BFEB2BC61D}" type="presOf" srcId="{E0DC04B8-5083-4376-BFE6-6F9756AC1F2E}" destId="{1D49681B-4092-4DC1-A4E9-99EDD21FD6FB}" srcOrd="0" destOrd="0" presId="urn:microsoft.com/office/officeart/2005/8/layout/default"/>
    <dgm:cxn modelId="{21A5C5F7-C1B0-460E-B083-53AFA212570E}" type="presOf" srcId="{5B22CFC9-30D5-44F3-899A-0095A2CD99DF}" destId="{7D8BAD3D-3105-46A0-9254-6DAD857D00BE}" srcOrd="0" destOrd="0" presId="urn:microsoft.com/office/officeart/2005/8/layout/default"/>
    <dgm:cxn modelId="{33C28A60-6CF4-48B4-BAFE-CF708F343F7A}" type="presParOf" srcId="{1D49681B-4092-4DC1-A4E9-99EDD21FD6FB}" destId="{7D8BAD3D-3105-46A0-9254-6DAD857D00BE}" srcOrd="0" destOrd="0" presId="urn:microsoft.com/office/officeart/2005/8/layout/default"/>
    <dgm:cxn modelId="{FA5FD7F5-DAE9-4BA2-BBCB-65B42EE03C5D}" type="presParOf" srcId="{1D49681B-4092-4DC1-A4E9-99EDD21FD6FB}" destId="{1C1D9731-953B-4375-8056-5DDD4F8B21B4}" srcOrd="1" destOrd="0" presId="urn:microsoft.com/office/officeart/2005/8/layout/default"/>
    <dgm:cxn modelId="{B047FD79-1A46-4377-82AC-CFF28A3A99CF}" type="presParOf" srcId="{1D49681B-4092-4DC1-A4E9-99EDD21FD6FB}" destId="{959823D5-3B89-4DC5-9E20-C3C6607F2422}" srcOrd="2" destOrd="0" presId="urn:microsoft.com/office/officeart/2005/8/layout/default"/>
    <dgm:cxn modelId="{4BE4067A-30BA-4A56-B232-67EAE3A49AEF}" type="presParOf" srcId="{1D49681B-4092-4DC1-A4E9-99EDD21FD6FB}" destId="{7C126488-7C90-4582-B15D-B051FF82880A}" srcOrd="3" destOrd="0" presId="urn:microsoft.com/office/officeart/2005/8/layout/default"/>
    <dgm:cxn modelId="{F3C78A4E-CE7F-46F6-83AB-4EAC2435A5E0}" type="presParOf" srcId="{1D49681B-4092-4DC1-A4E9-99EDD21FD6FB}" destId="{7529A94A-AC4C-445E-882E-010EADC5E8B2}" srcOrd="4" destOrd="0" presId="urn:microsoft.com/office/officeart/2005/8/layout/default"/>
    <dgm:cxn modelId="{B4096DB2-FB56-4914-A766-9B0ED2B99617}" type="presParOf" srcId="{1D49681B-4092-4DC1-A4E9-99EDD21FD6FB}" destId="{ACA72F65-CBE5-4FF9-9623-D7AED2E294AD}" srcOrd="5" destOrd="0" presId="urn:microsoft.com/office/officeart/2005/8/layout/default"/>
    <dgm:cxn modelId="{839FA183-9CD8-4F73-B9DC-A39DB8DCAD97}" type="presParOf" srcId="{1D49681B-4092-4DC1-A4E9-99EDD21FD6FB}" destId="{4CA3AE1A-245F-4C33-AD0D-3B4C51BF30AB}" srcOrd="6" destOrd="0" presId="urn:microsoft.com/office/officeart/2005/8/layout/default"/>
    <dgm:cxn modelId="{0E65E506-DD5F-4069-B6F0-F147AD1E9FD0}" type="presParOf" srcId="{1D49681B-4092-4DC1-A4E9-99EDD21FD6FB}" destId="{E648D8CF-0221-4992-AB9D-4EA94AF7DCA1}" srcOrd="7" destOrd="0" presId="urn:microsoft.com/office/officeart/2005/8/layout/default"/>
    <dgm:cxn modelId="{F4E6E498-804D-4E66-8C67-299806F7E1E2}" type="presParOf" srcId="{1D49681B-4092-4DC1-A4E9-99EDD21FD6FB}" destId="{165BBD65-C0F5-4C71-8A6C-5AF90520A5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21C71-8728-4743-92B1-4700957560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C3B874-8C76-4E42-83C4-20089A38CC55}">
      <dgm:prSet/>
      <dgm:spPr/>
      <dgm:t>
        <a:bodyPr/>
        <a:lstStyle/>
        <a:p>
          <a:r>
            <a:rPr lang="en-US" dirty="0"/>
            <a:t>Login, and change password</a:t>
          </a:r>
        </a:p>
      </dgm:t>
    </dgm:pt>
    <dgm:pt modelId="{865BDAC5-20DF-4C4E-A1F9-FAF280460149}" type="parTrans" cxnId="{A64FA177-C146-469C-9E37-E4BFDA6D8FB8}">
      <dgm:prSet/>
      <dgm:spPr/>
      <dgm:t>
        <a:bodyPr/>
        <a:lstStyle/>
        <a:p>
          <a:endParaRPr lang="en-US"/>
        </a:p>
      </dgm:t>
    </dgm:pt>
    <dgm:pt modelId="{33A7939F-3E91-49BF-ABE8-F7765BF5E5C1}" type="sibTrans" cxnId="{A64FA177-C146-469C-9E37-E4BFDA6D8FB8}">
      <dgm:prSet/>
      <dgm:spPr/>
      <dgm:t>
        <a:bodyPr/>
        <a:lstStyle/>
        <a:p>
          <a:endParaRPr lang="en-US"/>
        </a:p>
      </dgm:t>
    </dgm:pt>
    <dgm:pt modelId="{893AEF75-9CF4-4F35-9606-1A92A5B81CF7}">
      <dgm:prSet/>
      <dgm:spPr/>
      <dgm:t>
        <a:bodyPr/>
        <a:lstStyle/>
        <a:p>
          <a:r>
            <a:rPr lang="en-US" dirty="0"/>
            <a:t>Employees are be able to send re-shelving requests.</a:t>
          </a:r>
        </a:p>
      </dgm:t>
    </dgm:pt>
    <dgm:pt modelId="{47160251-703B-4E7A-A3E0-575C7EB80585}" type="parTrans" cxnId="{E2B800A2-72B1-48E7-AEC3-43A80267C90D}">
      <dgm:prSet/>
      <dgm:spPr/>
      <dgm:t>
        <a:bodyPr/>
        <a:lstStyle/>
        <a:p>
          <a:endParaRPr lang="en-US"/>
        </a:p>
      </dgm:t>
    </dgm:pt>
    <dgm:pt modelId="{984472DC-AFA3-4590-B1D1-836BEC8B132F}" type="sibTrans" cxnId="{E2B800A2-72B1-48E7-AEC3-43A80267C90D}">
      <dgm:prSet/>
      <dgm:spPr/>
      <dgm:t>
        <a:bodyPr/>
        <a:lstStyle/>
        <a:p>
          <a:endParaRPr lang="en-US"/>
        </a:p>
      </dgm:t>
    </dgm:pt>
    <dgm:pt modelId="{1C6D3BC4-7696-4EF3-9E52-8F443B18C046}">
      <dgm:prSet/>
      <dgm:spPr/>
      <dgm:t>
        <a:bodyPr/>
        <a:lstStyle/>
        <a:p>
          <a:r>
            <a:rPr lang="en-US" dirty="0"/>
            <a:t>Depo employees are able to see re-shelving request.</a:t>
          </a:r>
        </a:p>
      </dgm:t>
    </dgm:pt>
    <dgm:pt modelId="{A8040A8E-8FB1-4596-B9E6-AC4DC945CDD8}" type="parTrans" cxnId="{B59D8223-1184-4666-ABE8-7B9DA7B5D551}">
      <dgm:prSet/>
      <dgm:spPr/>
      <dgm:t>
        <a:bodyPr/>
        <a:lstStyle/>
        <a:p>
          <a:endParaRPr lang="en-US"/>
        </a:p>
      </dgm:t>
    </dgm:pt>
    <dgm:pt modelId="{FC30FF64-A60B-4779-B882-A091A890BB5D}" type="sibTrans" cxnId="{B59D8223-1184-4666-ABE8-7B9DA7B5D551}">
      <dgm:prSet/>
      <dgm:spPr/>
      <dgm:t>
        <a:bodyPr/>
        <a:lstStyle/>
        <a:p>
          <a:endParaRPr lang="en-US"/>
        </a:p>
      </dgm:t>
    </dgm:pt>
    <dgm:pt modelId="{2611042D-08D1-460C-BB2E-9A1DD4411F5A}">
      <dgm:prSet/>
      <dgm:spPr/>
      <dgm:t>
        <a:bodyPr/>
        <a:lstStyle/>
        <a:p>
          <a:r>
            <a:rPr lang="en-US" dirty="0"/>
            <a:t>Employees are be able to see their schedule on the App and the Website</a:t>
          </a:r>
        </a:p>
      </dgm:t>
    </dgm:pt>
    <dgm:pt modelId="{AD75C2AF-F5C9-4B70-89BB-ED35B9229907}" type="parTrans" cxnId="{DA8F8D76-8744-4682-932F-63D3615387B7}">
      <dgm:prSet/>
      <dgm:spPr/>
      <dgm:t>
        <a:bodyPr/>
        <a:lstStyle/>
        <a:p>
          <a:endParaRPr lang="en-US"/>
        </a:p>
      </dgm:t>
    </dgm:pt>
    <dgm:pt modelId="{18E64F79-89DE-4AB5-891F-FDE09AA94ABE}" type="sibTrans" cxnId="{DA8F8D76-8744-4682-932F-63D3615387B7}">
      <dgm:prSet/>
      <dgm:spPr/>
      <dgm:t>
        <a:bodyPr/>
        <a:lstStyle/>
        <a:p>
          <a:endParaRPr lang="en-US"/>
        </a:p>
      </dgm:t>
    </dgm:pt>
    <dgm:pt modelId="{8F004B61-39AF-4104-8DF7-E817B90533F3}">
      <dgm:prSet/>
      <dgm:spPr/>
      <dgm:t>
        <a:bodyPr/>
        <a:lstStyle/>
        <a:p>
          <a:r>
            <a:rPr lang="en-US" dirty="0"/>
            <a:t>Administration and depo workers should be able to see/ modify stock information</a:t>
          </a:r>
        </a:p>
      </dgm:t>
    </dgm:pt>
    <dgm:pt modelId="{68598C14-B4F8-458B-A900-C9C6D5A50DBC}" type="parTrans" cxnId="{AEAD8B32-552C-4536-A965-072851C14F3E}">
      <dgm:prSet/>
      <dgm:spPr/>
      <dgm:t>
        <a:bodyPr/>
        <a:lstStyle/>
        <a:p>
          <a:endParaRPr lang="en-US"/>
        </a:p>
      </dgm:t>
    </dgm:pt>
    <dgm:pt modelId="{1516394B-32B8-420D-8B93-84D7A423F24D}" type="sibTrans" cxnId="{AEAD8B32-552C-4536-A965-072851C14F3E}">
      <dgm:prSet/>
      <dgm:spPr/>
      <dgm:t>
        <a:bodyPr/>
        <a:lstStyle/>
        <a:p>
          <a:endParaRPr lang="en-US"/>
        </a:p>
      </dgm:t>
    </dgm:pt>
    <dgm:pt modelId="{736CE792-CB2F-44B6-A5C3-92D3795B5124}">
      <dgm:prSet/>
      <dgm:spPr/>
      <dgm:t>
        <a:bodyPr/>
        <a:lstStyle/>
        <a:p>
          <a:r>
            <a:rPr lang="en-US" dirty="0"/>
            <a:t>Managers are be able to generate schedules manually and automatically</a:t>
          </a:r>
        </a:p>
      </dgm:t>
    </dgm:pt>
    <dgm:pt modelId="{A0C9F9EF-996C-4978-B058-39E66EC34C17}" type="parTrans" cxnId="{AAE50804-B4B3-48E6-AC34-DFA317DA0D35}">
      <dgm:prSet/>
      <dgm:spPr/>
      <dgm:t>
        <a:bodyPr/>
        <a:lstStyle/>
        <a:p>
          <a:endParaRPr lang="en-US"/>
        </a:p>
      </dgm:t>
    </dgm:pt>
    <dgm:pt modelId="{18E8E5B1-37EF-450F-BD65-9A3FF339586F}" type="sibTrans" cxnId="{AAE50804-B4B3-48E6-AC34-DFA317DA0D35}">
      <dgm:prSet/>
      <dgm:spPr/>
      <dgm:t>
        <a:bodyPr/>
        <a:lstStyle/>
        <a:p>
          <a:endParaRPr lang="en-US"/>
        </a:p>
      </dgm:t>
    </dgm:pt>
    <dgm:pt modelId="{685F1ADB-B58E-4495-BCAB-90CE7DA3A755}">
      <dgm:prSet/>
      <dgm:spPr/>
      <dgm:t>
        <a:bodyPr/>
        <a:lstStyle/>
        <a:p>
          <a:r>
            <a:rPr lang="en-US" dirty="0"/>
            <a:t>HR is able to create, edit and remove employee.</a:t>
          </a:r>
        </a:p>
      </dgm:t>
    </dgm:pt>
    <dgm:pt modelId="{760E050F-4FCF-4C79-9879-08579D5EE014}" type="parTrans" cxnId="{B8FAB4C7-50D6-4BB1-A10E-A23B3C50258E}">
      <dgm:prSet/>
      <dgm:spPr/>
      <dgm:t>
        <a:bodyPr/>
        <a:lstStyle/>
        <a:p>
          <a:endParaRPr lang="en-US"/>
        </a:p>
      </dgm:t>
    </dgm:pt>
    <dgm:pt modelId="{0B735B22-EAD3-4BD4-A6D3-ED0535037F3A}" type="sibTrans" cxnId="{B8FAB4C7-50D6-4BB1-A10E-A23B3C50258E}">
      <dgm:prSet/>
      <dgm:spPr/>
      <dgm:t>
        <a:bodyPr/>
        <a:lstStyle/>
        <a:p>
          <a:endParaRPr lang="en-US"/>
        </a:p>
      </dgm:t>
    </dgm:pt>
    <dgm:pt modelId="{6A5EEC7D-DAF0-4DC9-98B6-A9C4744B2C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Managers are be able to see details of employees including contract history</a:t>
          </a:r>
        </a:p>
      </dgm:t>
    </dgm:pt>
    <dgm:pt modelId="{93D6B4B9-7C48-4280-90B2-01EFBF562F65}" type="parTrans" cxnId="{135B8756-1476-4E74-BB9E-F48FBF94DA98}">
      <dgm:prSet/>
      <dgm:spPr/>
      <dgm:t>
        <a:bodyPr/>
        <a:lstStyle/>
        <a:p>
          <a:endParaRPr lang="en-US"/>
        </a:p>
      </dgm:t>
    </dgm:pt>
    <dgm:pt modelId="{6FEFC859-1828-4EA2-A592-8C3AB5A7FC7F}" type="sibTrans" cxnId="{135B8756-1476-4E74-BB9E-F48FBF94DA98}">
      <dgm:prSet/>
      <dgm:spPr/>
      <dgm:t>
        <a:bodyPr/>
        <a:lstStyle/>
        <a:p>
          <a:endParaRPr lang="en-US"/>
        </a:p>
      </dgm:t>
    </dgm:pt>
    <dgm:pt modelId="{80B77E30-3CB3-46D1-9C4C-0031C71D79C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Employees can send shift preferences on the website</a:t>
          </a:r>
        </a:p>
      </dgm:t>
    </dgm:pt>
    <dgm:pt modelId="{6BAC0A4D-B848-4695-86D5-6A9CBF2B8BB1}" type="parTrans" cxnId="{C412B273-AA04-465A-AD5C-015CAA0B272E}">
      <dgm:prSet/>
      <dgm:spPr/>
    </dgm:pt>
    <dgm:pt modelId="{29C06EA0-6A77-48F6-B9B7-DD41384C7150}" type="sibTrans" cxnId="{C412B273-AA04-465A-AD5C-015CAA0B272E}">
      <dgm:prSet/>
      <dgm:spPr/>
    </dgm:pt>
    <dgm:pt modelId="{A563248A-2AFA-45A7-9134-C19F30B635C1}" type="pres">
      <dgm:prSet presAssocID="{F4E21C71-8728-4743-92B1-470095756071}" presName="diagram" presStyleCnt="0">
        <dgm:presLayoutVars>
          <dgm:dir/>
          <dgm:resizeHandles val="exact"/>
        </dgm:presLayoutVars>
      </dgm:prSet>
      <dgm:spPr/>
    </dgm:pt>
    <dgm:pt modelId="{B0A2A3C5-5D4B-4EF3-BE60-6487EF4FFFA4}" type="pres">
      <dgm:prSet presAssocID="{3EC3B874-8C76-4E42-83C4-20089A38CC55}" presName="node" presStyleLbl="node1" presStyleIdx="0" presStyleCnt="9">
        <dgm:presLayoutVars>
          <dgm:bulletEnabled val="1"/>
        </dgm:presLayoutVars>
      </dgm:prSet>
      <dgm:spPr/>
    </dgm:pt>
    <dgm:pt modelId="{36D67745-3220-4F1C-A8B8-C364A8A8679E}" type="pres">
      <dgm:prSet presAssocID="{33A7939F-3E91-49BF-ABE8-F7765BF5E5C1}" presName="sibTrans" presStyleCnt="0"/>
      <dgm:spPr/>
    </dgm:pt>
    <dgm:pt modelId="{D23A31A9-443B-46A3-ABFE-66467EE8832B}" type="pres">
      <dgm:prSet presAssocID="{2611042D-08D1-460C-BB2E-9A1DD4411F5A}" presName="node" presStyleLbl="node1" presStyleIdx="1" presStyleCnt="9">
        <dgm:presLayoutVars>
          <dgm:bulletEnabled val="1"/>
        </dgm:presLayoutVars>
      </dgm:prSet>
      <dgm:spPr/>
    </dgm:pt>
    <dgm:pt modelId="{75C8C6EE-18A8-4A34-8169-E9F8886E2B6E}" type="pres">
      <dgm:prSet presAssocID="{18E64F79-89DE-4AB5-891F-FDE09AA94ABE}" presName="sibTrans" presStyleCnt="0"/>
      <dgm:spPr/>
    </dgm:pt>
    <dgm:pt modelId="{BC6AB25B-186B-4077-8B18-9F42153709A0}" type="pres">
      <dgm:prSet presAssocID="{736CE792-CB2F-44B6-A5C3-92D3795B5124}" presName="node" presStyleLbl="node1" presStyleIdx="2" presStyleCnt="9">
        <dgm:presLayoutVars>
          <dgm:bulletEnabled val="1"/>
        </dgm:presLayoutVars>
      </dgm:prSet>
      <dgm:spPr/>
    </dgm:pt>
    <dgm:pt modelId="{8FD7E213-4F89-45A3-B1D9-2BC263D7EF0D}" type="pres">
      <dgm:prSet presAssocID="{18E8E5B1-37EF-450F-BD65-9A3FF339586F}" presName="sibTrans" presStyleCnt="0"/>
      <dgm:spPr/>
    </dgm:pt>
    <dgm:pt modelId="{AF373DD9-CCD1-4B5E-8F0D-C379231A8549}" type="pres">
      <dgm:prSet presAssocID="{893AEF75-9CF4-4F35-9606-1A92A5B81CF7}" presName="node" presStyleLbl="node1" presStyleIdx="3" presStyleCnt="9">
        <dgm:presLayoutVars>
          <dgm:bulletEnabled val="1"/>
        </dgm:presLayoutVars>
      </dgm:prSet>
      <dgm:spPr/>
    </dgm:pt>
    <dgm:pt modelId="{632C1704-2B75-4F65-A97C-B0CF1B3E7585}" type="pres">
      <dgm:prSet presAssocID="{984472DC-AFA3-4590-B1D1-836BEC8B132F}" presName="sibTrans" presStyleCnt="0"/>
      <dgm:spPr/>
    </dgm:pt>
    <dgm:pt modelId="{C479E667-69F5-473D-89DD-60020547D65B}" type="pres">
      <dgm:prSet presAssocID="{1C6D3BC4-7696-4EF3-9E52-8F443B18C046}" presName="node" presStyleLbl="node1" presStyleIdx="4" presStyleCnt="9">
        <dgm:presLayoutVars>
          <dgm:bulletEnabled val="1"/>
        </dgm:presLayoutVars>
      </dgm:prSet>
      <dgm:spPr/>
    </dgm:pt>
    <dgm:pt modelId="{3FBF8B15-1E33-4882-9A19-EE142DD16537}" type="pres">
      <dgm:prSet presAssocID="{FC30FF64-A60B-4779-B882-A091A890BB5D}" presName="sibTrans" presStyleCnt="0"/>
      <dgm:spPr/>
    </dgm:pt>
    <dgm:pt modelId="{EE985DF6-63A8-44A2-9A0A-A6C32290E83B}" type="pres">
      <dgm:prSet presAssocID="{8F004B61-39AF-4104-8DF7-E817B90533F3}" presName="node" presStyleLbl="node1" presStyleIdx="5" presStyleCnt="9">
        <dgm:presLayoutVars>
          <dgm:bulletEnabled val="1"/>
        </dgm:presLayoutVars>
      </dgm:prSet>
      <dgm:spPr/>
    </dgm:pt>
    <dgm:pt modelId="{9A48784E-9E19-490B-AA65-76B1F929EC0A}" type="pres">
      <dgm:prSet presAssocID="{1516394B-32B8-420D-8B93-84D7A423F24D}" presName="sibTrans" presStyleCnt="0"/>
      <dgm:spPr/>
    </dgm:pt>
    <dgm:pt modelId="{E6C527E9-A23E-44CD-A4B5-E6F7DF50FF8E}" type="pres">
      <dgm:prSet presAssocID="{685F1ADB-B58E-4495-BCAB-90CE7DA3A755}" presName="node" presStyleLbl="node1" presStyleIdx="6" presStyleCnt="9">
        <dgm:presLayoutVars>
          <dgm:bulletEnabled val="1"/>
        </dgm:presLayoutVars>
      </dgm:prSet>
      <dgm:spPr/>
    </dgm:pt>
    <dgm:pt modelId="{B6AEF6DD-B46D-4919-90E2-49FC238745E1}" type="pres">
      <dgm:prSet presAssocID="{0B735B22-EAD3-4BD4-A6D3-ED0535037F3A}" presName="sibTrans" presStyleCnt="0"/>
      <dgm:spPr/>
    </dgm:pt>
    <dgm:pt modelId="{B704EE4D-D7E0-4BA9-91BF-278862FF5E15}" type="pres">
      <dgm:prSet presAssocID="{6A5EEC7D-DAF0-4DC9-98B6-A9C4744B2C9D}" presName="node" presStyleLbl="node1" presStyleIdx="7" presStyleCnt="9">
        <dgm:presLayoutVars>
          <dgm:bulletEnabled val="1"/>
        </dgm:presLayoutVars>
      </dgm:prSet>
      <dgm:spPr/>
    </dgm:pt>
    <dgm:pt modelId="{D84B10B7-C936-46D4-84D4-0D988E0771CA}" type="pres">
      <dgm:prSet presAssocID="{6FEFC859-1828-4EA2-A592-8C3AB5A7FC7F}" presName="sibTrans" presStyleCnt="0"/>
      <dgm:spPr/>
    </dgm:pt>
    <dgm:pt modelId="{926731A5-A5D6-43AA-879B-26751D489C73}" type="pres">
      <dgm:prSet presAssocID="{80B77E30-3CB3-46D1-9C4C-0031C71D79CD}" presName="node" presStyleLbl="node1" presStyleIdx="8" presStyleCnt="9">
        <dgm:presLayoutVars>
          <dgm:bulletEnabled val="1"/>
        </dgm:presLayoutVars>
      </dgm:prSet>
      <dgm:spPr/>
    </dgm:pt>
  </dgm:ptLst>
  <dgm:cxnLst>
    <dgm:cxn modelId="{AAE50804-B4B3-48E6-AC34-DFA317DA0D35}" srcId="{F4E21C71-8728-4743-92B1-470095756071}" destId="{736CE792-CB2F-44B6-A5C3-92D3795B5124}" srcOrd="2" destOrd="0" parTransId="{A0C9F9EF-996C-4978-B058-39E66EC34C17}" sibTransId="{18E8E5B1-37EF-450F-BD65-9A3FF339586F}"/>
    <dgm:cxn modelId="{B59D8223-1184-4666-ABE8-7B9DA7B5D551}" srcId="{F4E21C71-8728-4743-92B1-470095756071}" destId="{1C6D3BC4-7696-4EF3-9E52-8F443B18C046}" srcOrd="4" destOrd="0" parTransId="{A8040A8E-8FB1-4596-B9E6-AC4DC945CDD8}" sibTransId="{FC30FF64-A60B-4779-B882-A091A890BB5D}"/>
    <dgm:cxn modelId="{B1209F2B-2952-4107-A819-8F850AC98C71}" type="presOf" srcId="{1C6D3BC4-7696-4EF3-9E52-8F443B18C046}" destId="{C479E667-69F5-473D-89DD-60020547D65B}" srcOrd="0" destOrd="0" presId="urn:microsoft.com/office/officeart/2005/8/layout/default"/>
    <dgm:cxn modelId="{54D4B62F-8603-419B-9E75-7F7A518159B3}" type="presOf" srcId="{F4E21C71-8728-4743-92B1-470095756071}" destId="{A563248A-2AFA-45A7-9134-C19F30B635C1}" srcOrd="0" destOrd="0" presId="urn:microsoft.com/office/officeart/2005/8/layout/default"/>
    <dgm:cxn modelId="{AEAD8B32-552C-4536-A965-072851C14F3E}" srcId="{F4E21C71-8728-4743-92B1-470095756071}" destId="{8F004B61-39AF-4104-8DF7-E817B90533F3}" srcOrd="5" destOrd="0" parTransId="{68598C14-B4F8-458B-A900-C9C6D5A50DBC}" sibTransId="{1516394B-32B8-420D-8B93-84D7A423F24D}"/>
    <dgm:cxn modelId="{C58E1D3D-6DD7-48A4-89CD-BC00D02E3228}" type="presOf" srcId="{80B77E30-3CB3-46D1-9C4C-0031C71D79CD}" destId="{926731A5-A5D6-43AA-879B-26751D489C73}" srcOrd="0" destOrd="0" presId="urn:microsoft.com/office/officeart/2005/8/layout/default"/>
    <dgm:cxn modelId="{D4B12C4C-0229-4388-B5F3-2BF1E8CF00B9}" type="presOf" srcId="{893AEF75-9CF4-4F35-9606-1A92A5B81CF7}" destId="{AF373DD9-CCD1-4B5E-8F0D-C379231A8549}" srcOrd="0" destOrd="0" presId="urn:microsoft.com/office/officeart/2005/8/layout/default"/>
    <dgm:cxn modelId="{C412B273-AA04-465A-AD5C-015CAA0B272E}" srcId="{F4E21C71-8728-4743-92B1-470095756071}" destId="{80B77E30-3CB3-46D1-9C4C-0031C71D79CD}" srcOrd="8" destOrd="0" parTransId="{6BAC0A4D-B848-4695-86D5-6A9CBF2B8BB1}" sibTransId="{29C06EA0-6A77-48F6-B9B7-DD41384C7150}"/>
    <dgm:cxn modelId="{135B8756-1476-4E74-BB9E-F48FBF94DA98}" srcId="{F4E21C71-8728-4743-92B1-470095756071}" destId="{6A5EEC7D-DAF0-4DC9-98B6-A9C4744B2C9D}" srcOrd="7" destOrd="0" parTransId="{93D6B4B9-7C48-4280-90B2-01EFBF562F65}" sibTransId="{6FEFC859-1828-4EA2-A592-8C3AB5A7FC7F}"/>
    <dgm:cxn modelId="{DA8F8D76-8744-4682-932F-63D3615387B7}" srcId="{F4E21C71-8728-4743-92B1-470095756071}" destId="{2611042D-08D1-460C-BB2E-9A1DD4411F5A}" srcOrd="1" destOrd="0" parTransId="{AD75C2AF-F5C9-4B70-89BB-ED35B9229907}" sibTransId="{18E64F79-89DE-4AB5-891F-FDE09AA94ABE}"/>
    <dgm:cxn modelId="{A64FA177-C146-469C-9E37-E4BFDA6D8FB8}" srcId="{F4E21C71-8728-4743-92B1-470095756071}" destId="{3EC3B874-8C76-4E42-83C4-20089A38CC55}" srcOrd="0" destOrd="0" parTransId="{865BDAC5-20DF-4C4E-A1F9-FAF280460149}" sibTransId="{33A7939F-3E91-49BF-ABE8-F7765BF5E5C1}"/>
    <dgm:cxn modelId="{E8FD5F5A-4AE3-40B5-BA09-62FC7629660E}" type="presOf" srcId="{685F1ADB-B58E-4495-BCAB-90CE7DA3A755}" destId="{E6C527E9-A23E-44CD-A4B5-E6F7DF50FF8E}" srcOrd="0" destOrd="0" presId="urn:microsoft.com/office/officeart/2005/8/layout/default"/>
    <dgm:cxn modelId="{E2B800A2-72B1-48E7-AEC3-43A80267C90D}" srcId="{F4E21C71-8728-4743-92B1-470095756071}" destId="{893AEF75-9CF4-4F35-9606-1A92A5B81CF7}" srcOrd="3" destOrd="0" parTransId="{47160251-703B-4E7A-A3E0-575C7EB80585}" sibTransId="{984472DC-AFA3-4590-B1D1-836BEC8B132F}"/>
    <dgm:cxn modelId="{D115DAA2-6487-4B5C-BB49-A104C4E0E599}" type="presOf" srcId="{8F004B61-39AF-4104-8DF7-E817B90533F3}" destId="{EE985DF6-63A8-44A2-9A0A-A6C32290E83B}" srcOrd="0" destOrd="0" presId="urn:microsoft.com/office/officeart/2005/8/layout/default"/>
    <dgm:cxn modelId="{BE7621A8-BE91-469D-BA51-060BBFA8E835}" type="presOf" srcId="{3EC3B874-8C76-4E42-83C4-20089A38CC55}" destId="{B0A2A3C5-5D4B-4EF3-BE60-6487EF4FFFA4}" srcOrd="0" destOrd="0" presId="urn:microsoft.com/office/officeart/2005/8/layout/default"/>
    <dgm:cxn modelId="{616130AA-9F91-4D9A-B03C-B6CE23FB7795}" type="presOf" srcId="{2611042D-08D1-460C-BB2E-9A1DD4411F5A}" destId="{D23A31A9-443B-46A3-ABFE-66467EE8832B}" srcOrd="0" destOrd="0" presId="urn:microsoft.com/office/officeart/2005/8/layout/default"/>
    <dgm:cxn modelId="{4B3991B8-79DA-42CD-BC9A-9591BF28CB82}" type="presOf" srcId="{6A5EEC7D-DAF0-4DC9-98B6-A9C4744B2C9D}" destId="{B704EE4D-D7E0-4BA9-91BF-278862FF5E15}" srcOrd="0" destOrd="0" presId="urn:microsoft.com/office/officeart/2005/8/layout/default"/>
    <dgm:cxn modelId="{B8FAB4C7-50D6-4BB1-A10E-A23B3C50258E}" srcId="{F4E21C71-8728-4743-92B1-470095756071}" destId="{685F1ADB-B58E-4495-BCAB-90CE7DA3A755}" srcOrd="6" destOrd="0" parTransId="{760E050F-4FCF-4C79-9879-08579D5EE014}" sibTransId="{0B735B22-EAD3-4BD4-A6D3-ED0535037F3A}"/>
    <dgm:cxn modelId="{3A31F1F8-0009-4BC3-9E86-1D5B11A36B9C}" type="presOf" srcId="{736CE792-CB2F-44B6-A5C3-92D3795B5124}" destId="{BC6AB25B-186B-4077-8B18-9F42153709A0}" srcOrd="0" destOrd="0" presId="urn:microsoft.com/office/officeart/2005/8/layout/default"/>
    <dgm:cxn modelId="{595DEF64-D6E5-47C2-BF75-7337E540A8C3}" type="presParOf" srcId="{A563248A-2AFA-45A7-9134-C19F30B635C1}" destId="{B0A2A3C5-5D4B-4EF3-BE60-6487EF4FFFA4}" srcOrd="0" destOrd="0" presId="urn:microsoft.com/office/officeart/2005/8/layout/default"/>
    <dgm:cxn modelId="{BFF9D54F-5E7D-4A7D-AFC3-85BB584B15AB}" type="presParOf" srcId="{A563248A-2AFA-45A7-9134-C19F30B635C1}" destId="{36D67745-3220-4F1C-A8B8-C364A8A8679E}" srcOrd="1" destOrd="0" presId="urn:microsoft.com/office/officeart/2005/8/layout/default"/>
    <dgm:cxn modelId="{01567FC1-8771-44BE-A461-D259BA9990CF}" type="presParOf" srcId="{A563248A-2AFA-45A7-9134-C19F30B635C1}" destId="{D23A31A9-443B-46A3-ABFE-66467EE8832B}" srcOrd="2" destOrd="0" presId="urn:microsoft.com/office/officeart/2005/8/layout/default"/>
    <dgm:cxn modelId="{E912FF57-E35B-4294-BECD-B74AC32E6ACD}" type="presParOf" srcId="{A563248A-2AFA-45A7-9134-C19F30B635C1}" destId="{75C8C6EE-18A8-4A34-8169-E9F8886E2B6E}" srcOrd="3" destOrd="0" presId="urn:microsoft.com/office/officeart/2005/8/layout/default"/>
    <dgm:cxn modelId="{E1812819-0F7D-49EE-BA5F-F2F737509ACD}" type="presParOf" srcId="{A563248A-2AFA-45A7-9134-C19F30B635C1}" destId="{BC6AB25B-186B-4077-8B18-9F42153709A0}" srcOrd="4" destOrd="0" presId="urn:microsoft.com/office/officeart/2005/8/layout/default"/>
    <dgm:cxn modelId="{5CB75B27-1E9D-4CFD-BD5D-8C0A9104FC99}" type="presParOf" srcId="{A563248A-2AFA-45A7-9134-C19F30B635C1}" destId="{8FD7E213-4F89-45A3-B1D9-2BC263D7EF0D}" srcOrd="5" destOrd="0" presId="urn:microsoft.com/office/officeart/2005/8/layout/default"/>
    <dgm:cxn modelId="{F2B5A6CE-1831-410B-A10B-DE57A5A30CAA}" type="presParOf" srcId="{A563248A-2AFA-45A7-9134-C19F30B635C1}" destId="{AF373DD9-CCD1-4B5E-8F0D-C379231A8549}" srcOrd="6" destOrd="0" presId="urn:microsoft.com/office/officeart/2005/8/layout/default"/>
    <dgm:cxn modelId="{5A2124B5-F74D-4614-9B3D-CA6FC73BD1B1}" type="presParOf" srcId="{A563248A-2AFA-45A7-9134-C19F30B635C1}" destId="{632C1704-2B75-4F65-A97C-B0CF1B3E7585}" srcOrd="7" destOrd="0" presId="urn:microsoft.com/office/officeart/2005/8/layout/default"/>
    <dgm:cxn modelId="{8154FC7F-A887-4BAA-9A5A-AAA653F0819F}" type="presParOf" srcId="{A563248A-2AFA-45A7-9134-C19F30B635C1}" destId="{C479E667-69F5-473D-89DD-60020547D65B}" srcOrd="8" destOrd="0" presId="urn:microsoft.com/office/officeart/2005/8/layout/default"/>
    <dgm:cxn modelId="{A723F3B1-A313-4606-B2B2-4FD19D273F9A}" type="presParOf" srcId="{A563248A-2AFA-45A7-9134-C19F30B635C1}" destId="{3FBF8B15-1E33-4882-9A19-EE142DD16537}" srcOrd="9" destOrd="0" presId="urn:microsoft.com/office/officeart/2005/8/layout/default"/>
    <dgm:cxn modelId="{6F467818-E9B7-4D15-A6A5-B5056E1E9B62}" type="presParOf" srcId="{A563248A-2AFA-45A7-9134-C19F30B635C1}" destId="{EE985DF6-63A8-44A2-9A0A-A6C32290E83B}" srcOrd="10" destOrd="0" presId="urn:microsoft.com/office/officeart/2005/8/layout/default"/>
    <dgm:cxn modelId="{4DAB6CBB-7305-4C5D-9616-94C17F77A242}" type="presParOf" srcId="{A563248A-2AFA-45A7-9134-C19F30B635C1}" destId="{9A48784E-9E19-490B-AA65-76B1F929EC0A}" srcOrd="11" destOrd="0" presId="urn:microsoft.com/office/officeart/2005/8/layout/default"/>
    <dgm:cxn modelId="{1A308B63-4D40-4E83-B369-6F6DB690EBB2}" type="presParOf" srcId="{A563248A-2AFA-45A7-9134-C19F30B635C1}" destId="{E6C527E9-A23E-44CD-A4B5-E6F7DF50FF8E}" srcOrd="12" destOrd="0" presId="urn:microsoft.com/office/officeart/2005/8/layout/default"/>
    <dgm:cxn modelId="{8979C30F-0180-448E-B8FE-9970194C3F5E}" type="presParOf" srcId="{A563248A-2AFA-45A7-9134-C19F30B635C1}" destId="{B6AEF6DD-B46D-4919-90E2-49FC238745E1}" srcOrd="13" destOrd="0" presId="urn:microsoft.com/office/officeart/2005/8/layout/default"/>
    <dgm:cxn modelId="{CCAC5ED0-94D0-4134-9686-E30757CF07A4}" type="presParOf" srcId="{A563248A-2AFA-45A7-9134-C19F30B635C1}" destId="{B704EE4D-D7E0-4BA9-91BF-278862FF5E15}" srcOrd="14" destOrd="0" presId="urn:microsoft.com/office/officeart/2005/8/layout/default"/>
    <dgm:cxn modelId="{F90BF20B-C1D8-425A-91FF-C6FCCE151708}" type="presParOf" srcId="{A563248A-2AFA-45A7-9134-C19F30B635C1}" destId="{D84B10B7-C936-46D4-84D4-0D988E0771CA}" srcOrd="15" destOrd="0" presId="urn:microsoft.com/office/officeart/2005/8/layout/default"/>
    <dgm:cxn modelId="{9668FDD1-862D-48C5-9DFF-C25CE8DA1C35}" type="presParOf" srcId="{A563248A-2AFA-45A7-9134-C19F30B635C1}" destId="{926731A5-A5D6-43AA-879B-26751D489C7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21C71-8728-4743-92B1-47009575607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94A452-7A82-4163-87F8-D21567451D50}">
      <dgm:prSet custT="1"/>
      <dgm:spPr/>
      <dgm:t>
        <a:bodyPr/>
        <a:lstStyle/>
        <a:p>
          <a:r>
            <a:rPr lang="en-US" sz="1500" dirty="0"/>
            <a:t>Manager are be able to generate schedules automatically</a:t>
          </a:r>
        </a:p>
      </dgm:t>
    </dgm:pt>
    <dgm:pt modelId="{913B73E4-8682-4115-AB4E-01707D34FA53}" type="parTrans" cxnId="{1C7EB59C-03E4-4631-BBFB-BE0B18EC1370}">
      <dgm:prSet/>
      <dgm:spPr/>
      <dgm:t>
        <a:bodyPr/>
        <a:lstStyle/>
        <a:p>
          <a:endParaRPr lang="en-US"/>
        </a:p>
      </dgm:t>
    </dgm:pt>
    <dgm:pt modelId="{5902E07D-A61B-45A8-AC27-B2D99CC89746}" type="sibTrans" cxnId="{1C7EB59C-03E4-4631-BBFB-BE0B18EC1370}">
      <dgm:prSet/>
      <dgm:spPr/>
      <dgm:t>
        <a:bodyPr/>
        <a:lstStyle/>
        <a:p>
          <a:endParaRPr lang="en-US"/>
        </a:p>
      </dgm:t>
    </dgm:pt>
    <dgm:pt modelId="{296A0180-B730-4F4E-8C03-961AFE18FCEF}">
      <dgm:prSet/>
      <dgm:spPr/>
      <dgm:t>
        <a:bodyPr/>
        <a:lstStyle/>
        <a:p>
          <a:r>
            <a:rPr lang="en-US" dirty="0"/>
            <a:t>Employees can send schedule shifts preferences </a:t>
          </a:r>
        </a:p>
      </dgm:t>
    </dgm:pt>
    <dgm:pt modelId="{94A381CE-203F-4889-82CD-5F057D6106AB}" type="parTrans" cxnId="{E7BC4F75-4324-44B0-A1E8-D28D8F0E67D0}">
      <dgm:prSet/>
      <dgm:spPr/>
      <dgm:t>
        <a:bodyPr/>
        <a:lstStyle/>
        <a:p>
          <a:endParaRPr lang="en-US"/>
        </a:p>
      </dgm:t>
    </dgm:pt>
    <dgm:pt modelId="{D75B23B5-0D7C-4B6D-905D-76138E02543D}" type="sibTrans" cxnId="{E7BC4F75-4324-44B0-A1E8-D28D8F0E67D0}">
      <dgm:prSet/>
      <dgm:spPr/>
      <dgm:t>
        <a:bodyPr/>
        <a:lstStyle/>
        <a:p>
          <a:endParaRPr lang="en-US"/>
        </a:p>
      </dgm:t>
    </dgm:pt>
    <dgm:pt modelId="{50C92B4C-8990-4DFC-83FF-7AC29954D2A2}">
      <dgm:prSet/>
      <dgm:spPr/>
      <dgm:t>
        <a:bodyPr/>
        <a:lstStyle/>
        <a:p>
          <a:r>
            <a:rPr lang="en-US" dirty="0"/>
            <a:t>Employees can login via website to see their schedule online.</a:t>
          </a:r>
        </a:p>
      </dgm:t>
    </dgm:pt>
    <dgm:pt modelId="{EE334419-EB21-45C6-B72A-F03BA6940F03}" type="parTrans" cxnId="{50F3C17C-3BEC-4E3A-AFD6-D30E5415F0AF}">
      <dgm:prSet/>
      <dgm:spPr/>
      <dgm:t>
        <a:bodyPr/>
        <a:lstStyle/>
        <a:p>
          <a:endParaRPr lang="en-US"/>
        </a:p>
      </dgm:t>
    </dgm:pt>
    <dgm:pt modelId="{6958DF29-4E00-48A4-AC24-69E38D764B87}" type="sibTrans" cxnId="{50F3C17C-3BEC-4E3A-AFD6-D30E5415F0AF}">
      <dgm:prSet/>
      <dgm:spPr/>
      <dgm:t>
        <a:bodyPr/>
        <a:lstStyle/>
        <a:p>
          <a:endParaRPr lang="en-US"/>
        </a:p>
      </dgm:t>
    </dgm:pt>
    <dgm:pt modelId="{AC915ADE-174E-4BC0-99BB-C1AB821B7417}">
      <dgm:prSet/>
      <dgm:spPr/>
      <dgm:t>
        <a:bodyPr/>
        <a:lstStyle/>
        <a:p>
          <a:r>
            <a:rPr lang="en-US" dirty="0"/>
            <a:t>HR and Managers are be able to see the contract history of employees.</a:t>
          </a:r>
        </a:p>
      </dgm:t>
    </dgm:pt>
    <dgm:pt modelId="{E1DD5CC7-A073-4CA6-A43B-3ABFCC372343}" type="parTrans" cxnId="{2427B547-8CD8-446A-9EA7-B6779588AC85}">
      <dgm:prSet/>
      <dgm:spPr/>
      <dgm:t>
        <a:bodyPr/>
        <a:lstStyle/>
        <a:p>
          <a:endParaRPr lang="en-US"/>
        </a:p>
      </dgm:t>
    </dgm:pt>
    <dgm:pt modelId="{7EFDB141-407F-4524-BF4D-E298C461DC0C}" type="sibTrans" cxnId="{2427B547-8CD8-446A-9EA7-B6779588AC85}">
      <dgm:prSet/>
      <dgm:spPr/>
      <dgm:t>
        <a:bodyPr/>
        <a:lstStyle/>
        <a:p>
          <a:endParaRPr lang="en-US"/>
        </a:p>
      </dgm:t>
    </dgm:pt>
    <dgm:pt modelId="{64820470-E17B-4E9D-BEAB-7830B80470F0}" type="pres">
      <dgm:prSet presAssocID="{F4E21C71-8728-4743-92B1-470095756071}" presName="Name0" presStyleCnt="0">
        <dgm:presLayoutVars>
          <dgm:chMax val="7"/>
          <dgm:chPref val="7"/>
          <dgm:dir/>
        </dgm:presLayoutVars>
      </dgm:prSet>
      <dgm:spPr/>
    </dgm:pt>
    <dgm:pt modelId="{89E16602-40FC-4C04-8E0E-52EF29FF9BCB}" type="pres">
      <dgm:prSet presAssocID="{F4E21C71-8728-4743-92B1-470095756071}" presName="Name1" presStyleCnt="0"/>
      <dgm:spPr/>
    </dgm:pt>
    <dgm:pt modelId="{C74D2CFE-C56F-4756-AD66-AB2C1AC24500}" type="pres">
      <dgm:prSet presAssocID="{F4E21C71-8728-4743-92B1-470095756071}" presName="cycle" presStyleCnt="0"/>
      <dgm:spPr/>
    </dgm:pt>
    <dgm:pt modelId="{62E2A17F-9E4A-4405-9AED-A61907293224}" type="pres">
      <dgm:prSet presAssocID="{F4E21C71-8728-4743-92B1-470095756071}" presName="srcNode" presStyleLbl="node1" presStyleIdx="0" presStyleCnt="4"/>
      <dgm:spPr/>
    </dgm:pt>
    <dgm:pt modelId="{93DC5F99-470F-4806-B294-D8EBE0ABA1ED}" type="pres">
      <dgm:prSet presAssocID="{F4E21C71-8728-4743-92B1-470095756071}" presName="conn" presStyleLbl="parChTrans1D2" presStyleIdx="0" presStyleCnt="1"/>
      <dgm:spPr/>
    </dgm:pt>
    <dgm:pt modelId="{FFB44C32-75F8-4A76-95CD-82EBB77B4EDA}" type="pres">
      <dgm:prSet presAssocID="{F4E21C71-8728-4743-92B1-470095756071}" presName="extraNode" presStyleLbl="node1" presStyleIdx="0" presStyleCnt="4"/>
      <dgm:spPr/>
    </dgm:pt>
    <dgm:pt modelId="{A751F38F-174E-4C3B-A213-2945D1D1501B}" type="pres">
      <dgm:prSet presAssocID="{F4E21C71-8728-4743-92B1-470095756071}" presName="dstNode" presStyleLbl="node1" presStyleIdx="0" presStyleCnt="4"/>
      <dgm:spPr/>
    </dgm:pt>
    <dgm:pt modelId="{6C660A9B-C9FC-41F9-97F5-35E539D713ED}" type="pres">
      <dgm:prSet presAssocID="{8794A452-7A82-4163-87F8-D21567451D50}" presName="text_1" presStyleLbl="node1" presStyleIdx="0" presStyleCnt="4">
        <dgm:presLayoutVars>
          <dgm:bulletEnabled val="1"/>
        </dgm:presLayoutVars>
      </dgm:prSet>
      <dgm:spPr/>
    </dgm:pt>
    <dgm:pt modelId="{7568BB83-1278-4C89-8EBA-F45519608508}" type="pres">
      <dgm:prSet presAssocID="{8794A452-7A82-4163-87F8-D21567451D50}" presName="accent_1" presStyleCnt="0"/>
      <dgm:spPr/>
    </dgm:pt>
    <dgm:pt modelId="{274456FF-7B96-4F1C-A839-A642DB77373C}" type="pres">
      <dgm:prSet presAssocID="{8794A452-7A82-4163-87F8-D21567451D50}" presName="accentRepeatNode" presStyleLbl="solidFgAcc1" presStyleIdx="0" presStyleCnt="4"/>
      <dgm:spPr/>
    </dgm:pt>
    <dgm:pt modelId="{9AA55DCD-97CB-40C3-B8B2-FD526E900D93}" type="pres">
      <dgm:prSet presAssocID="{296A0180-B730-4F4E-8C03-961AFE18FCEF}" presName="text_2" presStyleLbl="node1" presStyleIdx="1" presStyleCnt="4">
        <dgm:presLayoutVars>
          <dgm:bulletEnabled val="1"/>
        </dgm:presLayoutVars>
      </dgm:prSet>
      <dgm:spPr/>
    </dgm:pt>
    <dgm:pt modelId="{17AAC59E-30F4-421F-BFA0-2F07D8DD9B93}" type="pres">
      <dgm:prSet presAssocID="{296A0180-B730-4F4E-8C03-961AFE18FCEF}" presName="accent_2" presStyleCnt="0"/>
      <dgm:spPr/>
    </dgm:pt>
    <dgm:pt modelId="{1335BAEF-DA29-475F-95A8-E6F7DF7F789E}" type="pres">
      <dgm:prSet presAssocID="{296A0180-B730-4F4E-8C03-961AFE18FCEF}" presName="accentRepeatNode" presStyleLbl="solidFgAcc1" presStyleIdx="1" presStyleCnt="4"/>
      <dgm:spPr/>
    </dgm:pt>
    <dgm:pt modelId="{D8A3C5F1-DC8A-4634-9BBC-7D704AAD315F}" type="pres">
      <dgm:prSet presAssocID="{50C92B4C-8990-4DFC-83FF-7AC29954D2A2}" presName="text_3" presStyleLbl="node1" presStyleIdx="2" presStyleCnt="4">
        <dgm:presLayoutVars>
          <dgm:bulletEnabled val="1"/>
        </dgm:presLayoutVars>
      </dgm:prSet>
      <dgm:spPr/>
    </dgm:pt>
    <dgm:pt modelId="{C6E91A90-B478-486E-BDE3-3F65AF522E27}" type="pres">
      <dgm:prSet presAssocID="{50C92B4C-8990-4DFC-83FF-7AC29954D2A2}" presName="accent_3" presStyleCnt="0"/>
      <dgm:spPr/>
    </dgm:pt>
    <dgm:pt modelId="{5E9C8F72-E618-4ED8-AD42-44AE98D0A049}" type="pres">
      <dgm:prSet presAssocID="{50C92B4C-8990-4DFC-83FF-7AC29954D2A2}" presName="accentRepeatNode" presStyleLbl="solidFgAcc1" presStyleIdx="2" presStyleCnt="4"/>
      <dgm:spPr/>
    </dgm:pt>
    <dgm:pt modelId="{E28603AC-2DDF-4E49-B774-986BFFDFD888}" type="pres">
      <dgm:prSet presAssocID="{AC915ADE-174E-4BC0-99BB-C1AB821B7417}" presName="text_4" presStyleLbl="node1" presStyleIdx="3" presStyleCnt="4">
        <dgm:presLayoutVars>
          <dgm:bulletEnabled val="1"/>
        </dgm:presLayoutVars>
      </dgm:prSet>
      <dgm:spPr/>
    </dgm:pt>
    <dgm:pt modelId="{847BDFB9-A1C3-4415-AF92-8EB2A6F97B78}" type="pres">
      <dgm:prSet presAssocID="{AC915ADE-174E-4BC0-99BB-C1AB821B7417}" presName="accent_4" presStyleCnt="0"/>
      <dgm:spPr/>
    </dgm:pt>
    <dgm:pt modelId="{E1DE3613-75D5-4F7A-B0CD-1FE4F9ABD8CC}" type="pres">
      <dgm:prSet presAssocID="{AC915ADE-174E-4BC0-99BB-C1AB821B7417}" presName="accentRepeatNode" presStyleLbl="solidFgAcc1" presStyleIdx="3" presStyleCnt="4"/>
      <dgm:spPr/>
    </dgm:pt>
  </dgm:ptLst>
  <dgm:cxnLst>
    <dgm:cxn modelId="{DAE56330-CF29-4AFC-861A-79DAA271FB41}" type="presOf" srcId="{F4E21C71-8728-4743-92B1-470095756071}" destId="{64820470-E17B-4E9D-BEAB-7830B80470F0}" srcOrd="0" destOrd="0" presId="urn:microsoft.com/office/officeart/2008/layout/VerticalCurvedList"/>
    <dgm:cxn modelId="{2427B547-8CD8-446A-9EA7-B6779588AC85}" srcId="{F4E21C71-8728-4743-92B1-470095756071}" destId="{AC915ADE-174E-4BC0-99BB-C1AB821B7417}" srcOrd="3" destOrd="0" parTransId="{E1DD5CC7-A073-4CA6-A43B-3ABFCC372343}" sibTransId="{7EFDB141-407F-4524-BF4D-E298C461DC0C}"/>
    <dgm:cxn modelId="{E7BC4F75-4324-44B0-A1E8-D28D8F0E67D0}" srcId="{F4E21C71-8728-4743-92B1-470095756071}" destId="{296A0180-B730-4F4E-8C03-961AFE18FCEF}" srcOrd="1" destOrd="0" parTransId="{94A381CE-203F-4889-82CD-5F057D6106AB}" sibTransId="{D75B23B5-0D7C-4B6D-905D-76138E02543D}"/>
    <dgm:cxn modelId="{50F3C17C-3BEC-4E3A-AFD6-D30E5415F0AF}" srcId="{F4E21C71-8728-4743-92B1-470095756071}" destId="{50C92B4C-8990-4DFC-83FF-7AC29954D2A2}" srcOrd="2" destOrd="0" parTransId="{EE334419-EB21-45C6-B72A-F03BA6940F03}" sibTransId="{6958DF29-4E00-48A4-AC24-69E38D764B87}"/>
    <dgm:cxn modelId="{1C7EB59C-03E4-4631-BBFB-BE0B18EC1370}" srcId="{F4E21C71-8728-4743-92B1-470095756071}" destId="{8794A452-7A82-4163-87F8-D21567451D50}" srcOrd="0" destOrd="0" parTransId="{913B73E4-8682-4115-AB4E-01707D34FA53}" sibTransId="{5902E07D-A61B-45A8-AC27-B2D99CC89746}"/>
    <dgm:cxn modelId="{654887B9-53CE-4D36-AFFE-055A84D48E5D}" type="presOf" srcId="{8794A452-7A82-4163-87F8-D21567451D50}" destId="{6C660A9B-C9FC-41F9-97F5-35E539D713ED}" srcOrd="0" destOrd="0" presId="urn:microsoft.com/office/officeart/2008/layout/VerticalCurvedList"/>
    <dgm:cxn modelId="{4CEE08C3-CEAE-41E5-B70C-0AC0980C8867}" type="presOf" srcId="{50C92B4C-8990-4DFC-83FF-7AC29954D2A2}" destId="{D8A3C5F1-DC8A-4634-9BBC-7D704AAD315F}" srcOrd="0" destOrd="0" presId="urn:microsoft.com/office/officeart/2008/layout/VerticalCurvedList"/>
    <dgm:cxn modelId="{B4253BD0-90AA-48AF-BCB6-7FA24E915D8D}" type="presOf" srcId="{5902E07D-A61B-45A8-AC27-B2D99CC89746}" destId="{93DC5F99-470F-4806-B294-D8EBE0ABA1ED}" srcOrd="0" destOrd="0" presId="urn:microsoft.com/office/officeart/2008/layout/VerticalCurvedList"/>
    <dgm:cxn modelId="{891ADEEA-102F-4152-A16B-379220F83965}" type="presOf" srcId="{296A0180-B730-4F4E-8C03-961AFE18FCEF}" destId="{9AA55DCD-97CB-40C3-B8B2-FD526E900D93}" srcOrd="0" destOrd="0" presId="urn:microsoft.com/office/officeart/2008/layout/VerticalCurvedList"/>
    <dgm:cxn modelId="{225EDEF0-04D7-468A-A9A6-3315D2D93C74}" type="presOf" srcId="{AC915ADE-174E-4BC0-99BB-C1AB821B7417}" destId="{E28603AC-2DDF-4E49-B774-986BFFDFD888}" srcOrd="0" destOrd="0" presId="urn:microsoft.com/office/officeart/2008/layout/VerticalCurvedList"/>
    <dgm:cxn modelId="{6966F7EA-C8AC-45A4-95AA-0F1838560F84}" type="presParOf" srcId="{64820470-E17B-4E9D-BEAB-7830B80470F0}" destId="{89E16602-40FC-4C04-8E0E-52EF29FF9BCB}" srcOrd="0" destOrd="0" presId="urn:microsoft.com/office/officeart/2008/layout/VerticalCurvedList"/>
    <dgm:cxn modelId="{24D651EE-0490-4ADF-8C27-0390C7BF6CF8}" type="presParOf" srcId="{89E16602-40FC-4C04-8E0E-52EF29FF9BCB}" destId="{C74D2CFE-C56F-4756-AD66-AB2C1AC24500}" srcOrd="0" destOrd="0" presId="urn:microsoft.com/office/officeart/2008/layout/VerticalCurvedList"/>
    <dgm:cxn modelId="{B5A78A6A-D523-4159-AB38-9FA770BE5EB0}" type="presParOf" srcId="{C74D2CFE-C56F-4756-AD66-AB2C1AC24500}" destId="{62E2A17F-9E4A-4405-9AED-A61907293224}" srcOrd="0" destOrd="0" presId="urn:microsoft.com/office/officeart/2008/layout/VerticalCurvedList"/>
    <dgm:cxn modelId="{B7A4AEB6-42F8-4CD3-BB56-8A6146AC0331}" type="presParOf" srcId="{C74D2CFE-C56F-4756-AD66-AB2C1AC24500}" destId="{93DC5F99-470F-4806-B294-D8EBE0ABA1ED}" srcOrd="1" destOrd="0" presId="urn:microsoft.com/office/officeart/2008/layout/VerticalCurvedList"/>
    <dgm:cxn modelId="{A34F5BE6-7529-4055-81A6-5D9319E98E2D}" type="presParOf" srcId="{C74D2CFE-C56F-4756-AD66-AB2C1AC24500}" destId="{FFB44C32-75F8-4A76-95CD-82EBB77B4EDA}" srcOrd="2" destOrd="0" presId="urn:microsoft.com/office/officeart/2008/layout/VerticalCurvedList"/>
    <dgm:cxn modelId="{5F7A6AD9-F5FF-4554-9A22-D9C784538E4E}" type="presParOf" srcId="{C74D2CFE-C56F-4756-AD66-AB2C1AC24500}" destId="{A751F38F-174E-4C3B-A213-2945D1D1501B}" srcOrd="3" destOrd="0" presId="urn:microsoft.com/office/officeart/2008/layout/VerticalCurvedList"/>
    <dgm:cxn modelId="{45C86D86-283E-40C6-8D28-090BA0A3C3C7}" type="presParOf" srcId="{89E16602-40FC-4C04-8E0E-52EF29FF9BCB}" destId="{6C660A9B-C9FC-41F9-97F5-35E539D713ED}" srcOrd="1" destOrd="0" presId="urn:microsoft.com/office/officeart/2008/layout/VerticalCurvedList"/>
    <dgm:cxn modelId="{2758E3DE-4C96-4531-8269-AA72CB00C52B}" type="presParOf" srcId="{89E16602-40FC-4C04-8E0E-52EF29FF9BCB}" destId="{7568BB83-1278-4C89-8EBA-F45519608508}" srcOrd="2" destOrd="0" presId="urn:microsoft.com/office/officeart/2008/layout/VerticalCurvedList"/>
    <dgm:cxn modelId="{20F64BA0-0B97-46BD-B4C6-62A4D3C68459}" type="presParOf" srcId="{7568BB83-1278-4C89-8EBA-F45519608508}" destId="{274456FF-7B96-4F1C-A839-A642DB77373C}" srcOrd="0" destOrd="0" presId="urn:microsoft.com/office/officeart/2008/layout/VerticalCurvedList"/>
    <dgm:cxn modelId="{15B13A74-7942-4B0F-90BC-1CCA660A3A95}" type="presParOf" srcId="{89E16602-40FC-4C04-8E0E-52EF29FF9BCB}" destId="{9AA55DCD-97CB-40C3-B8B2-FD526E900D93}" srcOrd="3" destOrd="0" presId="urn:microsoft.com/office/officeart/2008/layout/VerticalCurvedList"/>
    <dgm:cxn modelId="{AD4BE73A-A529-416C-943B-E748ED8D0827}" type="presParOf" srcId="{89E16602-40FC-4C04-8E0E-52EF29FF9BCB}" destId="{17AAC59E-30F4-421F-BFA0-2F07D8DD9B93}" srcOrd="4" destOrd="0" presId="urn:microsoft.com/office/officeart/2008/layout/VerticalCurvedList"/>
    <dgm:cxn modelId="{DC0F0D09-276A-4533-BF66-98589D07832F}" type="presParOf" srcId="{17AAC59E-30F4-421F-BFA0-2F07D8DD9B93}" destId="{1335BAEF-DA29-475F-95A8-E6F7DF7F789E}" srcOrd="0" destOrd="0" presId="urn:microsoft.com/office/officeart/2008/layout/VerticalCurvedList"/>
    <dgm:cxn modelId="{42294C3C-1FB8-4804-8614-633E024CDC70}" type="presParOf" srcId="{89E16602-40FC-4C04-8E0E-52EF29FF9BCB}" destId="{D8A3C5F1-DC8A-4634-9BBC-7D704AAD315F}" srcOrd="5" destOrd="0" presId="urn:microsoft.com/office/officeart/2008/layout/VerticalCurvedList"/>
    <dgm:cxn modelId="{C78DA86B-1437-4EC3-BA56-89F979F5B49E}" type="presParOf" srcId="{89E16602-40FC-4C04-8E0E-52EF29FF9BCB}" destId="{C6E91A90-B478-486E-BDE3-3F65AF522E27}" srcOrd="6" destOrd="0" presId="urn:microsoft.com/office/officeart/2008/layout/VerticalCurvedList"/>
    <dgm:cxn modelId="{95C57262-A129-4B5D-93B8-BB180AF0D77B}" type="presParOf" srcId="{C6E91A90-B478-486E-BDE3-3F65AF522E27}" destId="{5E9C8F72-E618-4ED8-AD42-44AE98D0A049}" srcOrd="0" destOrd="0" presId="urn:microsoft.com/office/officeart/2008/layout/VerticalCurvedList"/>
    <dgm:cxn modelId="{503C3E2C-E63D-476C-84E2-A4FC08F8F6B8}" type="presParOf" srcId="{89E16602-40FC-4C04-8E0E-52EF29FF9BCB}" destId="{E28603AC-2DDF-4E49-B774-986BFFDFD888}" srcOrd="7" destOrd="0" presId="urn:microsoft.com/office/officeart/2008/layout/VerticalCurvedList"/>
    <dgm:cxn modelId="{E075EC63-DA1E-4C1B-AECD-FD48BD6CD82A}" type="presParOf" srcId="{89E16602-40FC-4C04-8E0E-52EF29FF9BCB}" destId="{847BDFB9-A1C3-4415-AF92-8EB2A6F97B78}" srcOrd="8" destOrd="0" presId="urn:microsoft.com/office/officeart/2008/layout/VerticalCurvedList"/>
    <dgm:cxn modelId="{DE2E91AE-7BDF-4B60-ABEC-B0452A4CB1EF}" type="presParOf" srcId="{847BDFB9-A1C3-4415-AF92-8EB2A6F97B78}" destId="{E1DE3613-75D5-4F7A-B0CD-1FE4F9ABD8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BAD3D-3105-46A0-9254-6DAD857D00BE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account/ login</a:t>
          </a:r>
        </a:p>
      </dsp:txBody>
      <dsp:txXfrm>
        <a:off x="402550" y="1992"/>
        <a:ext cx="3034531" cy="1820718"/>
      </dsp:txXfrm>
    </dsp:sp>
    <dsp:sp modelId="{959823D5-3B89-4DC5-9E20-C3C6607F2422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Scheduling</a:t>
          </a:r>
          <a:endParaRPr lang="en-US" sz="3600" kern="1200" dirty="0"/>
        </a:p>
      </dsp:txBody>
      <dsp:txXfrm>
        <a:off x="3740534" y="1992"/>
        <a:ext cx="3034531" cy="1820718"/>
      </dsp:txXfrm>
    </dsp:sp>
    <dsp:sp modelId="{7529A94A-AC4C-445E-882E-010EADC5E8B2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Re-shelving</a:t>
          </a:r>
          <a:endParaRPr lang="en-US" sz="3600" kern="1200" dirty="0"/>
        </a:p>
      </dsp:txBody>
      <dsp:txXfrm>
        <a:off x="7078518" y="1992"/>
        <a:ext cx="3034531" cy="1820718"/>
      </dsp:txXfrm>
    </dsp:sp>
    <dsp:sp modelId="{4CA3AE1A-245F-4C33-AD0D-3B4C51BF30AB}">
      <dsp:nvSpPr>
        <dsp:cNvPr id="0" name=""/>
        <dsp:cNvSpPr/>
      </dsp:nvSpPr>
      <dsp:spPr>
        <a:xfrm>
          <a:off x="2071542" y="2126164"/>
          <a:ext cx="3034531" cy="182071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Managing employee information</a:t>
          </a:r>
          <a:endParaRPr lang="en-US" sz="3600" kern="1200" dirty="0"/>
        </a:p>
      </dsp:txBody>
      <dsp:txXfrm>
        <a:off x="2071542" y="2126164"/>
        <a:ext cx="3034531" cy="1820718"/>
      </dsp:txXfrm>
    </dsp:sp>
    <dsp:sp modelId="{165BBD65-C0F5-4C71-8A6C-5AF90520A517}">
      <dsp:nvSpPr>
        <dsp:cNvPr id="0" name=""/>
        <dsp:cNvSpPr/>
      </dsp:nvSpPr>
      <dsp:spPr>
        <a:xfrm>
          <a:off x="5409526" y="2126164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Managing Stock information</a:t>
          </a:r>
          <a:endParaRPr lang="en-US" sz="3600" kern="1200" dirty="0"/>
        </a:p>
      </dsp:txBody>
      <dsp:txXfrm>
        <a:off x="5409526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A3C5-5D4B-4EF3-BE60-6487EF4FFFA4}">
      <dsp:nvSpPr>
        <dsp:cNvPr id="0" name=""/>
        <dsp:cNvSpPr/>
      </dsp:nvSpPr>
      <dsp:spPr>
        <a:xfrm>
          <a:off x="1013179" y="195"/>
          <a:ext cx="1974242" cy="11845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Login, and change password</a:t>
          </a:r>
        </a:p>
      </dsp:txBody>
      <dsp:txXfrm>
        <a:off x="1013179" y="195"/>
        <a:ext cx="1974242" cy="1184545"/>
      </dsp:txXfrm>
    </dsp:sp>
    <dsp:sp modelId="{D23A31A9-443B-46A3-ABFE-66467EE8832B}">
      <dsp:nvSpPr>
        <dsp:cNvPr id="0" name=""/>
        <dsp:cNvSpPr/>
      </dsp:nvSpPr>
      <dsp:spPr>
        <a:xfrm>
          <a:off x="3184845" y="195"/>
          <a:ext cx="1974242" cy="1184545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are be able to see their schedule on the App and the Website</a:t>
          </a:r>
        </a:p>
      </dsp:txBody>
      <dsp:txXfrm>
        <a:off x="3184845" y="195"/>
        <a:ext cx="1974242" cy="1184545"/>
      </dsp:txXfrm>
    </dsp:sp>
    <dsp:sp modelId="{BC6AB25B-186B-4077-8B18-9F42153709A0}">
      <dsp:nvSpPr>
        <dsp:cNvPr id="0" name=""/>
        <dsp:cNvSpPr/>
      </dsp:nvSpPr>
      <dsp:spPr>
        <a:xfrm>
          <a:off x="5356512" y="195"/>
          <a:ext cx="1974242" cy="118454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Managers are be able to generate schedules manually and automatically</a:t>
          </a:r>
        </a:p>
      </dsp:txBody>
      <dsp:txXfrm>
        <a:off x="5356512" y="195"/>
        <a:ext cx="1974242" cy="1184545"/>
      </dsp:txXfrm>
    </dsp:sp>
    <dsp:sp modelId="{AF373DD9-CCD1-4B5E-8F0D-C379231A8549}">
      <dsp:nvSpPr>
        <dsp:cNvPr id="0" name=""/>
        <dsp:cNvSpPr/>
      </dsp:nvSpPr>
      <dsp:spPr>
        <a:xfrm>
          <a:off x="7528178" y="195"/>
          <a:ext cx="1974242" cy="1184545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are be able to send re-shelving requests.</a:t>
          </a:r>
        </a:p>
      </dsp:txBody>
      <dsp:txXfrm>
        <a:off x="7528178" y="195"/>
        <a:ext cx="1974242" cy="1184545"/>
      </dsp:txXfrm>
    </dsp:sp>
    <dsp:sp modelId="{C479E667-69F5-473D-89DD-60020547D65B}">
      <dsp:nvSpPr>
        <dsp:cNvPr id="0" name=""/>
        <dsp:cNvSpPr/>
      </dsp:nvSpPr>
      <dsp:spPr>
        <a:xfrm>
          <a:off x="1013179" y="1382165"/>
          <a:ext cx="1974242" cy="118454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Depo employees are able to see re-shelving request.</a:t>
          </a:r>
        </a:p>
      </dsp:txBody>
      <dsp:txXfrm>
        <a:off x="1013179" y="1382165"/>
        <a:ext cx="1974242" cy="1184545"/>
      </dsp:txXfrm>
    </dsp:sp>
    <dsp:sp modelId="{EE985DF6-63A8-44A2-9A0A-A6C32290E83B}">
      <dsp:nvSpPr>
        <dsp:cNvPr id="0" name=""/>
        <dsp:cNvSpPr/>
      </dsp:nvSpPr>
      <dsp:spPr>
        <a:xfrm>
          <a:off x="3184845" y="1382165"/>
          <a:ext cx="1974242" cy="1184545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Administration and depo workers should be able to see/ modify stock information</a:t>
          </a:r>
        </a:p>
      </dsp:txBody>
      <dsp:txXfrm>
        <a:off x="3184845" y="1382165"/>
        <a:ext cx="1974242" cy="1184545"/>
      </dsp:txXfrm>
    </dsp:sp>
    <dsp:sp modelId="{E6C527E9-A23E-44CD-A4B5-E6F7DF50FF8E}">
      <dsp:nvSpPr>
        <dsp:cNvPr id="0" name=""/>
        <dsp:cNvSpPr/>
      </dsp:nvSpPr>
      <dsp:spPr>
        <a:xfrm>
          <a:off x="5356512" y="1382165"/>
          <a:ext cx="1974242" cy="118454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HR is able to create, edit and remove employee.</a:t>
          </a:r>
        </a:p>
      </dsp:txBody>
      <dsp:txXfrm>
        <a:off x="5356512" y="1382165"/>
        <a:ext cx="1974242" cy="1184545"/>
      </dsp:txXfrm>
    </dsp:sp>
    <dsp:sp modelId="{B704EE4D-D7E0-4BA9-91BF-278862FF5E15}">
      <dsp:nvSpPr>
        <dsp:cNvPr id="0" name=""/>
        <dsp:cNvSpPr/>
      </dsp:nvSpPr>
      <dsp:spPr>
        <a:xfrm>
          <a:off x="7528178" y="1382165"/>
          <a:ext cx="1974242" cy="1184545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kern="1200" dirty="0"/>
            <a:t>Managers are be able to see details of employees including contract history</a:t>
          </a:r>
        </a:p>
      </dsp:txBody>
      <dsp:txXfrm>
        <a:off x="7528178" y="1382165"/>
        <a:ext cx="1974242" cy="1184545"/>
      </dsp:txXfrm>
    </dsp:sp>
    <dsp:sp modelId="{926731A5-A5D6-43AA-879B-26751D489C73}">
      <dsp:nvSpPr>
        <dsp:cNvPr id="0" name=""/>
        <dsp:cNvSpPr/>
      </dsp:nvSpPr>
      <dsp:spPr>
        <a:xfrm>
          <a:off x="4270678" y="2764134"/>
          <a:ext cx="1974242" cy="118454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kern="1200" dirty="0"/>
            <a:t>Employees can send shift preferences on the website</a:t>
          </a:r>
        </a:p>
      </dsp:txBody>
      <dsp:txXfrm>
        <a:off x="4270678" y="2764134"/>
        <a:ext cx="1974242" cy="1184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5F99-470F-4806-B294-D8EBE0ABA1ED}">
      <dsp:nvSpPr>
        <dsp:cNvPr id="0" name=""/>
        <dsp:cNvSpPr/>
      </dsp:nvSpPr>
      <dsp:spPr>
        <a:xfrm>
          <a:off x="-5040401" y="-772221"/>
          <a:ext cx="6002709" cy="6002709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60A9B-C9FC-41F9-97F5-35E539D713ED}">
      <dsp:nvSpPr>
        <dsp:cNvPr id="0" name=""/>
        <dsp:cNvSpPr/>
      </dsp:nvSpPr>
      <dsp:spPr>
        <a:xfrm>
          <a:off x="503894" y="342751"/>
          <a:ext cx="3673352" cy="685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4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Manager are be able to generate schedules automatically</a:t>
          </a:r>
        </a:p>
      </dsp:txBody>
      <dsp:txXfrm>
        <a:off x="503894" y="342751"/>
        <a:ext cx="3673352" cy="685859"/>
      </dsp:txXfrm>
    </dsp:sp>
    <dsp:sp modelId="{274456FF-7B96-4F1C-A839-A642DB77373C}">
      <dsp:nvSpPr>
        <dsp:cNvPr id="0" name=""/>
        <dsp:cNvSpPr/>
      </dsp:nvSpPr>
      <dsp:spPr>
        <a:xfrm>
          <a:off x="75232" y="257019"/>
          <a:ext cx="857324" cy="8573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5DCD-97CB-40C3-B8B2-FD526E900D93}">
      <dsp:nvSpPr>
        <dsp:cNvPr id="0" name=""/>
        <dsp:cNvSpPr/>
      </dsp:nvSpPr>
      <dsp:spPr>
        <a:xfrm>
          <a:off x="897113" y="1371719"/>
          <a:ext cx="3280133" cy="68585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40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can send schedule shifts preferences </a:t>
          </a:r>
        </a:p>
      </dsp:txBody>
      <dsp:txXfrm>
        <a:off x="897113" y="1371719"/>
        <a:ext cx="3280133" cy="685859"/>
      </dsp:txXfrm>
    </dsp:sp>
    <dsp:sp modelId="{1335BAEF-DA29-475F-95A8-E6F7DF7F789E}">
      <dsp:nvSpPr>
        <dsp:cNvPr id="0" name=""/>
        <dsp:cNvSpPr/>
      </dsp:nvSpPr>
      <dsp:spPr>
        <a:xfrm>
          <a:off x="468451" y="1285986"/>
          <a:ext cx="857324" cy="8573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3C5F1-DC8A-4634-9BBC-7D704AAD315F}">
      <dsp:nvSpPr>
        <dsp:cNvPr id="0" name=""/>
        <dsp:cNvSpPr/>
      </dsp:nvSpPr>
      <dsp:spPr>
        <a:xfrm>
          <a:off x="897113" y="2400687"/>
          <a:ext cx="3280133" cy="68585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40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can login via website to see their schedule online.</a:t>
          </a:r>
        </a:p>
      </dsp:txBody>
      <dsp:txXfrm>
        <a:off x="897113" y="2400687"/>
        <a:ext cx="3280133" cy="685859"/>
      </dsp:txXfrm>
    </dsp:sp>
    <dsp:sp modelId="{5E9C8F72-E618-4ED8-AD42-44AE98D0A049}">
      <dsp:nvSpPr>
        <dsp:cNvPr id="0" name=""/>
        <dsp:cNvSpPr/>
      </dsp:nvSpPr>
      <dsp:spPr>
        <a:xfrm>
          <a:off x="468451" y="2314954"/>
          <a:ext cx="857324" cy="8573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03AC-2DDF-4E49-B774-986BFFDFD888}">
      <dsp:nvSpPr>
        <dsp:cNvPr id="0" name=""/>
        <dsp:cNvSpPr/>
      </dsp:nvSpPr>
      <dsp:spPr>
        <a:xfrm>
          <a:off x="503894" y="3429654"/>
          <a:ext cx="3673352" cy="68585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40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HR and Managers are be able to see the contract history of employees.</a:t>
          </a:r>
        </a:p>
      </dsp:txBody>
      <dsp:txXfrm>
        <a:off x="503894" y="3429654"/>
        <a:ext cx="3673352" cy="685859"/>
      </dsp:txXfrm>
    </dsp:sp>
    <dsp:sp modelId="{E1DE3613-75D5-4F7A-B0CD-1FE4F9ABD8CC}">
      <dsp:nvSpPr>
        <dsp:cNvPr id="0" name=""/>
        <dsp:cNvSpPr/>
      </dsp:nvSpPr>
      <dsp:spPr>
        <a:xfrm>
          <a:off x="75232" y="3343922"/>
          <a:ext cx="857324" cy="8573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1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5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41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79E1-953D-428E-BAD5-BD5522CAB96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F57B-8637-493C-AE39-0B16D0BB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82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33F1F-E775-4453-9A08-0DA43D3F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6" y="640080"/>
            <a:ext cx="4725776" cy="356616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Bazaar App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tr-T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4630-4501-4A3F-A818-C54972C36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200" dirty="0"/>
              <a:t>Çelik, Servet can S.C.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200" dirty="0"/>
              <a:t>Hadnagy, Robert 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200" dirty="0"/>
              <a:t>Rodriguez Rosero, Melissa M.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200" dirty="0"/>
              <a:t>Welles, Lloyd L. (Team Lead)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EC31BED4-12EE-45E4-B1F1-19616B3D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3225" y="-19049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6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E6A24-6812-487E-B7BB-15D7EA2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promised</a:t>
            </a:r>
            <a:endParaRPr lang="tr-T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2F86AD-E063-485D-8E57-DFFF01C54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08488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1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487C7-AAB4-4A7A-8FA0-0C4F0D4F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have achieved</a:t>
            </a:r>
            <a:endParaRPr lang="tr-T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8F73F8-7BE5-4288-8264-B78FD2351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943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6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487C7-AAB4-4A7A-8FA0-0C4F0D4F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Latest features</a:t>
            </a:r>
            <a:endParaRPr lang="tr-T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8A3085-93F7-4DC5-84FB-5DBF720BA7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697031"/>
              </p:ext>
            </p:extLst>
          </p:nvPr>
        </p:nvGraphicFramePr>
        <p:xfrm>
          <a:off x="2783576" y="2128965"/>
          <a:ext cx="4238661" cy="445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D4ECA9-EEB3-4FA3-87DF-75804C0672DB}"/>
              </a:ext>
            </a:extLst>
          </p:cNvPr>
          <p:cNvSpPr txBox="1"/>
          <p:nvPr/>
        </p:nvSpPr>
        <p:spPr>
          <a:xfrm>
            <a:off x="470516" y="3836317"/>
            <a:ext cx="3018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Iteration</a:t>
            </a:r>
          </a:p>
        </p:txBody>
      </p:sp>
    </p:spTree>
    <p:extLst>
      <p:ext uri="{BB962C8B-B14F-4D97-AF65-F5344CB8AC3E}">
        <p14:creationId xmlns:p14="http://schemas.microsoft.com/office/powerpoint/2010/main" val="19504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487C7-AAB4-4A7A-8FA0-0C4F0D4F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670E4307-9D03-4E36-9D12-5D493996E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10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45971-5D23-4287-85E9-94DFF4652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 b="29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D4D0BACB76345A3844C6EA284839F" ma:contentTypeVersion="6" ma:contentTypeDescription="Een nieuw document maken." ma:contentTypeScope="" ma:versionID="0e013e36b290e07dc289729c1c4c606f">
  <xsd:schema xmlns:xsd="http://www.w3.org/2001/XMLSchema" xmlns:xs="http://www.w3.org/2001/XMLSchema" xmlns:p="http://schemas.microsoft.com/office/2006/metadata/properties" xmlns:ns2="ab208a63-2d61-4617-8558-6ce4d8a29352" xmlns:ns3="ba40a519-f75c-4a9c-a981-45b951c18955" targetNamespace="http://schemas.microsoft.com/office/2006/metadata/properties" ma:root="true" ma:fieldsID="ff63e79689404910e02f381d44b62fd9" ns2:_="" ns3:_="">
    <xsd:import namespace="ab208a63-2d61-4617-8558-6ce4d8a29352"/>
    <xsd:import namespace="ba40a519-f75c-4a9c-a981-45b951c189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08a63-2d61-4617-8558-6ce4d8a29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0a519-f75c-4a9c-a981-45b951c189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a40a519-f75c-4a9c-a981-45b951c18955">
      <UserInfo>
        <DisplayName>Zünbül,Mehmet Murat M.M.</DisplayName>
        <AccountId>12</AccountId>
        <AccountType/>
      </UserInfo>
      <UserInfo>
        <DisplayName>SO3G05 - Leden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6940BB4-5C74-4D29-AFAC-C60DFB587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FCFF7E-2674-44C0-9196-EA7BE39E4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08a63-2d61-4617-8558-6ce4d8a29352"/>
    <ds:schemaRef ds:uri="ba40a519-f75c-4a9c-a981-45b951c189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50D669-4391-4AB5-8CC7-37566DC58A3D}">
  <ds:schemaRefs>
    <ds:schemaRef ds:uri="http://schemas.microsoft.com/office/2006/metadata/properties"/>
    <ds:schemaRef ds:uri="http://schemas.microsoft.com/office/infopath/2007/PartnerControls"/>
    <ds:schemaRef ds:uri="ba40a519-f75c-4a9c-a981-45b951c189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189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Office Theme</vt:lpstr>
      <vt:lpstr>Media Bazaar App  GROUP 4</vt:lpstr>
      <vt:lpstr>What we promised</vt:lpstr>
      <vt:lpstr>What we have achieved</vt:lpstr>
      <vt:lpstr>Latest features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House Project GROUP 5</dc:title>
  <dc:creator>Zünbül,Mehmet Murat M.M.</dc:creator>
  <cp:lastModifiedBy>Rodriguez Rosero,Melissa M.</cp:lastModifiedBy>
  <cp:revision>17</cp:revision>
  <dcterms:created xsi:type="dcterms:W3CDTF">2021-12-31T14:08:05Z</dcterms:created>
  <dcterms:modified xsi:type="dcterms:W3CDTF">2022-06-23T19:56:36Z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0x010100EFDD4D0BACB76345A3844C6EA284839F</vt:lpwstr>
  </property>
</Properties>
</file>