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70920" y="112680"/>
            <a:ext cx="50637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SG: conceptual ER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39" name="Google Shape;62;p1" descr=""/>
          <p:cNvPicPr/>
          <p:nvPr/>
        </p:nvPicPr>
        <p:blipFill>
          <a:blip r:embed="rId1"/>
          <a:stretch/>
        </p:blipFill>
        <p:spPr>
          <a:xfrm>
            <a:off x="2449080" y="0"/>
            <a:ext cx="4408920" cy="5029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0"/>
            <a:ext cx="29991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SG: logical ER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41" name="Google Shape;68;p2" descr=""/>
          <p:cNvPicPr/>
          <p:nvPr/>
        </p:nvPicPr>
        <p:blipFill>
          <a:blip r:embed="rId1"/>
          <a:stretch/>
        </p:blipFill>
        <p:spPr>
          <a:xfrm>
            <a:off x="1963080" y="152280"/>
            <a:ext cx="5451480" cy="4838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LibreOffice/7.0.5.2$Linux_X86_64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2021-04-27T10:15:36Z</dcterms:modified>
  <cp:revision>1</cp:revision>
  <dc:subject/>
  <dc:title/>
</cp:coreProperties>
</file>