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HZ85T6RFY9d4EmqkdMSOuXq+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68755-0E53-4E66-A99F-B0A450AAA1E0}">
  <a:tblStyle styleId="{06668755-0E53-4E66-A99F-B0A450AAA1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57200" y="160020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323964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022080" y="160020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45720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323964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6022080" y="3963960"/>
            <a:ext cx="264960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45720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3" type="body"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457200" y="3963960"/>
            <a:ext cx="8228880" cy="2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2286000" y="324720"/>
            <a:ext cx="5257440" cy="79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Service General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371600" y="1828800"/>
            <a:ext cx="2898360" cy="2002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62" name="Google Shape;62;p1"/>
          <p:cNvSpPr/>
          <p:nvPr/>
        </p:nvSpPr>
        <p:spPr>
          <a:xfrm flipH="1" rot="10800000">
            <a:off x="1142280" y="3832560"/>
            <a:ext cx="3127320" cy="1882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63" name="Google Shape;63;p1"/>
          <p:cNvSpPr/>
          <p:nvPr/>
        </p:nvSpPr>
        <p:spPr>
          <a:xfrm>
            <a:off x="5430600" y="3831840"/>
            <a:ext cx="1656018" cy="21117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64" name="Google Shape;64;p1"/>
          <p:cNvSpPr/>
          <p:nvPr/>
        </p:nvSpPr>
        <p:spPr>
          <a:xfrm flipH="1" rot="10800000">
            <a:off x="5430600" y="1828800"/>
            <a:ext cx="2054880" cy="2003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sm" w="sm" type="non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65" name="Google Shape;65;p1"/>
          <p:cNvSpPr/>
          <p:nvPr/>
        </p:nvSpPr>
        <p:spPr>
          <a:xfrm>
            <a:off x="4114800" y="5029200"/>
            <a:ext cx="941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Management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478800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228600" y="2057400"/>
            <a:ext cx="1025640" cy="3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547600"/>
            <a:ext cx="478800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49320" y="6306840"/>
            <a:ext cx="1322280" cy="3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00" y="3261600"/>
            <a:ext cx="478800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49320" y="4114800"/>
            <a:ext cx="1322280" cy="3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 flipH="1" rot="10800000">
            <a:off x="1143000" y="3832920"/>
            <a:ext cx="3126960" cy="32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73" name="Google Shape;73;p1"/>
          <p:cNvSpPr/>
          <p:nvPr/>
        </p:nvSpPr>
        <p:spPr>
          <a:xfrm rot="10800000">
            <a:off x="4800600" y="4193640"/>
            <a:ext cx="20160" cy="1785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74" name="Google Shape;74;p1"/>
          <p:cNvSpPr/>
          <p:nvPr/>
        </p:nvSpPr>
        <p:spPr>
          <a:xfrm>
            <a:off x="4843800" y="2143800"/>
            <a:ext cx="871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4114800" y="1600200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3333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485840" y="1600200"/>
            <a:ext cx="1200960" cy="421560"/>
          </a:xfrm>
          <a:prstGeom prst="roundRect">
            <a:avLst>
              <a:gd fmla="val 16667" name="adj"/>
            </a:avLst>
          </a:prstGeom>
          <a:solidFill>
            <a:srgbClr val="4EAAFF">
              <a:alpha val="73333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Media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086600" y="5715000"/>
            <a:ext cx="1200900" cy="421500"/>
          </a:xfrm>
          <a:prstGeom prst="roundRect">
            <a:avLst>
              <a:gd fmla="val 16667" name="adj"/>
            </a:avLst>
          </a:prstGeom>
          <a:solidFill>
            <a:srgbClr val="4EAAFF">
              <a:alpha val="73330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285440" y="5979240"/>
            <a:ext cx="1200960" cy="421560"/>
          </a:xfrm>
          <a:prstGeom prst="roundRect">
            <a:avLst>
              <a:gd fmla="val 16667" name="adj"/>
            </a:avLst>
          </a:prstGeom>
          <a:solidFill>
            <a:srgbClr val="4EAAFF">
              <a:alpha val="73333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Advertisement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4271040" y="3469320"/>
            <a:ext cx="1158840" cy="724320"/>
          </a:xfrm>
          <a:prstGeom prst="roundRect">
            <a:avLst>
              <a:gd fmla="val 16667" name="adj"/>
            </a:avLst>
          </a:prstGeom>
          <a:solidFill>
            <a:srgbClr val="1971BB">
              <a:alpha val="86274"/>
            </a:srgbClr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 / Web Application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-2454000">
            <a:off x="6069240" y="2762280"/>
            <a:ext cx="1319400" cy="26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3041400">
            <a:off x="5582880" y="5116320"/>
            <a:ext cx="1260360" cy="7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Locate services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map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 rot="2030399">
            <a:off x="1808803" y="1469643"/>
            <a:ext cx="2098854" cy="11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Payment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 Service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Locate Service on Map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Cross-post to Social Media Platforms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 Job Requests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204975" y="2941950"/>
            <a:ext cx="15528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 Payment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Advertisement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 Job Requests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 rot="-2099468">
            <a:off x="874653" y="4057562"/>
            <a:ext cx="1601361" cy="571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Accounts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Payments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Social Platforms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Search Engine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Maps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Advertisements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 Job Requests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4780440" y="2057400"/>
            <a:ext cx="20160" cy="1371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rgbClr val="134D7E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38100" rotWithShape="0" dir="5400000" dist="20160">
              <a:srgbClr val="000000">
                <a:alpha val="37254"/>
              </a:srgbClr>
            </a:outerShdw>
          </a:effectLst>
        </p:spPr>
      </p:sp>
      <p:sp>
        <p:nvSpPr>
          <p:cNvPr id="86" name="Google Shape;86;p1"/>
          <p:cNvSpPr/>
          <p:nvPr/>
        </p:nvSpPr>
        <p:spPr>
          <a:xfrm>
            <a:off x="5483588" y="2221850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483588" y="2277950"/>
            <a:ext cx="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831988" y="5351688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923100" y="54078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489525" y="3172788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544735" y="3228895"/>
            <a:ext cx="3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3636000" y="4934238"/>
            <a:ext cx="478800" cy="512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3636000" y="4990338"/>
            <a:ext cx="4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234524" y="327850"/>
            <a:ext cx="5154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629090" y="1686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{06668755-0E53-4E66-A99F-B0A450AAA1E0}</a:tableStyleId>
              </a:tblPr>
              <a:tblGrid>
                <a:gridCol w="471600"/>
                <a:gridCol w="1905825"/>
                <a:gridCol w="2016050"/>
                <a:gridCol w="1187250"/>
                <a:gridCol w="1179000"/>
                <a:gridCol w="12582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1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/>
                        <a:t>Map </a:t>
                      </a:r>
                      <a:r>
                        <a:rPr lang="en-US" sz="1600" u="none" cap="none" strike="noStrike"/>
                        <a:t>system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Map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Service General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Realtime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Coordinates accuracy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2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Ad system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Advertisement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Service General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Realtime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Ad relevance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3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Social system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Socials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Social Network Systems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Realtime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Cross post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4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Finance system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Payment Gateway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Online Payment Service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Realtime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cap="none" strike="noStrike"/>
                        <a:t>Summ match</a:t>
                      </a:r>
                      <a:endParaRPr sz="1600" u="none" cap="none" strike="noStrike"/>
                    </a:p>
                  </a:txBody>
                  <a:tcPr marT="45725" marB="45725" marR="68400" marL="68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</vt:i4>
  </property>
</Properties>
</file>