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E2F8-50B7-4564-83EB-BFBF48BE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C883-F8D9-4701-8624-E4DDD6F2F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164F-F8FB-4C52-BD89-76FCFD47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5A2D-A8DD-4B84-8C81-2CE7B8DF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831F-BCB9-464A-98A7-A2E8DD8C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44F4-7861-4C00-A1AB-DC82E8DB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0C25F-DF99-461D-BF98-B8A049C0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71D7-B849-452C-B034-1AA2228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D512-FA62-4B1C-A15B-CBC9B9F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B847-CD02-4667-866F-E6DF70B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B1D23-E42B-437E-ABEE-47AC66C93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058BC-98F0-4AB3-888F-38DFDB2D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C3B0-49D6-4187-8DB7-03B44B5B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284B-E875-4199-87C6-2F5D0357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4ED8-8A48-4F4A-9AAE-E7A6D383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534-E42B-4A6C-8C77-E9525949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AD0E-FF21-4FF4-B36C-9C881A90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4D68-8F9A-41D8-9C25-7359343F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D5C-FE68-456C-B978-8AE750FA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EDC6-7E60-423C-A6FC-32073D6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4612-8C4C-4577-9B76-730D1763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BECC-1CB1-47C1-AE35-5458A318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CE5B-252E-47E3-9ED3-CAADA0A8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0D0F-6F44-47CF-B434-7EE597B5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E895-885C-4A49-953B-0DECBDDA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5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13D8-0FF1-416F-9E9C-AA7F66F9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BBB1-F849-4419-BB79-49ABE7E37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43AF-0CAF-427F-8743-BD9F6CBE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57F1-8E65-41FF-B9D0-DF26F74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582F-FC17-4741-8915-ACC6E39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4B2-FA1F-43CB-BEF3-F29AD0BC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18F2-E76D-4DED-B04C-151A701F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6A93-C1A3-4862-B698-3F5CC0DB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5A4D1-DE4C-4CD2-8300-F5093531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45AE4-FF78-4F9B-B5A9-4DEBFCB87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4308D-E721-43AE-98F7-9354A07DA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D827C-4CF2-4FD4-92B8-0664ADE2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CFDFA-0C08-4B03-98CC-0D38AAD0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7612B-9C01-460B-AAB1-9F70726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3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FA14-F9C3-4432-9A0C-9C8D1F36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C875-D2AA-4A1C-9708-28E2F598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00690-676E-45C9-8567-77DF7667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B1BD5-CD6D-444B-A335-247D2C3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427D2-DA7D-4949-9B7A-03C2B5B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13A0-ADFE-410E-8A25-7E6A6B82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89487-1048-4A01-A5BD-D267FD19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5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1FB8-B6AE-4650-AAC4-4F3E7039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1B09-BD52-4FFD-87D7-982F560F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5CE2-0289-4263-871F-A647E40C8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40A4-A1AD-4DC4-A9B8-B270FAEF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B626B-27A5-4308-8D0F-07891FD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E530-55FC-484B-8451-2A9AA0C9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0B98-6F11-4BF3-ACA6-7E7A61D4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BDE6A-A11E-4782-8A46-6ECEE9AB6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6263-7634-4672-850B-9CBE0C0A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4614-45CE-44A2-AA4F-66E28433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1F19-49E8-4B92-BEFF-263BB98B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246B-977A-40E5-BF78-EE7E0D6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1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60C57-4147-4824-AB0F-88C9ACA6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B70E-4273-4C32-828F-255FAB6F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DE86-94EA-4DEE-965F-8EB5CD340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9F12-B9BE-45A5-AFAE-68D9E32F46B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8391-9FFC-4F4C-87DA-A9EBA5BEB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D14D-3C0F-4117-969A-D405FA1F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94F9-DF73-4494-BD95-1975E09CF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07D-3ABA-4495-8E6B-41302C28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Iteration 04</a:t>
            </a:r>
            <a:br>
              <a:rPr lang="en-US" sz="2400" b="1" dirty="0"/>
            </a:br>
            <a:r>
              <a:rPr lang="en-US" sz="2400" b="1" dirty="0"/>
              <a:t>Sequence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451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2EB80-402E-4E5D-BAD0-65B16FC9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74" y="0"/>
            <a:ext cx="993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4DAA4-8C25-45CF-8DD1-D8D4B607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89" y="0"/>
            <a:ext cx="9648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6189D-4CF6-46E2-944F-2B4828AE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25" y="0"/>
            <a:ext cx="9177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476D3-F5AA-42BD-9B3F-509BA08B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74" y="0"/>
            <a:ext cx="9771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E326-EF6A-46CB-AFE4-3F749F75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74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				</a:t>
            </a:r>
            <a:r>
              <a:rPr lang="en-US" sz="2400" b="1" dirty="0"/>
              <a:t>Iteration 4</a:t>
            </a:r>
            <a:br>
              <a:rPr lang="en-US" sz="2400" b="1" dirty="0"/>
            </a:br>
            <a:r>
              <a:rPr lang="en-US" sz="2400" b="1" dirty="0"/>
              <a:t>				Class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6841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827A5-0FC7-4B8A-95C4-7F452AB0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69" y="0"/>
            <a:ext cx="9458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FF635-2BC7-4FE5-8F9D-DB4CA6AC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68" y="0"/>
            <a:ext cx="928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Iteration 04 Sequence Diagram</vt:lpstr>
      <vt:lpstr>PowerPoint Presentation</vt:lpstr>
      <vt:lpstr>PowerPoint Presentation</vt:lpstr>
      <vt:lpstr>PowerPoint Presentation</vt:lpstr>
      <vt:lpstr>PowerPoint Presentation</vt:lpstr>
      <vt:lpstr>    Iteration 4     Class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03 Sequence Diagram</dc:title>
  <dc:creator>Melba Moro</dc:creator>
  <cp:lastModifiedBy> </cp:lastModifiedBy>
  <cp:revision>16</cp:revision>
  <dcterms:created xsi:type="dcterms:W3CDTF">2021-11-22T04:33:02Z</dcterms:created>
  <dcterms:modified xsi:type="dcterms:W3CDTF">2021-11-30T18:34:36Z</dcterms:modified>
</cp:coreProperties>
</file>