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DB10-2A86-48E5-8AD3-5E2AD6670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1BF1B-5C92-484E-9180-FB557AB41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354CD-4696-475D-B6B3-FE74646A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F9580-C29D-4169-A505-DBC43951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D6D48-5DC5-4EB7-89C5-21DF5F5E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8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C41C-5846-4185-AB02-400D7AAF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86D79-D08D-4112-86D9-9E8A352D1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6A168-01ED-4166-AFB6-40E148AF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04258-4C75-4F50-86FD-C5254CD2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FFB76-77A5-43D7-A0A1-4BAD241E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3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19C78-ABF8-4D8D-9955-4675CBEB7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D5115-6A4B-4D67-AA7A-8104FBD38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483EE-F790-487D-8033-4002959F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9D2DB-EB90-471D-A6FB-1C6250F5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E048D-3392-4610-A7C0-CFEEDA0B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9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67D0-20BA-4D97-81CE-00E7F95D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C486B-CB5D-46E6-B415-AAF679CE5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B03F4-5029-401F-827D-8B2F8249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12A92-70DE-4FA2-A260-CC9A46EC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5FF46-399D-46AA-A01E-2FC96D9F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9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2692-E755-4FFF-BA15-5B57B12E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747C8-6D04-486E-A2BC-8D61E6D9F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EE43A-FED5-4BCE-B57A-0DDCC92A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B9DFD-A1B1-47E4-A854-EEC431FE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EBF30-BD24-4BFB-B471-47D9A86D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0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6908-B2FE-4A8A-A262-6C32548B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F4A9B-2AF4-439F-97EB-D6C65F77B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FE0B3-AB01-4428-AC4A-D0388896F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5677B-358C-4781-A358-5552E0E3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97DC2-A010-4AC0-93E4-8A84D2E2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0F778-5A6E-42C4-9E53-4C0C97E6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9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6646-9D9D-47D1-BDD4-931799B4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CC8AB-C6AF-466C-B75C-4E3347A27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ACC0F-E552-476F-A598-40BAF30A7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6BD23-B814-4E4E-A2CC-08F5FF197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722BF-015B-4378-A100-71EFDCF9A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C76F4-086B-4050-BD84-FE24F459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08776-97B7-4F3B-9226-0BA6B676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2056E-833C-48C9-9120-8DC07F90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7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6AC4-79DD-40F7-844D-8B9A7DF0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1243C-9B74-444E-A9C0-925CC5A8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27655-EB14-47A9-AEF4-B0AC23E4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BE16B-118B-45B6-A436-39A7C443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3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A777F-341F-4D40-B9E3-485AC3CB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EBCC9-D689-4115-B0D5-BF67E1B3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1BB34-0674-4472-AC59-9730FB02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8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7EAA-64BF-4874-85D5-EFD0EA7D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3A678-9DBD-4663-AA86-FADAEECF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DDDA3-61FF-4A35-83A7-408B7DFF0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49CEF-A532-4B89-AF0D-3D1A5934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94951-4F28-4824-AF4E-E9B89393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34063-63D9-4095-922E-BC450BBA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1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927C-8404-452C-A537-35D5C911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47DDE-A04B-40D8-A72D-0678BFC11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21D63-7F0A-4F43-84D3-9C59FEED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A1308-6645-4B8D-8B89-DF048BD6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CEB21-9284-4C4E-8ED6-B0EE4843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28926-4FDE-4025-BE38-80FF32B5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6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89513-9E43-4D88-AF33-4102BA45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0AEF6-FB39-4625-807E-4378AAEE0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5C661-DA4B-4313-A40D-0A106F531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7DCAE-6E9E-4495-B23F-7C0B4B1E7CAD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185C-74E2-4D79-9B5A-C2C1787D3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7087D-3718-4803-8938-D4FADA86F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2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EEaQ8F90HzzC6S8te5e74GAF6pw465_d/view?usp=sha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4PmVpCJ4-0UPhbsUYnbA2KhctOLOFAXB/view?usp=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Iw-uXDyK7wZHLt3s51CdDSwfv1Jso5Kg/view?usp=shar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19YXrzX-haafoD0m2TsvvulmSB_adaRB/view?usp=shar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xzPqmRTltzZXH7ND1qCXtr7mjolJAiLR6REvvVF655w/edit?usp=shar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HqAMSsvUAXLy7A195QKJW_UUE3zI58enD6QcSqLO6UA/edit?usp=shar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jcdlq7hrrapSLNwm_2uqm09PS1R6WE4U/view?usp=shar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RiZ8UUdo-jz22YPUs7Dnbwvv0rjY9aeh/view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JAmGkn7IxXO8MGR36pJHRbG3cAz8Sypg/view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jR-L6DMw9vARI8tXe9WXKFugT5mcvVaI/view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-WaZ3k50DidlJzNX1pF9WMpHHWtY4DC7/view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amefj7oUf2dK86ygpE2O67hFDBJm31u-/view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eGooqE9T2ky9jCifPsUOF_FMpJ652KHYuPFWKS7dxWA/edit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Y_lW24IYFYcbEUDX7NG-zdz52Zav9q60DeMHRA6nWZ4/edit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S4nBpdGwogCRV9VIkMYGgJpkP5rgY1lGOK3QH5SXoL0/edit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TZPFrWfRJuPxHHEotklJjmaHWQGOru1hU50lI9x0lQw/edit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5BE09-49C1-4B71-9F8D-1E45ECF13D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Team 3 </a:t>
            </a:r>
            <a:r>
              <a:rPr lang="en-US" dirty="0"/>
              <a:t>Final Presentation PowerPoint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63EC5-3A47-4FE5-AB29-E5A46E3E6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7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E61B-05C7-4B29-9375-719C6FCC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39950-D174-404A-AE94-6D9900D87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https://drive.google.com/file/d/1EEaQ8F90HzzC6S8te5e74GAF6pw465_d/view?usp=sharing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5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C397-E667-4CC7-B864-6283320C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Data-Flow Diagram Physical and Logical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D21BE-F73C-4AFA-807D-1B283C827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https://drive.google.com/file/d/14PmVpCJ4-0UPhbsUYnbA2KhctOLOFAXB/view?usp=sharing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41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905F-1B49-4BF5-8CA8-375FE2A3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Requirements/ User Stories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EDE8-A007-497C-9007-B39527269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https://drive.google.com/file/d/1Iw-uXDyK7wZHLt3s51CdDSwfv1Jso5Kg/view?usp=sharing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86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0637-68E3-4881-8EC2-0CDEC2D2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94D9C-A55B-499C-9729-82709B56A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https://drive.google.com/file/d/119YXrzX-haafoD0m2TsvvulmSB_adaRB/view?usp=sharing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00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F7773-D1C2-4830-B86E-46E74827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33DB-2003-4A68-A571-EADEBABE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https://docs.google.com/presentation/d/1xzPqmRTltzZXH7ND1qCXtr7mjolJAiLR6REvvVF655w/edit?usp=sharing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51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2ADF-5F6C-41CF-8877-0CCE06F2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E0104-D70A-4549-AB85-BD4804C85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https://docs.google.com/presentation/d/1HqAMSsvUAXLy7A195QKJW_UUE3zI58enD6QcSqLO6UA/edit?usp=sharing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85AE-D83E-4A7A-9011-BF5A1B00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Specification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6A8B3-3C6D-47B2-ABA5-DE9C0E9FB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https://drive.google.com/file/d/1jcdlq7hrrapSLNwm_2uqm09PS1R6WE4U/view?usp=sharing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45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2444-333F-4652-9085-E4739AD6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81484-F5E2-40BC-BDFE-9D985D325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https://drive.google.com/file/d/1RiZ8UUdo-jz22YPUs7Dnbwvv0rjY9aeh/view?usp=sharing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5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CE0A-AEE5-44A8-AAB7-4CE14130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2E2B0A-E467-47D7-8A9E-489B0C190850}"/>
              </a:ext>
            </a:extLst>
          </p:cNvPr>
          <p:cNvSpPr/>
          <p:nvPr/>
        </p:nvSpPr>
        <p:spPr>
          <a:xfrm>
            <a:off x="838200" y="1564901"/>
            <a:ext cx="9965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https://drive.google.com/file/d/1JAmGkn7IxXO8MGR36pJHRbG3cAz8Sypg/view?usp=sharing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0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B6E-67FD-41ED-BEEC-A6CF7FBE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3756E-2D65-431F-B304-726E9E59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https://drive.google.com/file/d/1jR-L6DMw9vARI8tXe9WXKFugT5mcvVaI/view?usp=sharing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1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B48E-D596-42AD-8C3F-9757492D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BRM Diagram and </a:t>
            </a:r>
            <a:r>
              <a:rPr lang="en-US" dirty="0" err="1"/>
              <a:t>UserRoles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686C6-C352-4EAE-B6A2-FA521C6CA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https://drive.google.com/file/d/1-WaZ3k50DidlJzNX1pF9WMpHHWtY4DC7/view?usp=sharing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64B4-7568-45D1-A1BC-C3DF88A3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 and System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02928-F343-41DB-90B5-F3890F101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https://drive.google.com/file/d/1amefj7oUf2dK86ygpE2O67hFDBJm31u-/view?usp=sharing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1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6896-D405-422A-964C-2BCBA200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Design </a:t>
            </a:r>
            <a:r>
              <a:rPr lang="en-US" dirty="0" err="1"/>
              <a:t>Logcial</a:t>
            </a:r>
            <a:r>
              <a:rPr lang="en-US" dirty="0"/>
              <a:t> &amp;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0987E-C60C-4CF5-AC8D-B42048C46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https://docs.google.com/presentation/d/1eGooqE9T2ky9jCifPsUOF_FMpJ652KHYuPFWKS7dxWA/edit?usp=sharing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2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83A9-9DD2-4EE9-83E8-92457C95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357AB-092A-429B-B225-F6E815F4E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https://docs.google.com/document/d/1Y_lW24IYFYcbEUDX7NG-zdz52Zav9q60DeMHRA6nWZ4/edit?usp=sharing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1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E18D-6A31-4B92-AC57-B43F507B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B1E4-E911-46DE-ADD0-DBA2D2A1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https://docs.google.com/spreadsheets/d/1S4nBpdGwogCRV9VIkMYGgJpkP5rgY1lGOK3QH5SXoL0/edit?usp=sharing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1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D559-B63B-49C9-8FA7-C609F545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03D6F-962C-4BEA-A3CB-F3937BFB0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https://docs.google.com/presentation/d/1TZPFrWfRJuPxHHEotklJjmaHWQGOru1hU50lI9x0lQw/edit?usp=sharing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9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366</Words>
  <Application>Microsoft Office PowerPoint</Application>
  <PresentationFormat>Widescreen</PresentationFormat>
  <Paragraphs>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Team 3 Final Presentation PowerPoint</vt:lpstr>
      <vt:lpstr>Project Plan</vt:lpstr>
      <vt:lpstr>PID</vt:lpstr>
      <vt:lpstr>BRM Diagram and UserRoles</vt:lpstr>
      <vt:lpstr>Context Diagram and System Interface</vt:lpstr>
      <vt:lpstr>Architecture Design Logcial &amp; Process</vt:lpstr>
      <vt:lpstr>Business Requirements</vt:lpstr>
      <vt:lpstr>RCT</vt:lpstr>
      <vt:lpstr>Use Case Diagram</vt:lpstr>
      <vt:lpstr>Activity Diagram</vt:lpstr>
      <vt:lpstr>Data-Flow Diagram Physical and Logical </vt:lpstr>
      <vt:lpstr>Functional Requirements/ User Stories </vt:lpstr>
      <vt:lpstr>Class Diagram </vt:lpstr>
      <vt:lpstr>Sequence Diagram</vt:lpstr>
      <vt:lpstr>ER Diagram</vt:lpstr>
      <vt:lpstr>Table Specification </vt:lpstr>
      <vt:lpstr>Test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Final Presentation Powerpoint</dc:title>
  <dc:creator>harrison yang</dc:creator>
  <cp:lastModifiedBy>harrison yang</cp:lastModifiedBy>
  <cp:revision>3</cp:revision>
  <dcterms:created xsi:type="dcterms:W3CDTF">2021-04-26T22:53:57Z</dcterms:created>
  <dcterms:modified xsi:type="dcterms:W3CDTF">2021-04-26T23:11:38Z</dcterms:modified>
</cp:coreProperties>
</file>