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b6284ac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cbb6284ac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cc957d5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ccc957d5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70aa6a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70aa6a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001847" y="168070"/>
            <a:ext cx="3179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" sz="1500"/>
              <a:t>Application: Service General </a:t>
            </a:r>
            <a:br>
              <a:rPr b="1" lang="en" sz="1500"/>
            </a:br>
            <a:r>
              <a:rPr b="1" lang="en" sz="1500"/>
              <a:t>Type: Application Architecture</a:t>
            </a:r>
            <a:br>
              <a:rPr b="1" lang="en" sz="1500"/>
            </a:br>
            <a:r>
              <a:rPr b="1" lang="en" sz="1500"/>
              <a:t>View: Logical View</a:t>
            </a:r>
            <a:br>
              <a:rPr b="1" lang="en" sz="1500"/>
            </a:br>
            <a:r>
              <a:rPr b="1" lang="en" sz="1500"/>
              <a:t>Style: Layered Architecture Pattern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05" y="1648625"/>
            <a:ext cx="272387" cy="6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74010" y="1088650"/>
            <a:ext cx="782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1232174" y="1135421"/>
            <a:ext cx="1317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Channels</a:t>
            </a:r>
            <a:endParaRPr sz="1100"/>
          </a:p>
        </p:txBody>
      </p:sp>
      <p:sp>
        <p:nvSpPr>
          <p:cNvPr id="58" name="Google Shape;58;p13"/>
          <p:cNvSpPr txBox="1"/>
          <p:nvPr/>
        </p:nvSpPr>
        <p:spPr>
          <a:xfrm>
            <a:off x="2741354" y="1127961"/>
            <a:ext cx="1837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59" name="Google Shape;59;p13"/>
          <p:cNvSpPr txBox="1"/>
          <p:nvPr/>
        </p:nvSpPr>
        <p:spPr>
          <a:xfrm>
            <a:off x="4892731" y="1135421"/>
            <a:ext cx="1661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6960220" y="1133153"/>
            <a:ext cx="1572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61" name="Google Shape;61;p13"/>
          <p:cNvCxnSpPr/>
          <p:nvPr/>
        </p:nvCxnSpPr>
        <p:spPr>
          <a:xfrm>
            <a:off x="1204729" y="1384892"/>
            <a:ext cx="1317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>
            <a:off x="4892731" y="1379593"/>
            <a:ext cx="1661400" cy="11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>
            <a:off x="2741354" y="1385948"/>
            <a:ext cx="1837200" cy="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4" name="Google Shape;64;p13"/>
          <p:cNvCxnSpPr/>
          <p:nvPr/>
        </p:nvCxnSpPr>
        <p:spPr>
          <a:xfrm>
            <a:off x="6952135" y="1390841"/>
            <a:ext cx="1591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5" name="Google Shape;65;p13"/>
          <p:cNvCxnSpPr/>
          <p:nvPr/>
        </p:nvCxnSpPr>
        <p:spPr>
          <a:xfrm>
            <a:off x="293098" y="1340944"/>
            <a:ext cx="65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6" name="Google Shape;66;p13"/>
          <p:cNvSpPr/>
          <p:nvPr/>
        </p:nvSpPr>
        <p:spPr>
          <a:xfrm>
            <a:off x="1390150" y="2321699"/>
            <a:ext cx="1005000" cy="5001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998886" y="17786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Create User Account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012610" y="2752442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Post Feedback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3012545" y="226554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Service Search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3016034" y="3239340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Payment &amp; Fee Transactions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998883" y="3726260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Register Job Service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5076035" y="3631436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Employee Data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076032" y="3049726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 Data</a:t>
            </a:r>
            <a:endParaRPr sz="1100"/>
          </a:p>
        </p:txBody>
      </p:sp>
      <p:sp>
        <p:nvSpPr>
          <p:cNvPr id="74" name="Google Shape;74;p13"/>
          <p:cNvSpPr/>
          <p:nvPr/>
        </p:nvSpPr>
        <p:spPr>
          <a:xfrm>
            <a:off x="5076032" y="2437427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Service Data</a:t>
            </a:r>
            <a:endParaRPr sz="1100"/>
          </a:p>
        </p:txBody>
      </p:sp>
      <p:sp>
        <p:nvSpPr>
          <p:cNvPr id="75" name="Google Shape;75;p13"/>
          <p:cNvSpPr/>
          <p:nvPr/>
        </p:nvSpPr>
        <p:spPr>
          <a:xfrm>
            <a:off x="5076035" y="1819309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User’s Personal</a:t>
            </a:r>
            <a:endParaRPr sz="1100"/>
          </a:p>
        </p:txBody>
      </p:sp>
      <p:sp>
        <p:nvSpPr>
          <p:cNvPr id="76" name="Google Shape;76;p13"/>
          <p:cNvSpPr/>
          <p:nvPr/>
        </p:nvSpPr>
        <p:spPr>
          <a:xfrm>
            <a:off x="5076035" y="4213150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Information</a:t>
            </a:r>
            <a:endParaRPr sz="1100"/>
          </a:p>
        </p:txBody>
      </p:sp>
      <p:sp>
        <p:nvSpPr>
          <p:cNvPr id="77" name="Google Shape;77;p13"/>
          <p:cNvSpPr/>
          <p:nvPr/>
        </p:nvSpPr>
        <p:spPr>
          <a:xfrm>
            <a:off x="7104535" y="1830433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E- Payment Vendors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7112620" y="2314443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Social Media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7104519" y="2807801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B2B Gateway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104520" y="3301162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100"/>
          </a:p>
        </p:txBody>
      </p:sp>
      <p:sp>
        <p:nvSpPr>
          <p:cNvPr id="81" name="Google Shape;81;p13"/>
          <p:cNvSpPr/>
          <p:nvPr/>
        </p:nvSpPr>
        <p:spPr>
          <a:xfrm>
            <a:off x="7104520" y="3794488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Directory Server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293100" y="2238250"/>
            <a:ext cx="782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05" y="2724725"/>
            <a:ext cx="272387" cy="6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99450" y="3341650"/>
            <a:ext cx="1169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Provider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680" y="3828125"/>
            <a:ext cx="272387" cy="6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71175" y="4445050"/>
            <a:ext cx="881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390150" y="3580161"/>
            <a:ext cx="1005000" cy="5001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Invocation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2998883" y="4213160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Book Job Service 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112620" y="4287838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Message Bus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810150" y="1628050"/>
            <a:ext cx="1661400" cy="3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4881025" y="1628050"/>
            <a:ext cx="1661400" cy="3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6899100" y="1628050"/>
            <a:ext cx="1661400" cy="3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3"/>
          <p:cNvCxnSpPr>
            <a:stCxn id="55" idx="3"/>
            <a:endCxn id="66" idx="1"/>
          </p:cNvCxnSpPr>
          <p:nvPr/>
        </p:nvCxnSpPr>
        <p:spPr>
          <a:xfrm>
            <a:off x="772692" y="1957085"/>
            <a:ext cx="617400" cy="6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" name="Google Shape;94;p13"/>
          <p:cNvCxnSpPr>
            <a:stCxn id="83" idx="3"/>
            <a:endCxn id="66" idx="1"/>
          </p:cNvCxnSpPr>
          <p:nvPr/>
        </p:nvCxnSpPr>
        <p:spPr>
          <a:xfrm flipH="1" rot="10800000">
            <a:off x="772692" y="2571785"/>
            <a:ext cx="6174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5" name="Google Shape;95;p13"/>
          <p:cNvCxnSpPr>
            <a:stCxn id="85" idx="3"/>
            <a:endCxn id="66" idx="2"/>
          </p:cNvCxnSpPr>
          <p:nvPr/>
        </p:nvCxnSpPr>
        <p:spPr>
          <a:xfrm flipH="1" rot="10800000">
            <a:off x="748067" y="2821685"/>
            <a:ext cx="1144500" cy="13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" name="Google Shape;96;p13"/>
          <p:cNvCxnSpPr>
            <a:stCxn id="85" idx="3"/>
            <a:endCxn id="87" idx="1"/>
          </p:cNvCxnSpPr>
          <p:nvPr/>
        </p:nvCxnSpPr>
        <p:spPr>
          <a:xfrm flipH="1" rot="10800000">
            <a:off x="748067" y="3830285"/>
            <a:ext cx="6420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7" name="Google Shape;97;p13"/>
          <p:cNvCxnSpPr>
            <a:stCxn id="66" idx="3"/>
          </p:cNvCxnSpPr>
          <p:nvPr/>
        </p:nvCxnSpPr>
        <p:spPr>
          <a:xfrm flipH="1" rot="10800000">
            <a:off x="2395150" y="2562449"/>
            <a:ext cx="399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" name="Google Shape;98;p13"/>
          <p:cNvCxnSpPr>
            <a:stCxn id="87" idx="3"/>
          </p:cNvCxnSpPr>
          <p:nvPr/>
        </p:nvCxnSpPr>
        <p:spPr>
          <a:xfrm flipH="1" rot="10800000">
            <a:off x="2395150" y="3825111"/>
            <a:ext cx="427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" name="Google Shape;99;p13"/>
          <p:cNvCxnSpPr>
            <a:stCxn id="90" idx="3"/>
            <a:endCxn id="91" idx="1"/>
          </p:cNvCxnSpPr>
          <p:nvPr/>
        </p:nvCxnSpPr>
        <p:spPr>
          <a:xfrm>
            <a:off x="4471550" y="3242950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0" name="Google Shape;100;p13"/>
          <p:cNvCxnSpPr>
            <a:stCxn id="91" idx="3"/>
            <a:endCxn id="92" idx="1"/>
          </p:cNvCxnSpPr>
          <p:nvPr/>
        </p:nvCxnSpPr>
        <p:spPr>
          <a:xfrm>
            <a:off x="6542425" y="3242950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ctrTitle"/>
          </p:nvPr>
        </p:nvSpPr>
        <p:spPr>
          <a:xfrm>
            <a:off x="1143000" y="269641"/>
            <a:ext cx="6858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Application: Service General</a:t>
            </a:r>
            <a:br>
              <a:rPr b="1"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b="1"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b="1"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/>
          </a:p>
        </p:txBody>
      </p:sp>
      <p:pic>
        <p:nvPicPr>
          <p:cNvPr descr="Diagram&#10;&#10;Description automatically generated"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913" y="1182251"/>
            <a:ext cx="8153350" cy="382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