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b6284a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bb6284ac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c957d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cc957d5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1500"/>
              <a:t>Application: Service General </a:t>
            </a:r>
            <a:br>
              <a:rPr b="1" lang="en" sz="1500"/>
            </a:br>
            <a:r>
              <a:rPr b="1" lang="en" sz="1500"/>
              <a:t>Type: Application Architecture</a:t>
            </a:r>
            <a:br>
              <a:rPr b="1" lang="en" sz="1500"/>
            </a:br>
            <a:r>
              <a:rPr b="1" lang="en" sz="1500"/>
              <a:t>View: Logical View</a:t>
            </a:r>
            <a:br>
              <a:rPr b="1" lang="en" sz="1500"/>
            </a:br>
            <a:r>
              <a:rPr b="1" lang="en" sz="1500"/>
              <a:t>Style: Layered Architecture Pattern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16486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74010" y="1088650"/>
            <a:ext cx="782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1232174" y="1135421"/>
            <a:ext cx="131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2741354" y="1127961"/>
            <a:ext cx="1837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4892731" y="1135421"/>
            <a:ext cx="166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6960220" y="1133153"/>
            <a:ext cx="1572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1" name="Google Shape;61;p13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892731" y="1379593"/>
            <a:ext cx="1661400" cy="1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93098" y="134094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1390150" y="2321699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9988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Create User Account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012610" y="275244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Post Feedback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012545" y="226554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Service Search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16034" y="323934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Payment &amp; Fee Transactions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998883" y="37262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Register Job Service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076035" y="363143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Employee Data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76032" y="304972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Data</a:t>
            </a:r>
            <a:endParaRPr sz="1100"/>
          </a:p>
        </p:txBody>
      </p:sp>
      <p:sp>
        <p:nvSpPr>
          <p:cNvPr id="74" name="Google Shape;74;p13"/>
          <p:cNvSpPr/>
          <p:nvPr/>
        </p:nvSpPr>
        <p:spPr>
          <a:xfrm>
            <a:off x="5076032" y="243742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Service Data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5076035" y="1819309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 sz="1100"/>
          </a:p>
        </p:txBody>
      </p:sp>
      <p:sp>
        <p:nvSpPr>
          <p:cNvPr id="76" name="Google Shape;76;p13"/>
          <p:cNvSpPr/>
          <p:nvPr/>
        </p:nvSpPr>
        <p:spPr>
          <a:xfrm>
            <a:off x="5076035" y="421315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sz="1100"/>
          </a:p>
        </p:txBody>
      </p:sp>
      <p:sp>
        <p:nvSpPr>
          <p:cNvPr id="77" name="Google Shape;77;p13"/>
          <p:cNvSpPr/>
          <p:nvPr/>
        </p:nvSpPr>
        <p:spPr>
          <a:xfrm>
            <a:off x="7104535" y="183043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E- Payment Vendors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112620" y="231444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Social Media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104519" y="280780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B2B Gateway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104520" y="330116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1" name="Google Shape;81;p13"/>
          <p:cNvSpPr/>
          <p:nvPr/>
        </p:nvSpPr>
        <p:spPr>
          <a:xfrm>
            <a:off x="7104520" y="379448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Directory Server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93100" y="2238250"/>
            <a:ext cx="78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27247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99450" y="3341650"/>
            <a:ext cx="116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Provider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80" y="38281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71175" y="4445050"/>
            <a:ext cx="881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90150" y="3580161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Invocation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998883" y="42131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Book Job Service 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112620" y="428783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Message Bus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81015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881025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89910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55" idx="3"/>
            <a:endCxn id="66" idx="1"/>
          </p:cNvCxnSpPr>
          <p:nvPr/>
        </p:nvCxnSpPr>
        <p:spPr>
          <a:xfrm>
            <a:off x="772692" y="1957085"/>
            <a:ext cx="617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" name="Google Shape;94;p13"/>
          <p:cNvCxnSpPr>
            <a:stCxn id="83" idx="3"/>
            <a:endCxn id="66" idx="1"/>
          </p:cNvCxnSpPr>
          <p:nvPr/>
        </p:nvCxnSpPr>
        <p:spPr>
          <a:xfrm flipH="1" rot="10800000">
            <a:off x="772692" y="2571785"/>
            <a:ext cx="617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" name="Google Shape;95;p13"/>
          <p:cNvCxnSpPr>
            <a:stCxn id="85" idx="3"/>
            <a:endCxn id="66" idx="2"/>
          </p:cNvCxnSpPr>
          <p:nvPr/>
        </p:nvCxnSpPr>
        <p:spPr>
          <a:xfrm flipH="1" rot="10800000">
            <a:off x="748067" y="2821685"/>
            <a:ext cx="1144500" cy="13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3"/>
          <p:cNvCxnSpPr>
            <a:stCxn id="85" idx="3"/>
            <a:endCxn id="87" idx="1"/>
          </p:cNvCxnSpPr>
          <p:nvPr/>
        </p:nvCxnSpPr>
        <p:spPr>
          <a:xfrm flipH="1" rot="10800000">
            <a:off x="748067" y="3830285"/>
            <a:ext cx="6420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" name="Google Shape;97;p13"/>
          <p:cNvCxnSpPr>
            <a:stCxn id="66" idx="3"/>
          </p:cNvCxnSpPr>
          <p:nvPr/>
        </p:nvCxnSpPr>
        <p:spPr>
          <a:xfrm flipH="1" rot="10800000">
            <a:off x="2395150" y="2562449"/>
            <a:ext cx="399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3"/>
          <p:cNvCxnSpPr>
            <a:stCxn id="87" idx="3"/>
          </p:cNvCxnSpPr>
          <p:nvPr/>
        </p:nvCxnSpPr>
        <p:spPr>
          <a:xfrm flipH="1" rot="10800000">
            <a:off x="2395150" y="3825111"/>
            <a:ext cx="42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3"/>
          <p:cNvCxnSpPr>
            <a:stCxn id="90" idx="3"/>
            <a:endCxn id="91" idx="1"/>
          </p:cNvCxnSpPr>
          <p:nvPr/>
        </p:nvCxnSpPr>
        <p:spPr>
          <a:xfrm>
            <a:off x="4471550" y="3242950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3"/>
          <p:cNvCxnSpPr>
            <a:stCxn id="91" idx="3"/>
            <a:endCxn id="92" idx="1"/>
          </p:cNvCxnSpPr>
          <p:nvPr/>
        </p:nvCxnSpPr>
        <p:spPr>
          <a:xfrm>
            <a:off x="6542425" y="32429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1143000" y="269641"/>
            <a:ext cx="6858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Application: Service General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descr="Diagram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13" y="1242776"/>
            <a:ext cx="8153350" cy="382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