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170e3d1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170e3d1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c3766c9d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c3766c9d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5797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1347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2097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