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D28aA3oNdGGvcISfZkFdJbJW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70925" y="112675"/>
            <a:ext cx="18138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Servicegenerale’s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Release: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Iteration: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Week: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Team: 3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50" y="372275"/>
            <a:ext cx="6954475" cy="447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127450" y="44975"/>
            <a:ext cx="23481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Servicegenerale’s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Entity-Relational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Release: 2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Iteration: 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Week: 14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Team: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050" y="152400"/>
            <a:ext cx="5478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