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Cyg4GUtJvCh+BC2PScqRCkNzH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3"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4"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5"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6"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2"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3"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3"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3"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70925" y="112675"/>
            <a:ext cx="18138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Servicegenerale’s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onceptual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Entity-Relational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10/4/21</a:t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850" y="372275"/>
            <a:ext cx="7369726" cy="457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0" y="0"/>
            <a:ext cx="18846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Servicegenerale’s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Logical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Entity-Relational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Diagram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10/4/21</a:t>
            </a:r>
            <a:endParaRPr/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575" y="58075"/>
            <a:ext cx="5943325" cy="50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