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" roundtripDataSignature="AMtx7mhW/5cJaZ04aZ3BapGQkT/RiPoK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0B182FC-8EDE-4259-B2B4-1826ECBCD9FE}">
  <a:tblStyle styleId="{A0B182FC-8EDE-4259-B2B4-1826ECBCD9F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gram&#10;&#10;Description automatically generated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9277" y="-3515"/>
            <a:ext cx="8253445" cy="6865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Google Shape;89;p2"/>
          <p:cNvGraphicFramePr/>
          <p:nvPr/>
        </p:nvGraphicFramePr>
        <p:xfrm>
          <a:off x="879937" y="211540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{A0B182FC-8EDE-4259-B2B4-1826ECBCD9FE}</a:tableStyleId>
              </a:tblPr>
              <a:tblGrid>
                <a:gridCol w="3523725"/>
                <a:gridCol w="3481025"/>
                <a:gridCol w="3481025"/>
              </a:tblGrid>
              <a:tr h="785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1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Business Group</a:t>
                      </a:r>
                      <a:endParaRPr sz="11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1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User Roles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1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Team Member Name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823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Customer Service Department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Customer Service Representative.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Darshan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823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Subscription / Account   Management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Account Manager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Artsiom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61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Finance Sector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Accountant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Harrison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61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Online Ads Marketing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Advertising Expert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Shaina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61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Maintenance &amp;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Enhancements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Tech Specialist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Melba, Tanvi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90" name="Google Shape;90;p2"/>
          <p:cNvSpPr txBox="1"/>
          <p:nvPr/>
        </p:nvSpPr>
        <p:spPr>
          <a:xfrm>
            <a:off x="1086150" y="532075"/>
            <a:ext cx="3108000" cy="17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5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External Users (Customers)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Service Providers / Staff (Shaina)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1200">
                <a:solidFill>
                  <a:schemeClr val="dk1"/>
                </a:solidFill>
              </a:rPr>
              <a:t>Consumers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(Service needers) (Darshan)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Internal Users (Customers)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2021-02-23T01:51:07Z</dcterms:created>
</cp:coreProperties>
</file>