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f0/2mMs3V9RpgjSNWlg4TiLLz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cf590a41f_0_0:notes"/>
          <p:cNvSpPr/>
          <p:nvPr>
            <p:ph idx="2" type="sldImg"/>
          </p:nvPr>
        </p:nvSpPr>
        <p:spPr>
          <a:xfrm>
            <a:off x="1295740" y="754380"/>
            <a:ext cx="5181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ccf590a41f_0_0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405575fdd_0_3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c405575fdd_0_3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a15543c83_2_1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ca15543c83_2_1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7cd9a2c4b_2_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c7cd9a2c4b_2_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c7cd9a2c4b_2_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cf590a41f_0_5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gccf590a41f_0_5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gccf590a41f_0_50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ccf590a41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31367"/>
            <a:ext cx="8839203" cy="476357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ccf590a41f_0_0"/>
          <p:cNvSpPr txBox="1"/>
          <p:nvPr/>
        </p:nvSpPr>
        <p:spPr>
          <a:xfrm>
            <a:off x="152400" y="210567"/>
            <a:ext cx="18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- Physical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05575fdd_0_37"/>
          <p:cNvSpPr/>
          <p:nvPr/>
        </p:nvSpPr>
        <p:spPr>
          <a:xfrm>
            <a:off x="3974415" y="6019920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Schedule Payment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c405575fdd_0_37"/>
          <p:cNvSpPr/>
          <p:nvPr/>
        </p:nvSpPr>
        <p:spPr>
          <a:xfrm>
            <a:off x="3974420" y="2666932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6.4 Manage Payment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c405575fdd_0_37"/>
          <p:cNvSpPr/>
          <p:nvPr/>
        </p:nvSpPr>
        <p:spPr>
          <a:xfrm>
            <a:off x="685792" y="2666925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Register Job Service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c405575fdd_0_37"/>
          <p:cNvSpPr/>
          <p:nvPr/>
        </p:nvSpPr>
        <p:spPr>
          <a:xfrm>
            <a:off x="3974415" y="4343420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Submit Job Service Request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gc405575fdd_0_37"/>
          <p:cNvGrpSpPr/>
          <p:nvPr/>
        </p:nvGrpSpPr>
        <p:grpSpPr>
          <a:xfrm>
            <a:off x="3784673" y="1324080"/>
            <a:ext cx="1750800" cy="884995"/>
            <a:chOff x="3784673" y="1324080"/>
            <a:chExt cx="1750800" cy="884995"/>
          </a:xfrm>
        </p:grpSpPr>
        <p:grpSp>
          <p:nvGrpSpPr>
            <p:cNvPr id="82" name="Google Shape;82;gc405575fdd_0_37"/>
            <p:cNvGrpSpPr/>
            <p:nvPr/>
          </p:nvGrpSpPr>
          <p:grpSpPr>
            <a:xfrm>
              <a:off x="4147440" y="1324080"/>
              <a:ext cx="414960" cy="537420"/>
              <a:chOff x="4147440" y="1324080"/>
              <a:chExt cx="414960" cy="537420"/>
            </a:xfrm>
          </p:grpSpPr>
          <p:sp>
            <p:nvSpPr>
              <p:cNvPr id="83" name="Google Shape;83;gc405575fdd_0_37"/>
              <p:cNvSpPr/>
              <p:nvPr/>
            </p:nvSpPr>
            <p:spPr>
              <a:xfrm>
                <a:off x="4164480" y="1324080"/>
                <a:ext cx="347400" cy="187800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4" name="Google Shape;84;gc405575fdd_0_37"/>
              <p:cNvCxnSpPr/>
              <p:nvPr/>
            </p:nvCxnSpPr>
            <p:spPr>
              <a:xfrm flipH="1">
                <a:off x="4336500" y="1512360"/>
                <a:ext cx="1500" cy="26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85" name="Google Shape;85;gc405575fdd_0_37"/>
              <p:cNvCxnSpPr/>
              <p:nvPr/>
            </p:nvCxnSpPr>
            <p:spPr>
              <a:xfrm flipH="1">
                <a:off x="4164000" y="1560960"/>
                <a:ext cx="174000" cy="9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86" name="Google Shape;86;gc405575fdd_0_37"/>
              <p:cNvCxnSpPr/>
              <p:nvPr/>
            </p:nvCxnSpPr>
            <p:spPr>
              <a:xfrm flipH="1">
                <a:off x="4147440" y="1771200"/>
                <a:ext cx="174000" cy="9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87" name="Google Shape;87;gc405575fdd_0_37"/>
              <p:cNvSpPr/>
              <p:nvPr/>
            </p:nvSpPr>
            <p:spPr>
              <a:xfrm>
                <a:off x="4338000" y="1512360"/>
                <a:ext cx="360" cy="360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4F81BD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88" name="Google Shape;88;gc405575fdd_0_37"/>
              <p:cNvCxnSpPr/>
              <p:nvPr/>
            </p:nvCxnSpPr>
            <p:spPr>
              <a:xfrm>
                <a:off x="4338000" y="1544040"/>
                <a:ext cx="206400" cy="9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89" name="Google Shape;89;gc405575fdd_0_37"/>
              <p:cNvCxnSpPr/>
              <p:nvPr/>
            </p:nvCxnSpPr>
            <p:spPr>
              <a:xfrm>
                <a:off x="4356000" y="1760040"/>
                <a:ext cx="206400" cy="9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90" name="Google Shape;90;gc405575fdd_0_37"/>
            <p:cNvSpPr/>
            <p:nvPr/>
          </p:nvSpPr>
          <p:spPr>
            <a:xfrm>
              <a:off x="3784673" y="1844275"/>
              <a:ext cx="17508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Service Provider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gc405575fdd_0_37"/>
          <p:cNvSpPr/>
          <p:nvPr/>
        </p:nvSpPr>
        <p:spPr>
          <a:xfrm>
            <a:off x="1364725" y="2097213"/>
            <a:ext cx="1320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JSR name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c405575fdd_0_37"/>
          <p:cNvSpPr/>
          <p:nvPr/>
        </p:nvSpPr>
        <p:spPr>
          <a:xfrm rot="-1079">
            <a:off x="2178027" y="2715085"/>
            <a:ext cx="19119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JSR properties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c405575fdd_0_37"/>
          <p:cNvSpPr/>
          <p:nvPr/>
        </p:nvSpPr>
        <p:spPr>
          <a:xfrm rot="387">
            <a:off x="4844461" y="5319614"/>
            <a:ext cx="2661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JSR Confirmation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c405575fdd_0_37"/>
          <p:cNvSpPr/>
          <p:nvPr/>
        </p:nvSpPr>
        <p:spPr>
          <a:xfrm>
            <a:off x="4748025" y="3719275"/>
            <a:ext cx="20913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 confirmation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c405575fdd_0_37"/>
          <p:cNvSpPr/>
          <p:nvPr/>
        </p:nvSpPr>
        <p:spPr>
          <a:xfrm>
            <a:off x="685800" y="1143360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6.2 Manage Map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c405575fdd_0_37"/>
          <p:cNvSpPr/>
          <p:nvPr/>
        </p:nvSpPr>
        <p:spPr>
          <a:xfrm flipH="1">
            <a:off x="2057040" y="1600200"/>
            <a:ext cx="2057400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stealth"/>
            <a:tailEnd len="lg" w="lg" type="triangle"/>
          </a:ln>
        </p:spPr>
      </p:sp>
      <p:sp>
        <p:nvSpPr>
          <p:cNvPr id="97" name="Google Shape;97;gc405575fdd_0_37"/>
          <p:cNvSpPr/>
          <p:nvPr/>
        </p:nvSpPr>
        <p:spPr>
          <a:xfrm>
            <a:off x="2507400" y="1143000"/>
            <a:ext cx="1150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c405575fdd_0_37"/>
          <p:cNvSpPr/>
          <p:nvPr/>
        </p:nvSpPr>
        <p:spPr>
          <a:xfrm>
            <a:off x="7499880" y="599760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Create an Account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c405575fdd_0_37"/>
          <p:cNvSpPr/>
          <p:nvPr/>
        </p:nvSpPr>
        <p:spPr>
          <a:xfrm>
            <a:off x="7550280" y="1574280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Sign into Account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c405575fdd_0_37"/>
          <p:cNvSpPr/>
          <p:nvPr/>
        </p:nvSpPr>
        <p:spPr>
          <a:xfrm flipH="1" rot="10800000">
            <a:off x="4811040" y="942102"/>
            <a:ext cx="2688120" cy="675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triangle"/>
            <a:tailEnd len="lg" w="lg" type="triangle"/>
          </a:ln>
        </p:spPr>
      </p:sp>
      <p:sp>
        <p:nvSpPr>
          <p:cNvPr id="101" name="Google Shape;101;gc405575fdd_0_37"/>
          <p:cNvSpPr/>
          <p:nvPr/>
        </p:nvSpPr>
        <p:spPr>
          <a:xfrm>
            <a:off x="4800600" y="1668240"/>
            <a:ext cx="2749302" cy="248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triangle"/>
            <a:tailEnd len="lg" w="lg" type="triangle"/>
          </a:ln>
        </p:spPr>
      </p:sp>
      <p:sp>
        <p:nvSpPr>
          <p:cNvPr id="102" name="Google Shape;102;gc405575fdd_0_37"/>
          <p:cNvSpPr/>
          <p:nvPr/>
        </p:nvSpPr>
        <p:spPr>
          <a:xfrm rot="-873609">
            <a:off x="5197729" y="964766"/>
            <a:ext cx="1798356" cy="33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 data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405575fdd_0_37"/>
          <p:cNvSpPr/>
          <p:nvPr/>
        </p:nvSpPr>
        <p:spPr>
          <a:xfrm rot="374366">
            <a:off x="5504027" y="1822674"/>
            <a:ext cx="1940495" cy="33378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gc405575fdd_0_37"/>
          <p:cNvCxnSpPr>
            <a:stCxn id="79" idx="3"/>
            <a:endCxn id="78" idx="1"/>
          </p:cNvCxnSpPr>
          <p:nvPr/>
        </p:nvCxnSpPr>
        <p:spPr>
          <a:xfrm>
            <a:off x="2057092" y="3009675"/>
            <a:ext cx="19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gc405575fdd_0_37"/>
          <p:cNvCxnSpPr>
            <a:stCxn id="78" idx="2"/>
            <a:endCxn id="80" idx="0"/>
          </p:cNvCxnSpPr>
          <p:nvPr/>
        </p:nvCxnSpPr>
        <p:spPr>
          <a:xfrm>
            <a:off x="4660070" y="3352432"/>
            <a:ext cx="0" cy="9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gc405575fdd_0_37"/>
          <p:cNvCxnSpPr>
            <a:stCxn id="80" idx="2"/>
            <a:endCxn id="77" idx="0"/>
          </p:cNvCxnSpPr>
          <p:nvPr/>
        </p:nvCxnSpPr>
        <p:spPr>
          <a:xfrm>
            <a:off x="4660065" y="5028920"/>
            <a:ext cx="0" cy="9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gc405575fdd_0_37"/>
          <p:cNvCxnSpPr>
            <a:stCxn id="95" idx="2"/>
            <a:endCxn id="79" idx="0"/>
          </p:cNvCxnSpPr>
          <p:nvPr/>
        </p:nvCxnSpPr>
        <p:spPr>
          <a:xfrm>
            <a:off x="1371450" y="1828860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gc405575fdd_0_37"/>
          <p:cNvSpPr txBox="1"/>
          <p:nvPr/>
        </p:nvSpPr>
        <p:spPr>
          <a:xfrm>
            <a:off x="152400" y="210575"/>
            <a:ext cx="401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DFD - Logical - ServiceProvider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15543c83_2_15"/>
          <p:cNvSpPr/>
          <p:nvPr/>
        </p:nvSpPr>
        <p:spPr>
          <a:xfrm>
            <a:off x="6820970" y="5105032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7.1 Create Feedback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a15543c83_2_15"/>
          <p:cNvSpPr/>
          <p:nvPr/>
        </p:nvSpPr>
        <p:spPr>
          <a:xfrm>
            <a:off x="3784667" y="3086250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Accept Job Service Request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a15543c83_2_15"/>
          <p:cNvSpPr/>
          <p:nvPr/>
        </p:nvSpPr>
        <p:spPr>
          <a:xfrm>
            <a:off x="542640" y="3086245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Submit Job Service Request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gca15543c83_2_15"/>
          <p:cNvGrpSpPr/>
          <p:nvPr/>
        </p:nvGrpSpPr>
        <p:grpSpPr>
          <a:xfrm>
            <a:off x="3784673" y="1324080"/>
            <a:ext cx="1750800" cy="884995"/>
            <a:chOff x="3784673" y="1324080"/>
            <a:chExt cx="1750800" cy="884995"/>
          </a:xfrm>
        </p:grpSpPr>
        <p:grpSp>
          <p:nvGrpSpPr>
            <p:cNvPr id="117" name="Google Shape;117;gca15543c83_2_15"/>
            <p:cNvGrpSpPr/>
            <p:nvPr/>
          </p:nvGrpSpPr>
          <p:grpSpPr>
            <a:xfrm>
              <a:off x="4147440" y="1324080"/>
              <a:ext cx="414960" cy="537420"/>
              <a:chOff x="4147440" y="1324080"/>
              <a:chExt cx="414960" cy="537420"/>
            </a:xfrm>
          </p:grpSpPr>
          <p:sp>
            <p:nvSpPr>
              <p:cNvPr id="118" name="Google Shape;118;gca15543c83_2_15"/>
              <p:cNvSpPr/>
              <p:nvPr/>
            </p:nvSpPr>
            <p:spPr>
              <a:xfrm>
                <a:off x="4164480" y="1324080"/>
                <a:ext cx="347400" cy="187800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9" name="Google Shape;119;gca15543c83_2_15"/>
              <p:cNvCxnSpPr/>
              <p:nvPr/>
            </p:nvCxnSpPr>
            <p:spPr>
              <a:xfrm flipH="1">
                <a:off x="4336500" y="1512360"/>
                <a:ext cx="1500" cy="26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0" name="Google Shape;120;gca15543c83_2_15"/>
              <p:cNvCxnSpPr/>
              <p:nvPr/>
            </p:nvCxnSpPr>
            <p:spPr>
              <a:xfrm flipH="1">
                <a:off x="4164000" y="1560960"/>
                <a:ext cx="174000" cy="9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1" name="Google Shape;121;gca15543c83_2_15"/>
              <p:cNvCxnSpPr/>
              <p:nvPr/>
            </p:nvCxnSpPr>
            <p:spPr>
              <a:xfrm flipH="1">
                <a:off x="4147440" y="1771200"/>
                <a:ext cx="174000" cy="9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22" name="Google Shape;122;gca15543c83_2_15"/>
              <p:cNvSpPr/>
              <p:nvPr/>
            </p:nvSpPr>
            <p:spPr>
              <a:xfrm>
                <a:off x="4338000" y="1512360"/>
                <a:ext cx="360" cy="360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4F81BD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123" name="Google Shape;123;gca15543c83_2_15"/>
              <p:cNvCxnSpPr/>
              <p:nvPr/>
            </p:nvCxnSpPr>
            <p:spPr>
              <a:xfrm>
                <a:off x="4338000" y="1544040"/>
                <a:ext cx="206400" cy="9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4" name="Google Shape;124;gca15543c83_2_15"/>
              <p:cNvCxnSpPr/>
              <p:nvPr/>
            </p:nvCxnSpPr>
            <p:spPr>
              <a:xfrm>
                <a:off x="4356000" y="1760040"/>
                <a:ext cx="206400" cy="9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25" name="Google Shape;125;gca15543c83_2_15"/>
            <p:cNvSpPr/>
            <p:nvPr/>
          </p:nvSpPr>
          <p:spPr>
            <a:xfrm>
              <a:off x="3784673" y="1844275"/>
              <a:ext cx="17508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Consumer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ca15543c83_2_15"/>
          <p:cNvSpPr/>
          <p:nvPr/>
        </p:nvSpPr>
        <p:spPr>
          <a:xfrm flipH="1">
            <a:off x="2057040" y="1600200"/>
            <a:ext cx="2057400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stealth"/>
            <a:tailEnd len="lg" w="lg" type="triangle"/>
          </a:ln>
        </p:spPr>
      </p:sp>
      <p:sp>
        <p:nvSpPr>
          <p:cNvPr id="127" name="Google Shape;127;gca15543c83_2_15"/>
          <p:cNvSpPr/>
          <p:nvPr/>
        </p:nvSpPr>
        <p:spPr>
          <a:xfrm>
            <a:off x="2400100" y="1185675"/>
            <a:ext cx="13713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Query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a15543c83_2_15"/>
          <p:cNvSpPr/>
          <p:nvPr/>
        </p:nvSpPr>
        <p:spPr>
          <a:xfrm>
            <a:off x="7499880" y="599760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Create an Account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ca15543c83_2_15"/>
          <p:cNvSpPr/>
          <p:nvPr/>
        </p:nvSpPr>
        <p:spPr>
          <a:xfrm>
            <a:off x="7550280" y="1574280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Sign into Account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ca15543c83_2_15"/>
          <p:cNvSpPr/>
          <p:nvPr/>
        </p:nvSpPr>
        <p:spPr>
          <a:xfrm flipH="1" rot="10800000">
            <a:off x="4811040" y="942102"/>
            <a:ext cx="2688120" cy="675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triangle"/>
            <a:tailEnd len="lg" w="lg" type="triangle"/>
          </a:ln>
        </p:spPr>
      </p:sp>
      <p:sp>
        <p:nvSpPr>
          <p:cNvPr id="131" name="Google Shape;131;gca15543c83_2_15"/>
          <p:cNvSpPr/>
          <p:nvPr/>
        </p:nvSpPr>
        <p:spPr>
          <a:xfrm>
            <a:off x="4800600" y="1668240"/>
            <a:ext cx="2749302" cy="248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triangle"/>
            <a:tailEnd len="lg" w="lg" type="triangle"/>
          </a:ln>
        </p:spPr>
      </p:sp>
      <p:sp>
        <p:nvSpPr>
          <p:cNvPr id="132" name="Google Shape;132;gca15543c83_2_15"/>
          <p:cNvSpPr/>
          <p:nvPr/>
        </p:nvSpPr>
        <p:spPr>
          <a:xfrm rot="-873609">
            <a:off x="5197729" y="964766"/>
            <a:ext cx="1798356" cy="33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 data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ca15543c83_2_15"/>
          <p:cNvSpPr/>
          <p:nvPr/>
        </p:nvSpPr>
        <p:spPr>
          <a:xfrm rot="374366">
            <a:off x="5504027" y="1822674"/>
            <a:ext cx="1940495" cy="33378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gca15543c83_2_15"/>
          <p:cNvCxnSpPr>
            <a:stCxn id="135" idx="3"/>
            <a:endCxn id="113" idx="1"/>
          </p:cNvCxnSpPr>
          <p:nvPr/>
        </p:nvCxnSpPr>
        <p:spPr>
          <a:xfrm>
            <a:off x="5155967" y="5447775"/>
            <a:ext cx="16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gca15543c83_2_15"/>
          <p:cNvCxnSpPr>
            <a:stCxn id="115" idx="3"/>
            <a:endCxn id="114" idx="1"/>
          </p:cNvCxnSpPr>
          <p:nvPr/>
        </p:nvCxnSpPr>
        <p:spPr>
          <a:xfrm>
            <a:off x="1913940" y="3428995"/>
            <a:ext cx="187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gca15543c83_2_15"/>
          <p:cNvSpPr/>
          <p:nvPr/>
        </p:nvSpPr>
        <p:spPr>
          <a:xfrm>
            <a:off x="399552" y="1257625"/>
            <a:ext cx="16575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Customize Search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gca15543c83_2_15"/>
          <p:cNvCxnSpPr>
            <a:stCxn id="137" idx="2"/>
            <a:endCxn id="115" idx="0"/>
          </p:cNvCxnSpPr>
          <p:nvPr/>
        </p:nvCxnSpPr>
        <p:spPr>
          <a:xfrm>
            <a:off x="1228302" y="1943125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gca15543c83_2_15"/>
          <p:cNvSpPr txBox="1"/>
          <p:nvPr/>
        </p:nvSpPr>
        <p:spPr>
          <a:xfrm>
            <a:off x="1290525" y="2206875"/>
            <a:ext cx="9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JSR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ca15543c83_2_15"/>
          <p:cNvSpPr txBox="1"/>
          <p:nvPr/>
        </p:nvSpPr>
        <p:spPr>
          <a:xfrm>
            <a:off x="2204925" y="2977525"/>
            <a:ext cx="13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JSR properties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ca15543c83_2_15"/>
          <p:cNvSpPr txBox="1"/>
          <p:nvPr/>
        </p:nvSpPr>
        <p:spPr>
          <a:xfrm>
            <a:off x="4520375" y="4101863"/>
            <a:ext cx="153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JSR confirmation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ca15543c83_2_15"/>
          <p:cNvSpPr/>
          <p:nvPr/>
        </p:nvSpPr>
        <p:spPr>
          <a:xfrm>
            <a:off x="3784667" y="5105025"/>
            <a:ext cx="1371300" cy="6855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Schedule Payment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gca15543c83_2_15"/>
          <p:cNvCxnSpPr>
            <a:stCxn id="114" idx="2"/>
            <a:endCxn id="135" idx="0"/>
          </p:cNvCxnSpPr>
          <p:nvPr/>
        </p:nvCxnSpPr>
        <p:spPr>
          <a:xfrm>
            <a:off x="4470317" y="3771750"/>
            <a:ext cx="0" cy="13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gca15543c83_2_15"/>
          <p:cNvSpPr txBox="1"/>
          <p:nvPr/>
        </p:nvSpPr>
        <p:spPr>
          <a:xfrm>
            <a:off x="5220625" y="5047563"/>
            <a:ext cx="15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Comment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ca15543c83_2_15"/>
          <p:cNvSpPr txBox="1"/>
          <p:nvPr/>
        </p:nvSpPr>
        <p:spPr>
          <a:xfrm>
            <a:off x="152400" y="210575"/>
            <a:ext cx="32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DFD - Logical - Consumer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2017-05-28T13:36:30Z</dcterms:created>
  <dc:creator>Yuri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</vt:i4>
  </property>
</Properties>
</file>