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h9ndpscxF+XNBP4488+2yfQ/EK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DBBED4-C958-41C5-BD51-5996BFF007F6}">
  <a:tblStyle styleId="{E4DBBED4-C958-41C5-BD51-5996BFF007F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457200" y="1600200"/>
            <a:ext cx="822888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457200" y="3963960"/>
            <a:ext cx="822888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2" type="body"/>
          </p:nvPr>
        </p:nvSpPr>
        <p:spPr>
          <a:xfrm>
            <a:off x="4673880" y="1600200"/>
            <a:ext cx="401544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3" type="body"/>
          </p:nvPr>
        </p:nvSpPr>
        <p:spPr>
          <a:xfrm>
            <a:off x="457200" y="3963960"/>
            <a:ext cx="401544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4" type="body"/>
          </p:nvPr>
        </p:nvSpPr>
        <p:spPr>
          <a:xfrm>
            <a:off x="4673880" y="3963960"/>
            <a:ext cx="401544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457200" y="1600200"/>
            <a:ext cx="264960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2" type="body"/>
          </p:nvPr>
        </p:nvSpPr>
        <p:spPr>
          <a:xfrm>
            <a:off x="3239640" y="1600200"/>
            <a:ext cx="264960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3" type="body"/>
          </p:nvPr>
        </p:nvSpPr>
        <p:spPr>
          <a:xfrm>
            <a:off x="6022080" y="1600200"/>
            <a:ext cx="264960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4" type="body"/>
          </p:nvPr>
        </p:nvSpPr>
        <p:spPr>
          <a:xfrm>
            <a:off x="457200" y="3963960"/>
            <a:ext cx="264960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5" type="body"/>
          </p:nvPr>
        </p:nvSpPr>
        <p:spPr>
          <a:xfrm>
            <a:off x="3239640" y="3963960"/>
            <a:ext cx="264960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6" type="body"/>
          </p:nvPr>
        </p:nvSpPr>
        <p:spPr>
          <a:xfrm>
            <a:off x="6022080" y="3963960"/>
            <a:ext cx="264960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/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"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2" type="body"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idx="1"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2" type="body"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3" type="body"/>
          </p:nvPr>
        </p:nvSpPr>
        <p:spPr>
          <a:xfrm>
            <a:off x="457200" y="3963960"/>
            <a:ext cx="401544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2" type="body"/>
          </p:nvPr>
        </p:nvSpPr>
        <p:spPr>
          <a:xfrm>
            <a:off x="4673880" y="1600200"/>
            <a:ext cx="401544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3" type="body"/>
          </p:nvPr>
        </p:nvSpPr>
        <p:spPr>
          <a:xfrm>
            <a:off x="4673880" y="3963960"/>
            <a:ext cx="401544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73880" y="1600200"/>
            <a:ext cx="401544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3" type="body"/>
          </p:nvPr>
        </p:nvSpPr>
        <p:spPr>
          <a:xfrm>
            <a:off x="457200" y="3963960"/>
            <a:ext cx="822888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Relationship Id="rId4" Type="http://schemas.openxmlformats.org/officeDocument/2006/relationships/image" Target="../media/image1.gif"/><Relationship Id="rId5" Type="http://schemas.openxmlformats.org/officeDocument/2006/relationships/image" Target="../media/image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/>
          <p:nvPr/>
        </p:nvSpPr>
        <p:spPr>
          <a:xfrm>
            <a:off x="457200" y="150550"/>
            <a:ext cx="8445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Context Diagram: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R1 - I2 - W9 - T3 (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SERVICEGENERALE)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- CS692</a:t>
            </a:r>
            <a:endParaRPr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563" y="1275925"/>
            <a:ext cx="478800" cy="6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500" y="5327825"/>
            <a:ext cx="478800" cy="6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1050" y="3315050"/>
            <a:ext cx="478800" cy="6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"/>
          <p:cNvSpPr/>
          <p:nvPr/>
        </p:nvSpPr>
        <p:spPr>
          <a:xfrm>
            <a:off x="49320" y="4114800"/>
            <a:ext cx="1322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Service </a:t>
            </a:r>
            <a:r>
              <a:rPr i="0" lang="en-US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Consumer</a:t>
            </a:r>
            <a:endParaRPr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5397450" y="5313550"/>
            <a:ext cx="1200900" cy="421500"/>
          </a:xfrm>
          <a:prstGeom prst="roundRect">
            <a:avLst>
              <a:gd fmla="val 16667" name="adj"/>
            </a:avLst>
          </a:prstGeom>
          <a:solidFill>
            <a:srgbClr val="4EAAFF">
              <a:alpha val="72549"/>
            </a:srgbClr>
          </a:solidFill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Payment Gateway</a:t>
            </a:r>
            <a:endParaRPr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7655290" y="4270750"/>
            <a:ext cx="1200900" cy="421500"/>
          </a:xfrm>
          <a:prstGeom prst="roundRect">
            <a:avLst>
              <a:gd fmla="val 16667" name="adj"/>
            </a:avLst>
          </a:prstGeom>
          <a:solidFill>
            <a:srgbClr val="4EAAFF">
              <a:alpha val="72549"/>
            </a:srgbClr>
          </a:solidFill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Media Platforms</a:t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5481325" y="969313"/>
            <a:ext cx="1200900" cy="421500"/>
          </a:xfrm>
          <a:prstGeom prst="roundRect">
            <a:avLst>
              <a:gd fmla="val 16667" name="adj"/>
            </a:avLst>
          </a:prstGeom>
          <a:solidFill>
            <a:srgbClr val="4EAAFF">
              <a:alpha val="72549"/>
            </a:srgbClr>
          </a:solidFill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</a:t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7580390" y="2036565"/>
            <a:ext cx="1200900" cy="421500"/>
          </a:xfrm>
          <a:prstGeom prst="roundRect">
            <a:avLst>
              <a:gd fmla="val 16667" name="adj"/>
            </a:avLst>
          </a:prstGeom>
          <a:solidFill>
            <a:srgbClr val="4EAAFF">
              <a:alpha val="72549"/>
            </a:srgbClr>
          </a:solidFill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Advertisement</a:t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3740349" y="3237453"/>
            <a:ext cx="1864800" cy="1156500"/>
          </a:xfrm>
          <a:prstGeom prst="roundRect">
            <a:avLst>
              <a:gd fmla="val 16667" name="adj"/>
            </a:avLst>
          </a:prstGeom>
          <a:solidFill>
            <a:srgbClr val="1971BB">
              <a:alpha val="85490"/>
            </a:srgbClr>
          </a:solidFill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 / Web </a:t>
            </a:r>
            <a:endParaRPr b="1" i="0" sz="2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 b="1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"/>
          <p:cNvSpPr/>
          <p:nvPr/>
        </p:nvSpPr>
        <p:spPr>
          <a:xfrm rot="7197157">
            <a:off x="6465710" y="3466149"/>
            <a:ext cx="138546" cy="182562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rgbClr val="134D7E"/>
            </a:solidFill>
            <a:prstDash val="solid"/>
            <a:round/>
            <a:headEnd len="lg" w="lg" type="triangle"/>
            <a:tailEnd len="lg" w="lg" type="triangle"/>
          </a:ln>
          <a:effectLst>
            <a:outerShdw blurRad="38100" rotWithShape="0" dir="5400000" dist="20160">
              <a:srgbClr val="000000">
                <a:alpha val="36470"/>
              </a:srgbClr>
            </a:outerShdw>
          </a:effectLst>
        </p:spPr>
      </p:sp>
      <p:sp>
        <p:nvSpPr>
          <p:cNvPr id="71" name="Google Shape;71;p1"/>
          <p:cNvSpPr/>
          <p:nvPr/>
        </p:nvSpPr>
        <p:spPr>
          <a:xfrm>
            <a:off x="5758488" y="5811125"/>
            <a:ext cx="478800" cy="51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5758488" y="5882663"/>
            <a:ext cx="4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i="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5842363" y="1452413"/>
            <a:ext cx="478800" cy="51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5932213" y="1508513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8016350" y="4793938"/>
            <a:ext cx="478800" cy="51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8071560" y="4850045"/>
            <a:ext cx="36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7948275" y="2541275"/>
            <a:ext cx="478800" cy="51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7948275" y="2597375"/>
            <a:ext cx="4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5389550" y="1948550"/>
            <a:ext cx="165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Locate services on map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7608700" y="3016238"/>
            <a:ext cx="132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Ad management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7934125" y="5306350"/>
            <a:ext cx="81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Sharing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5088175" y="6291075"/>
            <a:ext cx="198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Payment Processing System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268875" y="6140525"/>
            <a:ext cx="132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Service 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Manager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1591150" y="5249075"/>
            <a:ext cx="1819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Manage Accounts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Manage Payments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Manage Social Platforms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Manage Search Engine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Manage Maps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Manage Advertisements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Manage Job Requests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263975" y="3315050"/>
            <a:ext cx="1617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Profile Registration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User Authentication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Configure Payment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Search Advertisement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Submit Job Requests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39000" y="2014200"/>
            <a:ext cx="124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Service Provider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415150" y="904825"/>
            <a:ext cx="2514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Profile Registration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User Authentication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Configure Payment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Advertise Service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Locate Service on Map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Cross-post to Social Platforms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Accept Job Requests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/>
          <p:nvPr/>
        </p:nvSpPr>
        <p:spPr>
          <a:xfrm flipH="1" rot="-8381387">
            <a:off x="3518836" y="4326276"/>
            <a:ext cx="36894" cy="123589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rgbClr val="134D7E"/>
            </a:solidFill>
            <a:prstDash val="solid"/>
            <a:round/>
            <a:headEnd len="lg" w="lg" type="triangle"/>
            <a:tailEnd len="lg" w="lg" type="triangle"/>
          </a:ln>
          <a:effectLst>
            <a:outerShdw blurRad="38100" rotWithShape="0" dir="5400000" dist="20160">
              <a:srgbClr val="000000">
                <a:alpha val="36470"/>
              </a:srgbClr>
            </a:outerShdw>
          </a:effectLst>
        </p:spPr>
      </p:sp>
      <p:sp>
        <p:nvSpPr>
          <p:cNvPr id="89" name="Google Shape;89;p1"/>
          <p:cNvSpPr/>
          <p:nvPr/>
        </p:nvSpPr>
        <p:spPr>
          <a:xfrm flipH="1" rot="-2702369">
            <a:off x="3578038" y="2127169"/>
            <a:ext cx="55405" cy="116704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rgbClr val="134D7E"/>
            </a:solidFill>
            <a:prstDash val="solid"/>
            <a:round/>
            <a:headEnd len="lg" w="lg" type="triangle"/>
            <a:tailEnd len="lg" w="lg" type="triangle"/>
          </a:ln>
          <a:effectLst>
            <a:outerShdw blurRad="38100" rotWithShape="0" dir="5400000" dist="20160">
              <a:srgbClr val="000000">
                <a:alpha val="36470"/>
              </a:srgbClr>
            </a:outerShdw>
          </a:effectLst>
        </p:spPr>
      </p:sp>
      <p:sp>
        <p:nvSpPr>
          <p:cNvPr id="90" name="Google Shape;90;p1"/>
          <p:cNvSpPr/>
          <p:nvPr/>
        </p:nvSpPr>
        <p:spPr>
          <a:xfrm flipH="1" rot="-5673708">
            <a:off x="3253836" y="3385282"/>
            <a:ext cx="20369" cy="8920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rgbClr val="134D7E"/>
            </a:solidFill>
            <a:prstDash val="solid"/>
            <a:round/>
            <a:headEnd len="lg" w="lg" type="triangle"/>
            <a:tailEnd len="lg" w="lg" type="triangle"/>
          </a:ln>
          <a:effectLst>
            <a:outerShdw blurRad="38100" rotWithShape="0" dir="5400000" dist="20160">
              <a:srgbClr val="000000">
                <a:alpha val="36470"/>
              </a:srgbClr>
            </a:outerShdw>
          </a:effectLst>
        </p:spPr>
      </p:sp>
      <p:sp>
        <p:nvSpPr>
          <p:cNvPr id="91" name="Google Shape;91;p1"/>
          <p:cNvSpPr/>
          <p:nvPr/>
        </p:nvSpPr>
        <p:spPr>
          <a:xfrm flipH="1" rot="-1721331">
            <a:off x="5387178" y="4436619"/>
            <a:ext cx="18898" cy="8342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rgbClr val="134D7E"/>
            </a:solidFill>
            <a:prstDash val="solid"/>
            <a:round/>
            <a:headEnd len="lg" w="lg" type="triangle"/>
            <a:tailEnd len="lg" w="lg" type="triangle"/>
          </a:ln>
          <a:effectLst>
            <a:outerShdw blurRad="38100" rotWithShape="0" dir="5400000" dist="20160">
              <a:srgbClr val="000000">
                <a:alpha val="36470"/>
              </a:srgbClr>
            </a:outerShdw>
          </a:effectLst>
        </p:spPr>
      </p:sp>
      <p:sp>
        <p:nvSpPr>
          <p:cNvPr id="92" name="Google Shape;92;p1"/>
          <p:cNvSpPr/>
          <p:nvPr/>
        </p:nvSpPr>
        <p:spPr>
          <a:xfrm rot="-4548858">
            <a:off x="5973233" y="2448321"/>
            <a:ext cx="1200023" cy="151097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rgbClr val="134D7E"/>
            </a:solidFill>
            <a:prstDash val="solid"/>
            <a:round/>
            <a:headEnd len="lg" w="lg" type="triangle"/>
            <a:tailEnd len="lg" w="lg" type="triangle"/>
          </a:ln>
          <a:effectLst>
            <a:outerShdw blurRad="38100" rotWithShape="0" dir="5400000" dist="20160">
              <a:srgbClr val="000000">
                <a:alpha val="36470"/>
              </a:srgbClr>
            </a:outerShdw>
          </a:effectLst>
        </p:spPr>
      </p:sp>
      <p:sp>
        <p:nvSpPr>
          <p:cNvPr id="93" name="Google Shape;93;p1"/>
          <p:cNvSpPr/>
          <p:nvPr/>
        </p:nvSpPr>
        <p:spPr>
          <a:xfrm flipH="1" rot="1698422">
            <a:off x="5496291" y="2226231"/>
            <a:ext cx="33366" cy="97229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rgbClr val="134D7E"/>
            </a:solidFill>
            <a:prstDash val="solid"/>
            <a:round/>
            <a:headEnd len="lg" w="lg" type="triangle"/>
            <a:tailEnd len="lg" w="lg" type="triangle"/>
          </a:ln>
          <a:effectLst>
            <a:outerShdw blurRad="38100" rotWithShape="0" dir="5400000" dist="20160">
              <a:srgbClr val="000000">
                <a:alpha val="36470"/>
              </a:srgbClr>
            </a:outerShdw>
          </a:effectLst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p2"/>
          <p:cNvGraphicFramePr/>
          <p:nvPr/>
        </p:nvGraphicFramePr>
        <p:xfrm>
          <a:off x="629090" y="16869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{E4DBBED4-C958-41C5-BD51-5996BFF007F6}</a:tableStyleId>
              </a:tblPr>
              <a:tblGrid>
                <a:gridCol w="471600"/>
                <a:gridCol w="1905825"/>
                <a:gridCol w="2016050"/>
                <a:gridCol w="1187250"/>
                <a:gridCol w="1179000"/>
                <a:gridCol w="1258200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b="1"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b="1"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Source</a:t>
                      </a:r>
                      <a:endParaRPr b="1"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Target</a:t>
                      </a:r>
                      <a:endParaRPr b="1"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Frequency</a:t>
                      </a:r>
                      <a:endParaRPr b="1"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Validation</a:t>
                      </a:r>
                      <a:endParaRPr b="1"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 system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 General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Realtime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Coordinates accuracy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 system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Advertisement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 General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Realtime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 relevance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Social system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Socials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Social Network Systems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Realtime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Cross post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5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Finance system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Payment Gateway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Online Payment Service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Realtime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 match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99" name="Google Shape;99;p2"/>
          <p:cNvSpPr txBox="1"/>
          <p:nvPr/>
        </p:nvSpPr>
        <p:spPr>
          <a:xfrm>
            <a:off x="421550" y="459825"/>
            <a:ext cx="843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 Table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R1 - I2 - W9 - T3 (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SERVICEGENERALE)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CS692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2</vt:i4>
  </property>
</Properties>
</file>