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a1a1e436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a1a1e436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9e80cab1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9e80cab1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591f978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591f978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591f9784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591f9784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591f9784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591f9784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591f9784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591f9784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2325" y="69550"/>
            <a:ext cx="224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r>
              <a:rPr lang="en"/>
              <a:t> General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1. User’s Account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755275" y="3853850"/>
            <a:ext cx="10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Accountant</a:t>
            </a:r>
            <a:endParaRPr sz="1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982025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700025" y="685150"/>
            <a:ext cx="148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Manager </a:t>
            </a:r>
            <a:endParaRPr sz="1000"/>
          </a:p>
        </p:txBody>
      </p:sp>
      <p:sp>
        <p:nvSpPr>
          <p:cNvPr id="58" name="Google Shape;58;p13"/>
          <p:cNvSpPr txBox="1"/>
          <p:nvPr/>
        </p:nvSpPr>
        <p:spPr>
          <a:xfrm>
            <a:off x="7654775" y="29221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Expert</a:t>
            </a:r>
            <a:endParaRPr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7661829" y="1761846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 Specialist</a:t>
            </a:r>
            <a:endParaRPr sz="10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2062585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3143121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4093971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469975" y="33215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 Service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469975" y="232620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Provider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477029" y="1251921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</a:t>
            </a:r>
            <a:endParaRPr sz="10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1552660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2633196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3584046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3304650" y="1490025"/>
            <a:ext cx="2534700" cy="507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1.1 Create an Account</a:t>
            </a:r>
            <a:endParaRPr sz="1200"/>
          </a:p>
        </p:txBody>
      </p:sp>
      <p:sp>
        <p:nvSpPr>
          <p:cNvPr id="70" name="Google Shape;70;p13"/>
          <p:cNvSpPr/>
          <p:nvPr/>
        </p:nvSpPr>
        <p:spPr>
          <a:xfrm>
            <a:off x="3304650" y="2114400"/>
            <a:ext cx="2534700" cy="507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1.2 Sign into Account</a:t>
            </a:r>
            <a:endParaRPr sz="1200"/>
          </a:p>
        </p:txBody>
      </p:sp>
      <p:sp>
        <p:nvSpPr>
          <p:cNvPr id="71" name="Google Shape;71;p13"/>
          <p:cNvSpPr/>
          <p:nvPr/>
        </p:nvSpPr>
        <p:spPr>
          <a:xfrm>
            <a:off x="3304650" y="2760200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1.3 Delete an Account</a:t>
            </a:r>
            <a:endParaRPr sz="1200"/>
          </a:p>
        </p:txBody>
      </p:sp>
      <p:sp>
        <p:nvSpPr>
          <p:cNvPr id="72" name="Google Shape;72;p13"/>
          <p:cNvSpPr/>
          <p:nvPr/>
        </p:nvSpPr>
        <p:spPr>
          <a:xfrm>
            <a:off x="3304650" y="3406000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1.4 Account Verification </a:t>
            </a:r>
            <a:endParaRPr sz="1200"/>
          </a:p>
        </p:txBody>
      </p:sp>
      <p:cxnSp>
        <p:nvCxnSpPr>
          <p:cNvPr id="73" name="Google Shape;73;p13"/>
          <p:cNvCxnSpPr>
            <a:stCxn id="56" idx="1"/>
            <a:endCxn id="69" idx="6"/>
          </p:cNvCxnSpPr>
          <p:nvPr/>
        </p:nvCxnSpPr>
        <p:spPr>
          <a:xfrm flipH="1">
            <a:off x="5839325" y="1236026"/>
            <a:ext cx="22971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56" idx="1"/>
            <a:endCxn id="70" idx="6"/>
          </p:cNvCxnSpPr>
          <p:nvPr/>
        </p:nvCxnSpPr>
        <p:spPr>
          <a:xfrm flipH="1">
            <a:off x="5839325" y="1236026"/>
            <a:ext cx="2297100" cy="11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56" idx="1"/>
            <a:endCxn id="71" idx="6"/>
          </p:cNvCxnSpPr>
          <p:nvPr/>
        </p:nvCxnSpPr>
        <p:spPr>
          <a:xfrm flipH="1">
            <a:off x="5839325" y="1236026"/>
            <a:ext cx="2297100" cy="17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56" idx="1"/>
            <a:endCxn id="72" idx="6"/>
          </p:cNvCxnSpPr>
          <p:nvPr/>
        </p:nvCxnSpPr>
        <p:spPr>
          <a:xfrm flipH="1">
            <a:off x="5839325" y="1236026"/>
            <a:ext cx="22971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60" idx="1"/>
            <a:endCxn id="69" idx="6"/>
          </p:cNvCxnSpPr>
          <p:nvPr/>
        </p:nvCxnSpPr>
        <p:spPr>
          <a:xfrm rot="10800000">
            <a:off x="5839325" y="1743886"/>
            <a:ext cx="229710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60" idx="1"/>
            <a:endCxn id="70" idx="6"/>
          </p:cNvCxnSpPr>
          <p:nvPr/>
        </p:nvCxnSpPr>
        <p:spPr>
          <a:xfrm flipH="1">
            <a:off x="5839325" y="2316586"/>
            <a:ext cx="22971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60" idx="1"/>
            <a:endCxn id="71" idx="6"/>
          </p:cNvCxnSpPr>
          <p:nvPr/>
        </p:nvCxnSpPr>
        <p:spPr>
          <a:xfrm flipH="1">
            <a:off x="5839325" y="2316586"/>
            <a:ext cx="2297100" cy="6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60" idx="1"/>
            <a:endCxn id="72" idx="6"/>
          </p:cNvCxnSpPr>
          <p:nvPr/>
        </p:nvCxnSpPr>
        <p:spPr>
          <a:xfrm flipH="1">
            <a:off x="5839325" y="2316586"/>
            <a:ext cx="2297100" cy="13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61" idx="1"/>
            <a:endCxn id="69" idx="6"/>
          </p:cNvCxnSpPr>
          <p:nvPr/>
        </p:nvCxnSpPr>
        <p:spPr>
          <a:xfrm rot="10800000">
            <a:off x="5839325" y="1744122"/>
            <a:ext cx="2297100" cy="16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61" idx="1"/>
            <a:endCxn id="70" idx="6"/>
          </p:cNvCxnSpPr>
          <p:nvPr/>
        </p:nvCxnSpPr>
        <p:spPr>
          <a:xfrm rot="10800000">
            <a:off x="5839325" y="2368422"/>
            <a:ext cx="2297100" cy="10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61" idx="1"/>
            <a:endCxn id="71" idx="6"/>
          </p:cNvCxnSpPr>
          <p:nvPr/>
        </p:nvCxnSpPr>
        <p:spPr>
          <a:xfrm rot="10800000">
            <a:off x="5839325" y="3014022"/>
            <a:ext cx="229710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61" idx="1"/>
            <a:endCxn id="72" idx="6"/>
          </p:cNvCxnSpPr>
          <p:nvPr/>
        </p:nvCxnSpPr>
        <p:spPr>
          <a:xfrm flipH="1">
            <a:off x="5839325" y="3397122"/>
            <a:ext cx="22971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62" idx="1"/>
            <a:endCxn id="69" idx="6"/>
          </p:cNvCxnSpPr>
          <p:nvPr/>
        </p:nvCxnSpPr>
        <p:spPr>
          <a:xfrm rot="10800000">
            <a:off x="5839325" y="1743972"/>
            <a:ext cx="2297100" cy="26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62" idx="1"/>
            <a:endCxn id="70" idx="6"/>
          </p:cNvCxnSpPr>
          <p:nvPr/>
        </p:nvCxnSpPr>
        <p:spPr>
          <a:xfrm rot="10800000">
            <a:off x="5839325" y="2368272"/>
            <a:ext cx="2297100" cy="19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stCxn id="62" idx="1"/>
            <a:endCxn id="71" idx="6"/>
          </p:cNvCxnSpPr>
          <p:nvPr/>
        </p:nvCxnSpPr>
        <p:spPr>
          <a:xfrm rot="10800000">
            <a:off x="5839325" y="3014172"/>
            <a:ext cx="2297100" cy="13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62" idx="1"/>
            <a:endCxn id="72" idx="6"/>
          </p:cNvCxnSpPr>
          <p:nvPr/>
        </p:nvCxnSpPr>
        <p:spPr>
          <a:xfrm rot="10800000">
            <a:off x="5839325" y="3660072"/>
            <a:ext cx="22971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66" idx="3"/>
            <a:endCxn id="69" idx="2"/>
          </p:cNvCxnSpPr>
          <p:nvPr/>
        </p:nvCxnSpPr>
        <p:spPr>
          <a:xfrm flipH="1" rot="10800000">
            <a:off x="1201824" y="1743961"/>
            <a:ext cx="2102700" cy="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66" idx="3"/>
            <a:endCxn id="70" idx="2"/>
          </p:cNvCxnSpPr>
          <p:nvPr/>
        </p:nvCxnSpPr>
        <p:spPr>
          <a:xfrm>
            <a:off x="1201824" y="1806661"/>
            <a:ext cx="21027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3"/>
          <p:cNvCxnSpPr>
            <a:stCxn id="66" idx="3"/>
            <a:endCxn id="71" idx="2"/>
          </p:cNvCxnSpPr>
          <p:nvPr/>
        </p:nvCxnSpPr>
        <p:spPr>
          <a:xfrm>
            <a:off x="1201824" y="1806661"/>
            <a:ext cx="2102700" cy="12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>
            <a:stCxn id="66" idx="3"/>
            <a:endCxn id="72" idx="2"/>
          </p:cNvCxnSpPr>
          <p:nvPr/>
        </p:nvCxnSpPr>
        <p:spPr>
          <a:xfrm>
            <a:off x="1201824" y="1806661"/>
            <a:ext cx="2102700" cy="18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3"/>
          <p:cNvCxnSpPr>
            <a:stCxn id="67" idx="3"/>
            <a:endCxn id="69" idx="2"/>
          </p:cNvCxnSpPr>
          <p:nvPr/>
        </p:nvCxnSpPr>
        <p:spPr>
          <a:xfrm flipH="1" rot="10800000">
            <a:off x="1201824" y="1743897"/>
            <a:ext cx="2102700" cy="11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3"/>
          <p:cNvCxnSpPr>
            <a:stCxn id="67" idx="3"/>
            <a:endCxn id="70" idx="2"/>
          </p:cNvCxnSpPr>
          <p:nvPr/>
        </p:nvCxnSpPr>
        <p:spPr>
          <a:xfrm flipH="1" rot="10800000">
            <a:off x="1201824" y="2368497"/>
            <a:ext cx="2102700" cy="5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67" idx="3"/>
            <a:endCxn id="71" idx="2"/>
          </p:cNvCxnSpPr>
          <p:nvPr/>
        </p:nvCxnSpPr>
        <p:spPr>
          <a:xfrm>
            <a:off x="1201824" y="2887197"/>
            <a:ext cx="2102700" cy="1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3"/>
          <p:cNvCxnSpPr>
            <a:stCxn id="67" idx="3"/>
            <a:endCxn id="72" idx="2"/>
          </p:cNvCxnSpPr>
          <p:nvPr/>
        </p:nvCxnSpPr>
        <p:spPr>
          <a:xfrm>
            <a:off x="1201824" y="2887197"/>
            <a:ext cx="2102700" cy="7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3"/>
          <p:cNvCxnSpPr>
            <a:stCxn id="68" idx="3"/>
            <a:endCxn id="69" idx="2"/>
          </p:cNvCxnSpPr>
          <p:nvPr/>
        </p:nvCxnSpPr>
        <p:spPr>
          <a:xfrm flipH="1" rot="10800000">
            <a:off x="1201824" y="1744047"/>
            <a:ext cx="2102700" cy="20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3"/>
          <p:cNvCxnSpPr>
            <a:stCxn id="68" idx="3"/>
            <a:endCxn id="70" idx="2"/>
          </p:cNvCxnSpPr>
          <p:nvPr/>
        </p:nvCxnSpPr>
        <p:spPr>
          <a:xfrm flipH="1" rot="10800000">
            <a:off x="1201824" y="2368347"/>
            <a:ext cx="210270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3"/>
          <p:cNvCxnSpPr>
            <a:stCxn id="68" idx="3"/>
            <a:endCxn id="71" idx="2"/>
          </p:cNvCxnSpPr>
          <p:nvPr/>
        </p:nvCxnSpPr>
        <p:spPr>
          <a:xfrm flipH="1" rot="10800000">
            <a:off x="1201824" y="3014247"/>
            <a:ext cx="21027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3"/>
          <p:cNvCxnSpPr>
            <a:stCxn id="68" idx="3"/>
            <a:endCxn id="72" idx="2"/>
          </p:cNvCxnSpPr>
          <p:nvPr/>
        </p:nvCxnSpPr>
        <p:spPr>
          <a:xfrm flipH="1" rot="10800000">
            <a:off x="1201824" y="3659847"/>
            <a:ext cx="21027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7755275" y="3853850"/>
            <a:ext cx="10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Accountant</a:t>
            </a:r>
            <a:endParaRPr sz="1000"/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982025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7700025" y="685150"/>
            <a:ext cx="148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Manager </a:t>
            </a:r>
            <a:endParaRPr sz="1000"/>
          </a:p>
        </p:txBody>
      </p:sp>
      <p:sp>
        <p:nvSpPr>
          <p:cNvPr id="108" name="Google Shape;108;p14"/>
          <p:cNvSpPr txBox="1"/>
          <p:nvPr/>
        </p:nvSpPr>
        <p:spPr>
          <a:xfrm>
            <a:off x="7654775" y="29221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Expert</a:t>
            </a:r>
            <a:endParaRPr sz="1000"/>
          </a:p>
        </p:txBody>
      </p:sp>
      <p:sp>
        <p:nvSpPr>
          <p:cNvPr id="109" name="Google Shape;109;p14"/>
          <p:cNvSpPr txBox="1"/>
          <p:nvPr/>
        </p:nvSpPr>
        <p:spPr>
          <a:xfrm>
            <a:off x="7661829" y="1761846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 Specialist</a:t>
            </a:r>
            <a:endParaRPr sz="1000"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2062585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3143121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4093971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469975" y="33215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 Service</a:t>
            </a:r>
            <a:endParaRPr sz="1000"/>
          </a:p>
        </p:txBody>
      </p:sp>
      <p:sp>
        <p:nvSpPr>
          <p:cNvPr id="114" name="Google Shape;114;p14"/>
          <p:cNvSpPr txBox="1"/>
          <p:nvPr/>
        </p:nvSpPr>
        <p:spPr>
          <a:xfrm>
            <a:off x="469975" y="232620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Provider</a:t>
            </a:r>
            <a:endParaRPr sz="1000"/>
          </a:p>
        </p:txBody>
      </p:sp>
      <p:sp>
        <p:nvSpPr>
          <p:cNvPr id="115" name="Google Shape;115;p14"/>
          <p:cNvSpPr txBox="1"/>
          <p:nvPr/>
        </p:nvSpPr>
        <p:spPr>
          <a:xfrm>
            <a:off x="477029" y="1251921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</a:t>
            </a:r>
            <a:endParaRPr sz="1000"/>
          </a:p>
        </p:txBody>
      </p:sp>
      <p:pic>
        <p:nvPicPr>
          <p:cNvPr id="116" name="Google Shape;1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1552660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2633196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3584046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/>
          <p:nvPr/>
        </p:nvSpPr>
        <p:spPr>
          <a:xfrm>
            <a:off x="3304650" y="1490025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2.1 Map Search</a:t>
            </a:r>
            <a:endParaRPr sz="1200"/>
          </a:p>
        </p:txBody>
      </p:sp>
      <p:sp>
        <p:nvSpPr>
          <p:cNvPr id="120" name="Google Shape;120;p14"/>
          <p:cNvSpPr/>
          <p:nvPr/>
        </p:nvSpPr>
        <p:spPr>
          <a:xfrm>
            <a:off x="3304650" y="2114400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2.2 Keyword Search</a:t>
            </a:r>
            <a:endParaRPr sz="1200"/>
          </a:p>
        </p:txBody>
      </p:sp>
      <p:sp>
        <p:nvSpPr>
          <p:cNvPr id="121" name="Google Shape;121;p14"/>
          <p:cNvSpPr/>
          <p:nvPr/>
        </p:nvSpPr>
        <p:spPr>
          <a:xfrm>
            <a:off x="3304650" y="2760200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2.3 Industry Search</a:t>
            </a:r>
            <a:endParaRPr sz="1200"/>
          </a:p>
        </p:txBody>
      </p:sp>
      <p:sp>
        <p:nvSpPr>
          <p:cNvPr id="122" name="Google Shape;122;p14"/>
          <p:cNvSpPr/>
          <p:nvPr/>
        </p:nvSpPr>
        <p:spPr>
          <a:xfrm>
            <a:off x="3304650" y="3406000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2.4 Best Rating Search</a:t>
            </a:r>
            <a:endParaRPr sz="1200"/>
          </a:p>
        </p:txBody>
      </p:sp>
      <p:sp>
        <p:nvSpPr>
          <p:cNvPr id="123" name="Google Shape;123;p14"/>
          <p:cNvSpPr txBox="1"/>
          <p:nvPr/>
        </p:nvSpPr>
        <p:spPr>
          <a:xfrm>
            <a:off x="110925" y="108575"/>
            <a:ext cx="275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General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2. Customize Search</a:t>
            </a:r>
            <a:endParaRPr/>
          </a:p>
        </p:txBody>
      </p:sp>
      <p:cxnSp>
        <p:nvCxnSpPr>
          <p:cNvPr id="124" name="Google Shape;124;p14"/>
          <p:cNvCxnSpPr>
            <a:stCxn id="106" idx="1"/>
            <a:endCxn id="119" idx="6"/>
          </p:cNvCxnSpPr>
          <p:nvPr/>
        </p:nvCxnSpPr>
        <p:spPr>
          <a:xfrm flipH="1">
            <a:off x="5839325" y="1236026"/>
            <a:ext cx="22971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4"/>
          <p:cNvCxnSpPr>
            <a:stCxn id="106" idx="1"/>
            <a:endCxn id="120" idx="6"/>
          </p:cNvCxnSpPr>
          <p:nvPr/>
        </p:nvCxnSpPr>
        <p:spPr>
          <a:xfrm flipH="1">
            <a:off x="5839325" y="1236026"/>
            <a:ext cx="2297100" cy="11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4"/>
          <p:cNvCxnSpPr>
            <a:stCxn id="106" idx="1"/>
            <a:endCxn id="121" idx="6"/>
          </p:cNvCxnSpPr>
          <p:nvPr/>
        </p:nvCxnSpPr>
        <p:spPr>
          <a:xfrm flipH="1">
            <a:off x="5839325" y="1236026"/>
            <a:ext cx="2297100" cy="17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4"/>
          <p:cNvCxnSpPr>
            <a:stCxn id="106" idx="1"/>
            <a:endCxn id="122" idx="6"/>
          </p:cNvCxnSpPr>
          <p:nvPr/>
        </p:nvCxnSpPr>
        <p:spPr>
          <a:xfrm flipH="1">
            <a:off x="5839325" y="1236026"/>
            <a:ext cx="22971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4"/>
          <p:cNvCxnSpPr>
            <a:stCxn id="110" idx="1"/>
            <a:endCxn id="119" idx="6"/>
          </p:cNvCxnSpPr>
          <p:nvPr/>
        </p:nvCxnSpPr>
        <p:spPr>
          <a:xfrm rot="10800000">
            <a:off x="5839325" y="1743886"/>
            <a:ext cx="229710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4"/>
          <p:cNvCxnSpPr>
            <a:stCxn id="110" idx="1"/>
            <a:endCxn id="120" idx="6"/>
          </p:cNvCxnSpPr>
          <p:nvPr/>
        </p:nvCxnSpPr>
        <p:spPr>
          <a:xfrm flipH="1">
            <a:off x="5839325" y="2316586"/>
            <a:ext cx="22971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4"/>
          <p:cNvCxnSpPr>
            <a:stCxn id="110" idx="1"/>
            <a:endCxn id="121" idx="6"/>
          </p:cNvCxnSpPr>
          <p:nvPr/>
        </p:nvCxnSpPr>
        <p:spPr>
          <a:xfrm flipH="1">
            <a:off x="5839325" y="2316586"/>
            <a:ext cx="2297100" cy="6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4"/>
          <p:cNvCxnSpPr>
            <a:stCxn id="110" idx="1"/>
            <a:endCxn id="122" idx="6"/>
          </p:cNvCxnSpPr>
          <p:nvPr/>
        </p:nvCxnSpPr>
        <p:spPr>
          <a:xfrm flipH="1">
            <a:off x="5839325" y="2316586"/>
            <a:ext cx="2297100" cy="13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4"/>
          <p:cNvCxnSpPr>
            <a:stCxn id="111" idx="1"/>
            <a:endCxn id="119" idx="6"/>
          </p:cNvCxnSpPr>
          <p:nvPr/>
        </p:nvCxnSpPr>
        <p:spPr>
          <a:xfrm rot="10800000">
            <a:off x="5839325" y="1744122"/>
            <a:ext cx="2297100" cy="16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4"/>
          <p:cNvCxnSpPr>
            <a:stCxn id="111" idx="1"/>
            <a:endCxn id="120" idx="6"/>
          </p:cNvCxnSpPr>
          <p:nvPr/>
        </p:nvCxnSpPr>
        <p:spPr>
          <a:xfrm rot="10800000">
            <a:off x="5839325" y="2368422"/>
            <a:ext cx="2297100" cy="10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4"/>
          <p:cNvCxnSpPr>
            <a:stCxn id="111" idx="1"/>
            <a:endCxn id="121" idx="6"/>
          </p:cNvCxnSpPr>
          <p:nvPr/>
        </p:nvCxnSpPr>
        <p:spPr>
          <a:xfrm rot="10800000">
            <a:off x="5839325" y="3014022"/>
            <a:ext cx="229710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4"/>
          <p:cNvCxnSpPr>
            <a:stCxn id="111" idx="1"/>
            <a:endCxn id="122" idx="6"/>
          </p:cNvCxnSpPr>
          <p:nvPr/>
        </p:nvCxnSpPr>
        <p:spPr>
          <a:xfrm flipH="1">
            <a:off x="5839325" y="3397122"/>
            <a:ext cx="22971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4"/>
          <p:cNvCxnSpPr>
            <a:stCxn id="112" idx="1"/>
            <a:endCxn id="119" idx="6"/>
          </p:cNvCxnSpPr>
          <p:nvPr/>
        </p:nvCxnSpPr>
        <p:spPr>
          <a:xfrm rot="10800000">
            <a:off x="5839325" y="1743972"/>
            <a:ext cx="2297100" cy="26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4"/>
          <p:cNvCxnSpPr>
            <a:stCxn id="112" idx="1"/>
            <a:endCxn id="120" idx="6"/>
          </p:cNvCxnSpPr>
          <p:nvPr/>
        </p:nvCxnSpPr>
        <p:spPr>
          <a:xfrm rot="10800000">
            <a:off x="5839325" y="2368272"/>
            <a:ext cx="2297100" cy="19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4"/>
          <p:cNvCxnSpPr>
            <a:stCxn id="112" idx="1"/>
            <a:endCxn id="121" idx="6"/>
          </p:cNvCxnSpPr>
          <p:nvPr/>
        </p:nvCxnSpPr>
        <p:spPr>
          <a:xfrm rot="10800000">
            <a:off x="5839325" y="3014172"/>
            <a:ext cx="2297100" cy="13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4"/>
          <p:cNvCxnSpPr>
            <a:stCxn id="112" idx="1"/>
            <a:endCxn id="122" idx="6"/>
          </p:cNvCxnSpPr>
          <p:nvPr/>
        </p:nvCxnSpPr>
        <p:spPr>
          <a:xfrm rot="10800000">
            <a:off x="5839325" y="3660072"/>
            <a:ext cx="22971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4"/>
          <p:cNvCxnSpPr>
            <a:stCxn id="116" idx="3"/>
            <a:endCxn id="119" idx="2"/>
          </p:cNvCxnSpPr>
          <p:nvPr/>
        </p:nvCxnSpPr>
        <p:spPr>
          <a:xfrm flipH="1" rot="10800000">
            <a:off x="1201824" y="1743961"/>
            <a:ext cx="2102700" cy="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4"/>
          <p:cNvCxnSpPr>
            <a:stCxn id="116" idx="3"/>
            <a:endCxn id="120" idx="2"/>
          </p:cNvCxnSpPr>
          <p:nvPr/>
        </p:nvCxnSpPr>
        <p:spPr>
          <a:xfrm>
            <a:off x="1201824" y="1806661"/>
            <a:ext cx="21027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4"/>
          <p:cNvCxnSpPr>
            <a:stCxn id="116" idx="3"/>
            <a:endCxn id="121" idx="2"/>
          </p:cNvCxnSpPr>
          <p:nvPr/>
        </p:nvCxnSpPr>
        <p:spPr>
          <a:xfrm>
            <a:off x="1201824" y="1806661"/>
            <a:ext cx="2102700" cy="12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4"/>
          <p:cNvCxnSpPr>
            <a:stCxn id="116" idx="3"/>
            <a:endCxn id="122" idx="2"/>
          </p:cNvCxnSpPr>
          <p:nvPr/>
        </p:nvCxnSpPr>
        <p:spPr>
          <a:xfrm>
            <a:off x="1201824" y="1806661"/>
            <a:ext cx="2102700" cy="18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4"/>
          <p:cNvCxnSpPr>
            <a:stCxn id="117" idx="3"/>
            <a:endCxn id="119" idx="2"/>
          </p:cNvCxnSpPr>
          <p:nvPr/>
        </p:nvCxnSpPr>
        <p:spPr>
          <a:xfrm flipH="1" rot="10800000">
            <a:off x="1201824" y="1743897"/>
            <a:ext cx="2102700" cy="11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4"/>
          <p:cNvCxnSpPr>
            <a:stCxn id="117" idx="3"/>
            <a:endCxn id="120" idx="2"/>
          </p:cNvCxnSpPr>
          <p:nvPr/>
        </p:nvCxnSpPr>
        <p:spPr>
          <a:xfrm flipH="1" rot="10800000">
            <a:off x="1201824" y="2368497"/>
            <a:ext cx="2102700" cy="5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4"/>
          <p:cNvCxnSpPr>
            <a:stCxn id="117" idx="3"/>
            <a:endCxn id="121" idx="2"/>
          </p:cNvCxnSpPr>
          <p:nvPr/>
        </p:nvCxnSpPr>
        <p:spPr>
          <a:xfrm>
            <a:off x="1201824" y="2887197"/>
            <a:ext cx="2102700" cy="1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4"/>
          <p:cNvCxnSpPr>
            <a:stCxn id="117" idx="3"/>
            <a:endCxn id="122" idx="2"/>
          </p:cNvCxnSpPr>
          <p:nvPr/>
        </p:nvCxnSpPr>
        <p:spPr>
          <a:xfrm>
            <a:off x="1201824" y="2887197"/>
            <a:ext cx="2102700" cy="7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4"/>
          <p:cNvCxnSpPr>
            <a:stCxn id="118" idx="3"/>
            <a:endCxn id="122" idx="2"/>
          </p:cNvCxnSpPr>
          <p:nvPr/>
        </p:nvCxnSpPr>
        <p:spPr>
          <a:xfrm flipH="1" rot="10800000">
            <a:off x="1201824" y="3659847"/>
            <a:ext cx="21027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4"/>
          <p:cNvCxnSpPr>
            <a:stCxn id="118" idx="3"/>
            <a:endCxn id="121" idx="2"/>
          </p:cNvCxnSpPr>
          <p:nvPr/>
        </p:nvCxnSpPr>
        <p:spPr>
          <a:xfrm flipH="1" rot="10800000">
            <a:off x="1201824" y="3014247"/>
            <a:ext cx="21027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4"/>
          <p:cNvCxnSpPr>
            <a:stCxn id="118" idx="3"/>
            <a:endCxn id="120" idx="2"/>
          </p:cNvCxnSpPr>
          <p:nvPr/>
        </p:nvCxnSpPr>
        <p:spPr>
          <a:xfrm flipH="1" rot="10800000">
            <a:off x="1201824" y="2368347"/>
            <a:ext cx="210270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4"/>
          <p:cNvCxnSpPr>
            <a:stCxn id="118" idx="3"/>
            <a:endCxn id="119" idx="2"/>
          </p:cNvCxnSpPr>
          <p:nvPr/>
        </p:nvCxnSpPr>
        <p:spPr>
          <a:xfrm flipH="1" rot="10800000">
            <a:off x="1201824" y="1744047"/>
            <a:ext cx="2102700" cy="20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/>
        </p:nvSpPr>
        <p:spPr>
          <a:xfrm>
            <a:off x="231600" y="275700"/>
            <a:ext cx="275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General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3. Job Advertisement</a:t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7755275" y="3853850"/>
            <a:ext cx="10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Accountant</a:t>
            </a:r>
            <a:endParaRPr sz="1000"/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982025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/>
          <p:nvPr/>
        </p:nvSpPr>
        <p:spPr>
          <a:xfrm>
            <a:off x="7700025" y="685150"/>
            <a:ext cx="148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Manager </a:t>
            </a:r>
            <a:endParaRPr sz="1000"/>
          </a:p>
        </p:txBody>
      </p:sp>
      <p:sp>
        <p:nvSpPr>
          <p:cNvPr id="160" name="Google Shape;160;p15"/>
          <p:cNvSpPr txBox="1"/>
          <p:nvPr/>
        </p:nvSpPr>
        <p:spPr>
          <a:xfrm>
            <a:off x="7654775" y="29221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Expert</a:t>
            </a:r>
            <a:endParaRPr sz="1000"/>
          </a:p>
        </p:txBody>
      </p:sp>
      <p:sp>
        <p:nvSpPr>
          <p:cNvPr id="161" name="Google Shape;161;p15"/>
          <p:cNvSpPr txBox="1"/>
          <p:nvPr/>
        </p:nvSpPr>
        <p:spPr>
          <a:xfrm>
            <a:off x="7661829" y="1761846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 Specialist</a:t>
            </a:r>
            <a:endParaRPr sz="1000"/>
          </a:p>
        </p:txBody>
      </p:sp>
      <p:pic>
        <p:nvPicPr>
          <p:cNvPr id="162" name="Google Shape;1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2062585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3143121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4093971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/>
        </p:nvSpPr>
        <p:spPr>
          <a:xfrm>
            <a:off x="469975" y="33215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 Service</a:t>
            </a:r>
            <a:endParaRPr sz="1000"/>
          </a:p>
        </p:txBody>
      </p:sp>
      <p:sp>
        <p:nvSpPr>
          <p:cNvPr id="166" name="Google Shape;166;p15"/>
          <p:cNvSpPr txBox="1"/>
          <p:nvPr/>
        </p:nvSpPr>
        <p:spPr>
          <a:xfrm>
            <a:off x="469975" y="232620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Provider</a:t>
            </a:r>
            <a:endParaRPr sz="1000"/>
          </a:p>
        </p:txBody>
      </p:sp>
      <p:sp>
        <p:nvSpPr>
          <p:cNvPr id="167" name="Google Shape;167;p15"/>
          <p:cNvSpPr txBox="1"/>
          <p:nvPr/>
        </p:nvSpPr>
        <p:spPr>
          <a:xfrm>
            <a:off x="477029" y="1251921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</a:t>
            </a:r>
            <a:endParaRPr sz="1000"/>
          </a:p>
        </p:txBody>
      </p:sp>
      <p:pic>
        <p:nvPicPr>
          <p:cNvPr id="168" name="Google Shape;1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1552660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2633196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3584046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/>
          <p:nvPr/>
        </p:nvSpPr>
        <p:spPr>
          <a:xfrm>
            <a:off x="3304650" y="2005613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3.1 Create Advertisement </a:t>
            </a:r>
            <a:endParaRPr sz="1200"/>
          </a:p>
        </p:txBody>
      </p:sp>
      <p:sp>
        <p:nvSpPr>
          <p:cNvPr id="172" name="Google Shape;172;p15"/>
          <p:cNvSpPr/>
          <p:nvPr/>
        </p:nvSpPr>
        <p:spPr>
          <a:xfrm>
            <a:off x="3304650" y="2629975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3.2 Close Advertisement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73" name="Google Shape;173;p15"/>
          <p:cNvCxnSpPr>
            <a:stCxn id="170" idx="3"/>
            <a:endCxn id="172" idx="2"/>
          </p:cNvCxnSpPr>
          <p:nvPr/>
        </p:nvCxnSpPr>
        <p:spPr>
          <a:xfrm flipH="1" rot="10800000">
            <a:off x="1201824" y="2884047"/>
            <a:ext cx="2102700" cy="9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5"/>
          <p:cNvCxnSpPr>
            <a:stCxn id="170" idx="3"/>
            <a:endCxn id="171" idx="2"/>
          </p:cNvCxnSpPr>
          <p:nvPr/>
        </p:nvCxnSpPr>
        <p:spPr>
          <a:xfrm flipH="1" rot="10800000">
            <a:off x="1201824" y="2259447"/>
            <a:ext cx="2102700" cy="15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5"/>
          <p:cNvCxnSpPr>
            <a:stCxn id="158" idx="1"/>
            <a:endCxn id="171" idx="6"/>
          </p:cNvCxnSpPr>
          <p:nvPr/>
        </p:nvCxnSpPr>
        <p:spPr>
          <a:xfrm flipH="1">
            <a:off x="5839325" y="1236026"/>
            <a:ext cx="22971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5"/>
          <p:cNvCxnSpPr>
            <a:stCxn id="158" idx="1"/>
            <a:endCxn id="172" idx="6"/>
          </p:cNvCxnSpPr>
          <p:nvPr/>
        </p:nvCxnSpPr>
        <p:spPr>
          <a:xfrm flipH="1">
            <a:off x="5839325" y="1236026"/>
            <a:ext cx="2297100" cy="16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5"/>
          <p:cNvCxnSpPr>
            <a:stCxn id="163" idx="1"/>
            <a:endCxn id="172" idx="6"/>
          </p:cNvCxnSpPr>
          <p:nvPr/>
        </p:nvCxnSpPr>
        <p:spPr>
          <a:xfrm rot="10800000">
            <a:off x="5839325" y="2883822"/>
            <a:ext cx="2297100" cy="5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5"/>
          <p:cNvCxnSpPr>
            <a:stCxn id="163" idx="1"/>
            <a:endCxn id="171" idx="6"/>
          </p:cNvCxnSpPr>
          <p:nvPr/>
        </p:nvCxnSpPr>
        <p:spPr>
          <a:xfrm rot="10800000">
            <a:off x="5839325" y="2259522"/>
            <a:ext cx="2297100" cy="11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5"/>
          <p:cNvCxnSpPr>
            <a:stCxn id="164" idx="1"/>
            <a:endCxn id="171" idx="6"/>
          </p:cNvCxnSpPr>
          <p:nvPr/>
        </p:nvCxnSpPr>
        <p:spPr>
          <a:xfrm rot="10800000">
            <a:off x="5839325" y="2259672"/>
            <a:ext cx="2297100" cy="20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5"/>
          <p:cNvCxnSpPr>
            <a:stCxn id="164" idx="1"/>
            <a:endCxn id="172" idx="6"/>
          </p:cNvCxnSpPr>
          <p:nvPr/>
        </p:nvCxnSpPr>
        <p:spPr>
          <a:xfrm rot="10800000">
            <a:off x="5839325" y="2883972"/>
            <a:ext cx="2297100" cy="14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5"/>
          <p:cNvCxnSpPr>
            <a:stCxn id="169" idx="3"/>
            <a:endCxn id="171" idx="2"/>
          </p:cNvCxnSpPr>
          <p:nvPr/>
        </p:nvCxnSpPr>
        <p:spPr>
          <a:xfrm flipH="1" rot="10800000">
            <a:off x="1201824" y="2259597"/>
            <a:ext cx="21027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5"/>
          <p:cNvCxnSpPr>
            <a:stCxn id="169" idx="3"/>
            <a:endCxn id="172" idx="2"/>
          </p:cNvCxnSpPr>
          <p:nvPr/>
        </p:nvCxnSpPr>
        <p:spPr>
          <a:xfrm flipH="1" rot="10800000">
            <a:off x="1201824" y="2883897"/>
            <a:ext cx="2102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/>
        </p:nvSpPr>
        <p:spPr>
          <a:xfrm>
            <a:off x="144000" y="168000"/>
            <a:ext cx="275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General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4. Job Service Request</a:t>
            </a: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7755275" y="3853850"/>
            <a:ext cx="10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Accountant</a:t>
            </a:r>
            <a:endParaRPr sz="1000"/>
          </a:p>
        </p:txBody>
      </p:sp>
      <p:pic>
        <p:nvPicPr>
          <p:cNvPr id="189" name="Google Shape;1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982025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 txBox="1"/>
          <p:nvPr/>
        </p:nvSpPr>
        <p:spPr>
          <a:xfrm>
            <a:off x="7700025" y="685150"/>
            <a:ext cx="148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Manager </a:t>
            </a:r>
            <a:endParaRPr sz="1000"/>
          </a:p>
        </p:txBody>
      </p:sp>
      <p:sp>
        <p:nvSpPr>
          <p:cNvPr id="191" name="Google Shape;191;p16"/>
          <p:cNvSpPr txBox="1"/>
          <p:nvPr/>
        </p:nvSpPr>
        <p:spPr>
          <a:xfrm>
            <a:off x="7654775" y="29221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Expert</a:t>
            </a:r>
            <a:endParaRPr sz="1000"/>
          </a:p>
        </p:txBody>
      </p:sp>
      <p:sp>
        <p:nvSpPr>
          <p:cNvPr id="192" name="Google Shape;192;p16"/>
          <p:cNvSpPr txBox="1"/>
          <p:nvPr/>
        </p:nvSpPr>
        <p:spPr>
          <a:xfrm>
            <a:off x="7661829" y="1761846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 Specialist</a:t>
            </a:r>
            <a:endParaRPr sz="1000"/>
          </a:p>
        </p:txBody>
      </p:sp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2062585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3143121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4093971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6"/>
          <p:cNvSpPr txBox="1"/>
          <p:nvPr/>
        </p:nvSpPr>
        <p:spPr>
          <a:xfrm>
            <a:off x="469975" y="33215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 Service</a:t>
            </a:r>
            <a:endParaRPr sz="1000"/>
          </a:p>
        </p:txBody>
      </p:sp>
      <p:sp>
        <p:nvSpPr>
          <p:cNvPr id="197" name="Google Shape;197;p16"/>
          <p:cNvSpPr txBox="1"/>
          <p:nvPr/>
        </p:nvSpPr>
        <p:spPr>
          <a:xfrm>
            <a:off x="469975" y="232620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Provider</a:t>
            </a:r>
            <a:endParaRPr sz="1000"/>
          </a:p>
        </p:txBody>
      </p:sp>
      <p:sp>
        <p:nvSpPr>
          <p:cNvPr id="198" name="Google Shape;198;p16"/>
          <p:cNvSpPr txBox="1"/>
          <p:nvPr/>
        </p:nvSpPr>
        <p:spPr>
          <a:xfrm>
            <a:off x="477029" y="1251921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</a:t>
            </a:r>
            <a:endParaRPr sz="1000"/>
          </a:p>
        </p:txBody>
      </p:sp>
      <p:pic>
        <p:nvPicPr>
          <p:cNvPr id="199" name="Google Shape;1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1552660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2633196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3584046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/>
          <p:nvPr/>
        </p:nvSpPr>
        <p:spPr>
          <a:xfrm>
            <a:off x="3304650" y="1490013"/>
            <a:ext cx="2534700" cy="507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4.1 Register Job Service</a:t>
            </a:r>
            <a:endParaRPr sz="1200"/>
          </a:p>
        </p:txBody>
      </p:sp>
      <p:sp>
        <p:nvSpPr>
          <p:cNvPr id="203" name="Google Shape;203;p16"/>
          <p:cNvSpPr/>
          <p:nvPr/>
        </p:nvSpPr>
        <p:spPr>
          <a:xfrm>
            <a:off x="3304650" y="21143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4.2 Submit Job Service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3304650" y="27601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4.3 Accept Job Service Request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3304650" y="34059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4.4 Decline Job Service Request 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06" name="Google Shape;206;p16"/>
          <p:cNvCxnSpPr>
            <a:stCxn id="189" idx="1"/>
            <a:endCxn id="202" idx="6"/>
          </p:cNvCxnSpPr>
          <p:nvPr/>
        </p:nvCxnSpPr>
        <p:spPr>
          <a:xfrm flipH="1">
            <a:off x="5839325" y="1236026"/>
            <a:ext cx="22971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6"/>
          <p:cNvCxnSpPr>
            <a:stCxn id="189" idx="1"/>
            <a:endCxn id="203" idx="6"/>
          </p:cNvCxnSpPr>
          <p:nvPr/>
        </p:nvCxnSpPr>
        <p:spPr>
          <a:xfrm flipH="1">
            <a:off x="5839325" y="1236026"/>
            <a:ext cx="2297100" cy="11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6"/>
          <p:cNvCxnSpPr>
            <a:stCxn id="189" idx="1"/>
            <a:endCxn id="204" idx="6"/>
          </p:cNvCxnSpPr>
          <p:nvPr/>
        </p:nvCxnSpPr>
        <p:spPr>
          <a:xfrm flipH="1">
            <a:off x="5839325" y="1236026"/>
            <a:ext cx="2297100" cy="17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6"/>
          <p:cNvCxnSpPr>
            <a:stCxn id="189" idx="1"/>
            <a:endCxn id="205" idx="6"/>
          </p:cNvCxnSpPr>
          <p:nvPr/>
        </p:nvCxnSpPr>
        <p:spPr>
          <a:xfrm flipH="1">
            <a:off x="5839325" y="1236026"/>
            <a:ext cx="22971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6"/>
          <p:cNvCxnSpPr>
            <a:stCxn id="201" idx="3"/>
            <a:endCxn id="202" idx="2"/>
          </p:cNvCxnSpPr>
          <p:nvPr/>
        </p:nvCxnSpPr>
        <p:spPr>
          <a:xfrm flipH="1" rot="10800000">
            <a:off x="1201824" y="1744047"/>
            <a:ext cx="2102700" cy="20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6"/>
          <p:cNvCxnSpPr>
            <a:stCxn id="201" idx="3"/>
            <a:endCxn id="203" idx="2"/>
          </p:cNvCxnSpPr>
          <p:nvPr/>
        </p:nvCxnSpPr>
        <p:spPr>
          <a:xfrm flipH="1" rot="10800000">
            <a:off x="1201824" y="2368347"/>
            <a:ext cx="210270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6"/>
          <p:cNvCxnSpPr>
            <a:stCxn id="201" idx="3"/>
            <a:endCxn id="204" idx="2"/>
          </p:cNvCxnSpPr>
          <p:nvPr/>
        </p:nvCxnSpPr>
        <p:spPr>
          <a:xfrm flipH="1" rot="10800000">
            <a:off x="1201824" y="3014247"/>
            <a:ext cx="21027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6"/>
          <p:cNvCxnSpPr>
            <a:stCxn id="201" idx="3"/>
            <a:endCxn id="205" idx="2"/>
          </p:cNvCxnSpPr>
          <p:nvPr/>
        </p:nvCxnSpPr>
        <p:spPr>
          <a:xfrm flipH="1" rot="10800000">
            <a:off x="1201824" y="3659847"/>
            <a:ext cx="21027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6"/>
          <p:cNvCxnSpPr>
            <a:stCxn id="194" idx="1"/>
            <a:endCxn id="205" idx="6"/>
          </p:cNvCxnSpPr>
          <p:nvPr/>
        </p:nvCxnSpPr>
        <p:spPr>
          <a:xfrm flipH="1">
            <a:off x="5839325" y="3397122"/>
            <a:ext cx="22971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6"/>
          <p:cNvCxnSpPr>
            <a:stCxn id="194" idx="1"/>
            <a:endCxn id="204" idx="6"/>
          </p:cNvCxnSpPr>
          <p:nvPr/>
        </p:nvCxnSpPr>
        <p:spPr>
          <a:xfrm rot="10800000">
            <a:off x="5839325" y="3014022"/>
            <a:ext cx="229710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6"/>
          <p:cNvCxnSpPr>
            <a:stCxn id="194" idx="1"/>
            <a:endCxn id="203" idx="6"/>
          </p:cNvCxnSpPr>
          <p:nvPr/>
        </p:nvCxnSpPr>
        <p:spPr>
          <a:xfrm rot="10800000">
            <a:off x="5839325" y="2368422"/>
            <a:ext cx="2297100" cy="10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6"/>
          <p:cNvCxnSpPr>
            <a:stCxn id="194" idx="1"/>
            <a:endCxn id="202" idx="6"/>
          </p:cNvCxnSpPr>
          <p:nvPr/>
        </p:nvCxnSpPr>
        <p:spPr>
          <a:xfrm rot="10800000">
            <a:off x="5839325" y="1743822"/>
            <a:ext cx="2297100" cy="16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6"/>
          <p:cNvCxnSpPr>
            <a:stCxn id="193" idx="1"/>
            <a:endCxn id="202" idx="6"/>
          </p:cNvCxnSpPr>
          <p:nvPr/>
        </p:nvCxnSpPr>
        <p:spPr>
          <a:xfrm rot="10800000">
            <a:off x="5839325" y="1743886"/>
            <a:ext cx="229710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6"/>
          <p:cNvCxnSpPr>
            <a:stCxn id="193" idx="1"/>
            <a:endCxn id="203" idx="6"/>
          </p:cNvCxnSpPr>
          <p:nvPr/>
        </p:nvCxnSpPr>
        <p:spPr>
          <a:xfrm flipH="1">
            <a:off x="5839325" y="2316586"/>
            <a:ext cx="22971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6"/>
          <p:cNvCxnSpPr>
            <a:stCxn id="193" idx="1"/>
            <a:endCxn id="204" idx="6"/>
          </p:cNvCxnSpPr>
          <p:nvPr/>
        </p:nvCxnSpPr>
        <p:spPr>
          <a:xfrm flipH="1">
            <a:off x="5839325" y="2316586"/>
            <a:ext cx="2297100" cy="6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6"/>
          <p:cNvCxnSpPr>
            <a:stCxn id="193" idx="1"/>
            <a:endCxn id="205" idx="6"/>
          </p:cNvCxnSpPr>
          <p:nvPr/>
        </p:nvCxnSpPr>
        <p:spPr>
          <a:xfrm flipH="1">
            <a:off x="5839325" y="2316586"/>
            <a:ext cx="2297100" cy="13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6"/>
          <p:cNvCxnSpPr>
            <a:stCxn id="199" idx="3"/>
            <a:endCxn id="204" idx="2"/>
          </p:cNvCxnSpPr>
          <p:nvPr/>
        </p:nvCxnSpPr>
        <p:spPr>
          <a:xfrm>
            <a:off x="1201824" y="1806661"/>
            <a:ext cx="2102700" cy="12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6"/>
          <p:cNvCxnSpPr>
            <a:stCxn id="199" idx="3"/>
            <a:endCxn id="205" idx="2"/>
          </p:cNvCxnSpPr>
          <p:nvPr/>
        </p:nvCxnSpPr>
        <p:spPr>
          <a:xfrm>
            <a:off x="1201824" y="1806661"/>
            <a:ext cx="2102700" cy="18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6"/>
          <p:cNvCxnSpPr>
            <a:stCxn id="200" idx="3"/>
            <a:endCxn id="202" idx="2"/>
          </p:cNvCxnSpPr>
          <p:nvPr/>
        </p:nvCxnSpPr>
        <p:spPr>
          <a:xfrm flipH="1" rot="10800000">
            <a:off x="1201824" y="1743897"/>
            <a:ext cx="2102700" cy="11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16"/>
          <p:cNvCxnSpPr>
            <a:stCxn id="200" idx="3"/>
            <a:endCxn id="203" idx="2"/>
          </p:cNvCxnSpPr>
          <p:nvPr/>
        </p:nvCxnSpPr>
        <p:spPr>
          <a:xfrm flipH="1" rot="10800000">
            <a:off x="1201824" y="2368197"/>
            <a:ext cx="21027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/>
        </p:nvSpPr>
        <p:spPr>
          <a:xfrm>
            <a:off x="144000" y="146450"/>
            <a:ext cx="275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General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5. Payment Gateway</a:t>
            </a:r>
            <a:endParaRPr/>
          </a:p>
        </p:txBody>
      </p:sp>
      <p:sp>
        <p:nvSpPr>
          <p:cNvPr id="231" name="Google Shape;231;p17"/>
          <p:cNvSpPr txBox="1"/>
          <p:nvPr/>
        </p:nvSpPr>
        <p:spPr>
          <a:xfrm>
            <a:off x="7755275" y="3853850"/>
            <a:ext cx="10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Accountant</a:t>
            </a:r>
            <a:endParaRPr sz="1000"/>
          </a:p>
        </p:txBody>
      </p:sp>
      <p:pic>
        <p:nvPicPr>
          <p:cNvPr id="232" name="Google Shape;2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982025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7"/>
          <p:cNvSpPr txBox="1"/>
          <p:nvPr/>
        </p:nvSpPr>
        <p:spPr>
          <a:xfrm>
            <a:off x="7700025" y="685150"/>
            <a:ext cx="148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Manager </a:t>
            </a:r>
            <a:endParaRPr sz="1000"/>
          </a:p>
        </p:txBody>
      </p:sp>
      <p:sp>
        <p:nvSpPr>
          <p:cNvPr id="234" name="Google Shape;234;p17"/>
          <p:cNvSpPr txBox="1"/>
          <p:nvPr/>
        </p:nvSpPr>
        <p:spPr>
          <a:xfrm>
            <a:off x="7654775" y="29221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Expert</a:t>
            </a:r>
            <a:endParaRPr sz="1000"/>
          </a:p>
        </p:txBody>
      </p:sp>
      <p:sp>
        <p:nvSpPr>
          <p:cNvPr id="235" name="Google Shape;235;p17"/>
          <p:cNvSpPr txBox="1"/>
          <p:nvPr/>
        </p:nvSpPr>
        <p:spPr>
          <a:xfrm>
            <a:off x="7661829" y="1761846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 Specialist</a:t>
            </a:r>
            <a:endParaRPr sz="1000"/>
          </a:p>
        </p:txBody>
      </p:sp>
      <p:pic>
        <p:nvPicPr>
          <p:cNvPr id="236" name="Google Shape;2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2062585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3143121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4093971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 txBox="1"/>
          <p:nvPr/>
        </p:nvSpPr>
        <p:spPr>
          <a:xfrm>
            <a:off x="469975" y="33977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 Service</a:t>
            </a:r>
            <a:endParaRPr sz="1000"/>
          </a:p>
        </p:txBody>
      </p:sp>
      <p:sp>
        <p:nvSpPr>
          <p:cNvPr id="240" name="Google Shape;240;p17"/>
          <p:cNvSpPr txBox="1"/>
          <p:nvPr/>
        </p:nvSpPr>
        <p:spPr>
          <a:xfrm>
            <a:off x="469975" y="240240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Provider</a:t>
            </a:r>
            <a:endParaRPr sz="1000"/>
          </a:p>
        </p:txBody>
      </p:sp>
      <p:sp>
        <p:nvSpPr>
          <p:cNvPr id="241" name="Google Shape;241;p17"/>
          <p:cNvSpPr txBox="1"/>
          <p:nvPr/>
        </p:nvSpPr>
        <p:spPr>
          <a:xfrm>
            <a:off x="477029" y="1328121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</a:t>
            </a:r>
            <a:endParaRPr sz="1000"/>
          </a:p>
        </p:txBody>
      </p:sp>
      <p:pic>
        <p:nvPicPr>
          <p:cNvPr id="242" name="Google Shape;2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1628860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2709396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3660246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7"/>
          <p:cNvSpPr/>
          <p:nvPr/>
        </p:nvSpPr>
        <p:spPr>
          <a:xfrm>
            <a:off x="3304650" y="1761850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5.1 Configure Payment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3304650" y="2386225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5.2 Schedule Payment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3304650" y="3032025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5.3 View Payments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48" name="Google Shape;248;p17"/>
          <p:cNvCxnSpPr>
            <a:stCxn id="244" idx="3"/>
            <a:endCxn id="247" idx="2"/>
          </p:cNvCxnSpPr>
          <p:nvPr/>
        </p:nvCxnSpPr>
        <p:spPr>
          <a:xfrm flipH="1" rot="10800000">
            <a:off x="1201824" y="3286047"/>
            <a:ext cx="21027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17"/>
          <p:cNvCxnSpPr>
            <a:stCxn id="232" idx="1"/>
            <a:endCxn id="245" idx="6"/>
          </p:cNvCxnSpPr>
          <p:nvPr/>
        </p:nvCxnSpPr>
        <p:spPr>
          <a:xfrm flipH="1">
            <a:off x="5839325" y="1236026"/>
            <a:ext cx="2297100" cy="7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17"/>
          <p:cNvCxnSpPr>
            <a:stCxn id="232" idx="1"/>
            <a:endCxn id="246" idx="6"/>
          </p:cNvCxnSpPr>
          <p:nvPr/>
        </p:nvCxnSpPr>
        <p:spPr>
          <a:xfrm flipH="1">
            <a:off x="5839325" y="1236026"/>
            <a:ext cx="2297100" cy="14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7"/>
          <p:cNvCxnSpPr>
            <a:stCxn id="232" idx="1"/>
            <a:endCxn id="247" idx="6"/>
          </p:cNvCxnSpPr>
          <p:nvPr/>
        </p:nvCxnSpPr>
        <p:spPr>
          <a:xfrm flipH="1">
            <a:off x="5839325" y="1236026"/>
            <a:ext cx="2297100" cy="20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17"/>
          <p:cNvCxnSpPr>
            <a:stCxn id="238" idx="1"/>
            <a:endCxn id="247" idx="6"/>
          </p:cNvCxnSpPr>
          <p:nvPr/>
        </p:nvCxnSpPr>
        <p:spPr>
          <a:xfrm rot="10800000">
            <a:off x="5839325" y="3285972"/>
            <a:ext cx="2297100" cy="10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17"/>
          <p:cNvCxnSpPr>
            <a:stCxn id="238" idx="1"/>
            <a:endCxn id="246" idx="6"/>
          </p:cNvCxnSpPr>
          <p:nvPr/>
        </p:nvCxnSpPr>
        <p:spPr>
          <a:xfrm rot="10800000">
            <a:off x="5839325" y="2640072"/>
            <a:ext cx="2297100" cy="17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17"/>
          <p:cNvCxnSpPr>
            <a:stCxn id="238" idx="1"/>
            <a:endCxn id="245" idx="6"/>
          </p:cNvCxnSpPr>
          <p:nvPr/>
        </p:nvCxnSpPr>
        <p:spPr>
          <a:xfrm rot="10800000">
            <a:off x="5839325" y="2015772"/>
            <a:ext cx="2297100" cy="23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17"/>
          <p:cNvCxnSpPr>
            <a:stCxn id="236" idx="1"/>
            <a:endCxn id="245" idx="6"/>
          </p:cNvCxnSpPr>
          <p:nvPr/>
        </p:nvCxnSpPr>
        <p:spPr>
          <a:xfrm rot="10800000">
            <a:off x="5839325" y="2015686"/>
            <a:ext cx="22971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17"/>
          <p:cNvCxnSpPr>
            <a:stCxn id="236" idx="1"/>
            <a:endCxn id="246" idx="6"/>
          </p:cNvCxnSpPr>
          <p:nvPr/>
        </p:nvCxnSpPr>
        <p:spPr>
          <a:xfrm flipH="1">
            <a:off x="5839325" y="2316586"/>
            <a:ext cx="22971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17"/>
          <p:cNvCxnSpPr>
            <a:stCxn id="236" idx="1"/>
            <a:endCxn id="247" idx="6"/>
          </p:cNvCxnSpPr>
          <p:nvPr/>
        </p:nvCxnSpPr>
        <p:spPr>
          <a:xfrm flipH="1">
            <a:off x="5839325" y="2316586"/>
            <a:ext cx="2297100" cy="9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17"/>
          <p:cNvCxnSpPr>
            <a:stCxn id="242" idx="3"/>
            <a:endCxn id="245" idx="2"/>
          </p:cNvCxnSpPr>
          <p:nvPr/>
        </p:nvCxnSpPr>
        <p:spPr>
          <a:xfrm>
            <a:off x="1201824" y="1882861"/>
            <a:ext cx="21027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17"/>
          <p:cNvCxnSpPr>
            <a:stCxn id="242" idx="3"/>
            <a:endCxn id="246" idx="2"/>
          </p:cNvCxnSpPr>
          <p:nvPr/>
        </p:nvCxnSpPr>
        <p:spPr>
          <a:xfrm>
            <a:off x="1201824" y="1882861"/>
            <a:ext cx="2102700" cy="7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17"/>
          <p:cNvCxnSpPr>
            <a:stCxn id="242" idx="3"/>
            <a:endCxn id="247" idx="2"/>
          </p:cNvCxnSpPr>
          <p:nvPr/>
        </p:nvCxnSpPr>
        <p:spPr>
          <a:xfrm>
            <a:off x="1201824" y="1882861"/>
            <a:ext cx="2102700" cy="14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17"/>
          <p:cNvCxnSpPr>
            <a:stCxn id="243" idx="3"/>
            <a:endCxn id="245" idx="2"/>
          </p:cNvCxnSpPr>
          <p:nvPr/>
        </p:nvCxnSpPr>
        <p:spPr>
          <a:xfrm flipH="1" rot="10800000">
            <a:off x="1201824" y="2015697"/>
            <a:ext cx="2102700" cy="9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17"/>
          <p:cNvCxnSpPr>
            <a:stCxn id="243" idx="3"/>
            <a:endCxn id="246" idx="2"/>
          </p:cNvCxnSpPr>
          <p:nvPr/>
        </p:nvCxnSpPr>
        <p:spPr>
          <a:xfrm flipH="1" rot="10800000">
            <a:off x="1201824" y="2640297"/>
            <a:ext cx="21027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17"/>
          <p:cNvCxnSpPr>
            <a:stCxn id="243" idx="3"/>
            <a:endCxn id="247" idx="2"/>
          </p:cNvCxnSpPr>
          <p:nvPr/>
        </p:nvCxnSpPr>
        <p:spPr>
          <a:xfrm>
            <a:off x="1201824" y="2963397"/>
            <a:ext cx="21027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/>
        </p:nvSpPr>
        <p:spPr>
          <a:xfrm>
            <a:off x="144000" y="63575"/>
            <a:ext cx="286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General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6. Control Management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7755275" y="3853850"/>
            <a:ext cx="10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Accountant</a:t>
            </a:r>
            <a:endParaRPr sz="1000"/>
          </a:p>
        </p:txBody>
      </p:sp>
      <p:pic>
        <p:nvPicPr>
          <p:cNvPr id="270" name="Google Shape;2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982025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8"/>
          <p:cNvSpPr txBox="1"/>
          <p:nvPr/>
        </p:nvSpPr>
        <p:spPr>
          <a:xfrm>
            <a:off x="7700025" y="685150"/>
            <a:ext cx="148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Manager </a:t>
            </a:r>
            <a:endParaRPr sz="1000"/>
          </a:p>
        </p:txBody>
      </p:sp>
      <p:sp>
        <p:nvSpPr>
          <p:cNvPr id="272" name="Google Shape;272;p18"/>
          <p:cNvSpPr txBox="1"/>
          <p:nvPr/>
        </p:nvSpPr>
        <p:spPr>
          <a:xfrm>
            <a:off x="7654775" y="29221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Expert</a:t>
            </a:r>
            <a:endParaRPr sz="1000"/>
          </a:p>
        </p:txBody>
      </p:sp>
      <p:sp>
        <p:nvSpPr>
          <p:cNvPr id="273" name="Google Shape;273;p18"/>
          <p:cNvSpPr txBox="1"/>
          <p:nvPr/>
        </p:nvSpPr>
        <p:spPr>
          <a:xfrm>
            <a:off x="7661829" y="1761846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 Specialist</a:t>
            </a:r>
            <a:endParaRPr sz="1000"/>
          </a:p>
        </p:txBody>
      </p:sp>
      <p:pic>
        <p:nvPicPr>
          <p:cNvPr id="274" name="Google Shape;2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2062585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3143121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4093971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8"/>
          <p:cNvSpPr txBox="1"/>
          <p:nvPr/>
        </p:nvSpPr>
        <p:spPr>
          <a:xfrm>
            <a:off x="469975" y="33977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 Service</a:t>
            </a:r>
            <a:endParaRPr sz="1000"/>
          </a:p>
        </p:txBody>
      </p:sp>
      <p:sp>
        <p:nvSpPr>
          <p:cNvPr id="278" name="Google Shape;278;p18"/>
          <p:cNvSpPr txBox="1"/>
          <p:nvPr/>
        </p:nvSpPr>
        <p:spPr>
          <a:xfrm>
            <a:off x="469975" y="240240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Provider</a:t>
            </a:r>
            <a:endParaRPr sz="1000"/>
          </a:p>
        </p:txBody>
      </p:sp>
      <p:sp>
        <p:nvSpPr>
          <p:cNvPr id="279" name="Google Shape;279;p18"/>
          <p:cNvSpPr txBox="1"/>
          <p:nvPr/>
        </p:nvSpPr>
        <p:spPr>
          <a:xfrm>
            <a:off x="477029" y="1328121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</a:t>
            </a:r>
            <a:endParaRPr sz="1000"/>
          </a:p>
        </p:txBody>
      </p:sp>
      <p:pic>
        <p:nvPicPr>
          <p:cNvPr id="280" name="Google Shape;2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1628860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2709396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3660246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8"/>
          <p:cNvSpPr/>
          <p:nvPr/>
        </p:nvSpPr>
        <p:spPr>
          <a:xfrm>
            <a:off x="3304650" y="1359813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6.1 Manage Accounts</a:t>
            </a:r>
            <a:endParaRPr sz="1200"/>
          </a:p>
        </p:txBody>
      </p:sp>
      <p:sp>
        <p:nvSpPr>
          <p:cNvPr id="284" name="Google Shape;284;p18"/>
          <p:cNvSpPr/>
          <p:nvPr/>
        </p:nvSpPr>
        <p:spPr>
          <a:xfrm>
            <a:off x="3304650" y="19841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6.2 Manage Map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3304650" y="26299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6.3 Manage Advertisements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3304650" y="32757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6.4 Manage Payment 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87" name="Google Shape;287;p18"/>
          <p:cNvCxnSpPr>
            <a:stCxn id="270" idx="1"/>
            <a:endCxn id="283" idx="6"/>
          </p:cNvCxnSpPr>
          <p:nvPr/>
        </p:nvCxnSpPr>
        <p:spPr>
          <a:xfrm flipH="1">
            <a:off x="5839325" y="1236026"/>
            <a:ext cx="22971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18"/>
          <p:cNvCxnSpPr>
            <a:stCxn id="270" idx="1"/>
            <a:endCxn id="284" idx="6"/>
          </p:cNvCxnSpPr>
          <p:nvPr/>
        </p:nvCxnSpPr>
        <p:spPr>
          <a:xfrm flipH="1">
            <a:off x="5839325" y="1236026"/>
            <a:ext cx="2297100" cy="10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18"/>
          <p:cNvCxnSpPr>
            <a:stCxn id="270" idx="1"/>
            <a:endCxn id="285" idx="6"/>
          </p:cNvCxnSpPr>
          <p:nvPr/>
        </p:nvCxnSpPr>
        <p:spPr>
          <a:xfrm flipH="1">
            <a:off x="5839325" y="1236026"/>
            <a:ext cx="2297100" cy="16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18"/>
          <p:cNvCxnSpPr>
            <a:stCxn id="270" idx="1"/>
            <a:endCxn id="286" idx="6"/>
          </p:cNvCxnSpPr>
          <p:nvPr/>
        </p:nvCxnSpPr>
        <p:spPr>
          <a:xfrm flipH="1">
            <a:off x="5839325" y="1236026"/>
            <a:ext cx="2297100" cy="22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18"/>
          <p:cNvCxnSpPr>
            <a:stCxn id="276" idx="1"/>
            <a:endCxn id="286" idx="6"/>
          </p:cNvCxnSpPr>
          <p:nvPr/>
        </p:nvCxnSpPr>
        <p:spPr>
          <a:xfrm rot="10800000">
            <a:off x="5839325" y="3529872"/>
            <a:ext cx="2297100" cy="8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18"/>
          <p:cNvCxnSpPr>
            <a:endCxn id="285" idx="6"/>
          </p:cNvCxnSpPr>
          <p:nvPr/>
        </p:nvCxnSpPr>
        <p:spPr>
          <a:xfrm rot="10800000">
            <a:off x="5839350" y="2883938"/>
            <a:ext cx="2297100" cy="5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18"/>
          <p:cNvCxnSpPr>
            <a:stCxn id="274" idx="1"/>
            <a:endCxn id="283" idx="6"/>
          </p:cNvCxnSpPr>
          <p:nvPr/>
        </p:nvCxnSpPr>
        <p:spPr>
          <a:xfrm rot="10800000">
            <a:off x="5839325" y="1613686"/>
            <a:ext cx="22971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18"/>
          <p:cNvCxnSpPr>
            <a:stCxn id="274" idx="1"/>
            <a:endCxn id="284" idx="6"/>
          </p:cNvCxnSpPr>
          <p:nvPr/>
        </p:nvCxnSpPr>
        <p:spPr>
          <a:xfrm rot="10800000">
            <a:off x="5839325" y="2238286"/>
            <a:ext cx="2297100" cy="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18"/>
          <p:cNvCxnSpPr>
            <a:stCxn id="274" idx="1"/>
            <a:endCxn id="285" idx="6"/>
          </p:cNvCxnSpPr>
          <p:nvPr/>
        </p:nvCxnSpPr>
        <p:spPr>
          <a:xfrm flipH="1">
            <a:off x="5839325" y="2316586"/>
            <a:ext cx="229710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18"/>
          <p:cNvCxnSpPr>
            <a:stCxn id="274" idx="1"/>
            <a:endCxn id="286" idx="6"/>
          </p:cNvCxnSpPr>
          <p:nvPr/>
        </p:nvCxnSpPr>
        <p:spPr>
          <a:xfrm flipH="1">
            <a:off x="5839325" y="2316586"/>
            <a:ext cx="2297100" cy="12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/>
        </p:nvSpPr>
        <p:spPr>
          <a:xfrm>
            <a:off x="144000" y="146450"/>
            <a:ext cx="291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General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7. Feedback System</a:t>
            </a:r>
            <a:endParaRPr/>
          </a:p>
        </p:txBody>
      </p:sp>
      <p:sp>
        <p:nvSpPr>
          <p:cNvPr id="302" name="Google Shape;302;p19"/>
          <p:cNvSpPr txBox="1"/>
          <p:nvPr/>
        </p:nvSpPr>
        <p:spPr>
          <a:xfrm>
            <a:off x="7755275" y="3853850"/>
            <a:ext cx="10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Accountant</a:t>
            </a:r>
            <a:endParaRPr sz="1000"/>
          </a:p>
        </p:txBody>
      </p:sp>
      <p:pic>
        <p:nvPicPr>
          <p:cNvPr id="303" name="Google Shape;3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982025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 txBox="1"/>
          <p:nvPr/>
        </p:nvSpPr>
        <p:spPr>
          <a:xfrm>
            <a:off x="7700025" y="685150"/>
            <a:ext cx="148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Manager </a:t>
            </a:r>
            <a:endParaRPr sz="1000"/>
          </a:p>
        </p:txBody>
      </p:sp>
      <p:sp>
        <p:nvSpPr>
          <p:cNvPr id="305" name="Google Shape;305;p19"/>
          <p:cNvSpPr txBox="1"/>
          <p:nvPr/>
        </p:nvSpPr>
        <p:spPr>
          <a:xfrm>
            <a:off x="7654775" y="29221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Expert</a:t>
            </a:r>
            <a:endParaRPr sz="1000"/>
          </a:p>
        </p:txBody>
      </p:sp>
      <p:sp>
        <p:nvSpPr>
          <p:cNvPr id="306" name="Google Shape;306;p19"/>
          <p:cNvSpPr txBox="1"/>
          <p:nvPr/>
        </p:nvSpPr>
        <p:spPr>
          <a:xfrm>
            <a:off x="7661829" y="1761846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 Specialist</a:t>
            </a:r>
            <a:endParaRPr sz="1000"/>
          </a:p>
        </p:txBody>
      </p:sp>
      <p:pic>
        <p:nvPicPr>
          <p:cNvPr id="307" name="Google Shape;3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2062585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3143121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4093971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9"/>
          <p:cNvSpPr txBox="1"/>
          <p:nvPr/>
        </p:nvSpPr>
        <p:spPr>
          <a:xfrm>
            <a:off x="469975" y="33215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 Service</a:t>
            </a:r>
            <a:endParaRPr sz="1000"/>
          </a:p>
        </p:txBody>
      </p:sp>
      <p:sp>
        <p:nvSpPr>
          <p:cNvPr id="311" name="Google Shape;311;p19"/>
          <p:cNvSpPr txBox="1"/>
          <p:nvPr/>
        </p:nvSpPr>
        <p:spPr>
          <a:xfrm>
            <a:off x="469975" y="232620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Provider</a:t>
            </a:r>
            <a:endParaRPr sz="1000"/>
          </a:p>
        </p:txBody>
      </p:sp>
      <p:sp>
        <p:nvSpPr>
          <p:cNvPr id="312" name="Google Shape;312;p19"/>
          <p:cNvSpPr txBox="1"/>
          <p:nvPr/>
        </p:nvSpPr>
        <p:spPr>
          <a:xfrm>
            <a:off x="477029" y="1251921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</a:t>
            </a:r>
            <a:endParaRPr sz="1000"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1552660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2633196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3584046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/>
          <p:nvPr/>
        </p:nvSpPr>
        <p:spPr>
          <a:xfrm>
            <a:off x="3304650" y="1490013"/>
            <a:ext cx="2534700" cy="507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7.1 Create Review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3304650" y="21143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7.2 Edit Review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3304650" y="27601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7.3 Delete Review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3304650" y="34059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7.4 Rate Service 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320" name="Google Shape;320;p19"/>
          <p:cNvCxnSpPr>
            <a:stCxn id="315" idx="3"/>
            <a:endCxn id="316" idx="2"/>
          </p:cNvCxnSpPr>
          <p:nvPr/>
        </p:nvCxnSpPr>
        <p:spPr>
          <a:xfrm flipH="1" rot="10800000">
            <a:off x="1201824" y="1744047"/>
            <a:ext cx="2102700" cy="20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19"/>
          <p:cNvCxnSpPr>
            <a:stCxn id="315" idx="3"/>
            <a:endCxn id="317" idx="2"/>
          </p:cNvCxnSpPr>
          <p:nvPr/>
        </p:nvCxnSpPr>
        <p:spPr>
          <a:xfrm flipH="1" rot="10800000">
            <a:off x="1201824" y="2368347"/>
            <a:ext cx="210270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19"/>
          <p:cNvCxnSpPr>
            <a:stCxn id="315" idx="3"/>
            <a:endCxn id="318" idx="2"/>
          </p:cNvCxnSpPr>
          <p:nvPr/>
        </p:nvCxnSpPr>
        <p:spPr>
          <a:xfrm flipH="1" rot="10800000">
            <a:off x="1201824" y="3014247"/>
            <a:ext cx="21027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19"/>
          <p:cNvCxnSpPr>
            <a:stCxn id="315" idx="3"/>
            <a:endCxn id="319" idx="2"/>
          </p:cNvCxnSpPr>
          <p:nvPr/>
        </p:nvCxnSpPr>
        <p:spPr>
          <a:xfrm flipH="1" rot="10800000">
            <a:off x="1201824" y="3659847"/>
            <a:ext cx="21027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19"/>
          <p:cNvCxnSpPr>
            <a:stCxn id="303" idx="1"/>
            <a:endCxn id="316" idx="6"/>
          </p:cNvCxnSpPr>
          <p:nvPr/>
        </p:nvCxnSpPr>
        <p:spPr>
          <a:xfrm flipH="1">
            <a:off x="5839325" y="1236026"/>
            <a:ext cx="22971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19"/>
          <p:cNvCxnSpPr>
            <a:stCxn id="303" idx="1"/>
            <a:endCxn id="319" idx="6"/>
          </p:cNvCxnSpPr>
          <p:nvPr/>
        </p:nvCxnSpPr>
        <p:spPr>
          <a:xfrm flipH="1">
            <a:off x="5839325" y="1236026"/>
            <a:ext cx="22971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9"/>
          <p:cNvCxnSpPr>
            <a:stCxn id="307" idx="1"/>
            <a:endCxn id="316" idx="6"/>
          </p:cNvCxnSpPr>
          <p:nvPr/>
        </p:nvCxnSpPr>
        <p:spPr>
          <a:xfrm rot="10800000">
            <a:off x="5839325" y="1743886"/>
            <a:ext cx="229710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9"/>
          <p:cNvCxnSpPr>
            <a:stCxn id="307" idx="1"/>
            <a:endCxn id="317" idx="6"/>
          </p:cNvCxnSpPr>
          <p:nvPr/>
        </p:nvCxnSpPr>
        <p:spPr>
          <a:xfrm flipH="1">
            <a:off x="5839325" y="2316586"/>
            <a:ext cx="22971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19"/>
          <p:cNvCxnSpPr>
            <a:endCxn id="318" idx="6"/>
          </p:cNvCxnSpPr>
          <p:nvPr/>
        </p:nvCxnSpPr>
        <p:spPr>
          <a:xfrm flipH="1">
            <a:off x="5839350" y="2316638"/>
            <a:ext cx="2297100" cy="6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19"/>
          <p:cNvCxnSpPr>
            <a:stCxn id="307" idx="1"/>
            <a:endCxn id="319" idx="6"/>
          </p:cNvCxnSpPr>
          <p:nvPr/>
        </p:nvCxnSpPr>
        <p:spPr>
          <a:xfrm flipH="1">
            <a:off x="5839325" y="2316586"/>
            <a:ext cx="2297100" cy="13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19"/>
          <p:cNvCxnSpPr>
            <a:stCxn id="313" idx="3"/>
            <a:endCxn id="316" idx="2"/>
          </p:cNvCxnSpPr>
          <p:nvPr/>
        </p:nvCxnSpPr>
        <p:spPr>
          <a:xfrm flipH="1" rot="10800000">
            <a:off x="1201824" y="1743961"/>
            <a:ext cx="2102700" cy="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19"/>
          <p:cNvCxnSpPr>
            <a:stCxn id="313" idx="3"/>
            <a:endCxn id="317" idx="2"/>
          </p:cNvCxnSpPr>
          <p:nvPr/>
        </p:nvCxnSpPr>
        <p:spPr>
          <a:xfrm>
            <a:off x="1201824" y="1806661"/>
            <a:ext cx="21027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19"/>
          <p:cNvCxnSpPr>
            <a:stCxn id="313" idx="3"/>
            <a:endCxn id="318" idx="2"/>
          </p:cNvCxnSpPr>
          <p:nvPr/>
        </p:nvCxnSpPr>
        <p:spPr>
          <a:xfrm>
            <a:off x="1201824" y="1806661"/>
            <a:ext cx="2102700" cy="12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19"/>
          <p:cNvCxnSpPr>
            <a:stCxn id="313" idx="3"/>
            <a:endCxn id="319" idx="2"/>
          </p:cNvCxnSpPr>
          <p:nvPr/>
        </p:nvCxnSpPr>
        <p:spPr>
          <a:xfrm>
            <a:off x="1201824" y="1806661"/>
            <a:ext cx="2102700" cy="18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