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9ea971e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9ea971e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ea971e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ea971e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2875"/>
            <a:ext cx="8839200" cy="43187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1050" y="112675"/>
            <a:ext cx="5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SG: conceptual 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SG: logical 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900" y="152400"/>
            <a:ext cx="54521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