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+UihvWLE854NsNx/aKL6+vl/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70925" y="112675"/>
            <a:ext cx="18138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Servicegenerale’s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/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/>
              <a:t>17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Release: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Iteration: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Week: 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Team: 3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00" y="439750"/>
            <a:ext cx="7274876" cy="45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127450" y="44975"/>
            <a:ext cx="23481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Servicegenerale’s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Entity-Relational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chemeClr val="dk1"/>
                </a:solidFill>
              </a:rPr>
              <a:t>17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Release: 2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Iteration: 3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Week: 11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Team: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25" y="113125"/>
            <a:ext cx="54419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