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7LT5jARlCiPAZIY3bf5Z5dL5K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275428-BAE3-4028-A84B-0C916054BAB3}">
  <a:tblStyle styleId="{B2275428-BAE3-4028-A84B-0C916054B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76575" y="81125"/>
            <a:ext cx="37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 for Service General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896225" y="3801525"/>
            <a:ext cx="66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sz="1100"/>
          </a:p>
        </p:txBody>
      </p:sp>
      <p:cxnSp>
        <p:nvCxnSpPr>
          <p:cNvPr id="86" name="Google Shape;86;p1"/>
          <p:cNvCxnSpPr>
            <a:endCxn id="87" idx="0"/>
          </p:cNvCxnSpPr>
          <p:nvPr/>
        </p:nvCxnSpPr>
        <p:spPr>
          <a:xfrm flipH="1">
            <a:off x="1835975" y="3222950"/>
            <a:ext cx="2700" cy="12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8" name="Google Shape;88;p1"/>
          <p:cNvGraphicFramePr/>
          <p:nvPr/>
        </p:nvGraphicFramePr>
        <p:xfrm>
          <a:off x="3710588" y="14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{B2275428-BAE3-4028-A84B-0C916054BAB3}</a:tableStyleId>
              </a:tblPr>
              <a:tblGrid>
                <a:gridCol w="2411625"/>
              </a:tblGrid>
              <a:tr h="3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5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Rating: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FeedbackText:String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submitFeedback()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editFeedback()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deletefeedback()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"/>
          <p:cNvGraphicFramePr/>
          <p:nvPr/>
        </p:nvGraphicFramePr>
        <p:xfrm>
          <a:off x="6355463" y="5468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{B2275428-BAE3-4028-A84B-0C916054BAB3}</a:tableStyleId>
              </a:tblPr>
              <a:tblGrid>
                <a:gridCol w="1889775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940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User_name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: Double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Street1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Street2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: String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Zip_code : Int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6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requestSignup()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requestSignin()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SignInAsConsumer()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SignInAsConsumer()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generateUserData()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"/>
          <p:cNvGraphicFramePr/>
          <p:nvPr/>
        </p:nvGraphicFramePr>
        <p:xfrm>
          <a:off x="9244725" y="54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{B2275428-BAE3-4028-A84B-0C916054BAB3}</a:tableStyleId>
              </a:tblPr>
              <a:tblGrid>
                <a:gridCol w="2411625"/>
              </a:tblGrid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 Provider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 Provider’s Name: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Number: Integer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#Add Service()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#Delete Service()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RegisterJob()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requestPayment()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"/>
          <p:cNvGraphicFramePr/>
          <p:nvPr/>
        </p:nvGraphicFramePr>
        <p:xfrm>
          <a:off x="630063" y="65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{B2275428-BAE3-4028-A84B-0C916054BAB3}</a:tableStyleId>
              </a:tblPr>
              <a:tblGrid>
                <a:gridCol w="2411625"/>
              </a:tblGrid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Consumer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Number: Integer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#BookServices()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#ViewServices()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#Makepayment()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selectJobservice()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draftFeedback()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submitFeedback()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selectJobservice()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6094550" y="445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{B2275428-BAE3-4028-A84B-0C916054BAB3}</a:tableStyleId>
              </a:tblPr>
              <a:tblGrid>
                <a:gridCol w="2411625"/>
              </a:tblGrid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-ID: Char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postJobinfo()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viewServices()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verify()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3" name="Google Shape;93;p1"/>
          <p:cNvCxnSpPr/>
          <p:nvPr/>
        </p:nvCxnSpPr>
        <p:spPr>
          <a:xfrm flipH="1" rot="10800000">
            <a:off x="8245238" y="1219650"/>
            <a:ext cx="10227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 flipH="1">
            <a:off x="3042650" y="1220850"/>
            <a:ext cx="3327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"/>
          <p:cNvSpPr txBox="1"/>
          <p:nvPr/>
        </p:nvSpPr>
        <p:spPr>
          <a:xfrm>
            <a:off x="4226188" y="866850"/>
            <a:ext cx="69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Login 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399975" y="866850"/>
            <a:ext cx="69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Login as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p1"/>
          <p:cNvGraphicFramePr/>
          <p:nvPr/>
        </p:nvGraphicFramePr>
        <p:xfrm>
          <a:off x="630063" y="451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{B2275428-BAE3-4028-A84B-0C916054BAB3}</a:tableStyleId>
              </a:tblPr>
              <a:tblGrid>
                <a:gridCol w="2411625"/>
              </a:tblGrid>
              <a:tr h="33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#Customer ID: Char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+Name: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Card Type : Char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Card No : Int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Card Expiry Date: date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CVV: Int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8" name="Google Shape;98;p1"/>
          <p:cNvCxnSpPr/>
          <p:nvPr/>
        </p:nvCxnSpPr>
        <p:spPr>
          <a:xfrm>
            <a:off x="3053850" y="2478650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"/>
          <p:cNvSpPr txBox="1"/>
          <p:nvPr/>
        </p:nvSpPr>
        <p:spPr>
          <a:xfrm>
            <a:off x="3041700" y="2120175"/>
            <a:ext cx="66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creates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flipH="1">
            <a:off x="10435725" y="2409275"/>
            <a:ext cx="4500" cy="27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"/>
          <p:cNvCxnSpPr/>
          <p:nvPr/>
        </p:nvCxnSpPr>
        <p:spPr>
          <a:xfrm flipH="1">
            <a:off x="8514075" y="5119825"/>
            <a:ext cx="19233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 flipH="1" rot="-5400000">
            <a:off x="2604775" y="3481850"/>
            <a:ext cx="1902000" cy="138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"/>
          <p:cNvCxnSpPr/>
          <p:nvPr/>
        </p:nvCxnSpPr>
        <p:spPr>
          <a:xfrm flipH="1" rot="10800000">
            <a:off x="4247950" y="5125075"/>
            <a:ext cx="18387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>
            <a:off x="10541775" y="3755325"/>
            <a:ext cx="5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Posts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4076575" y="3801525"/>
            <a:ext cx="5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Books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11284925" y="2452325"/>
            <a:ext cx="0" cy="39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"/>
          <p:cNvCxnSpPr/>
          <p:nvPr/>
        </p:nvCxnSpPr>
        <p:spPr>
          <a:xfrm rot="10800000">
            <a:off x="4947125" y="6443975"/>
            <a:ext cx="63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"/>
          <p:cNvCxnSpPr/>
          <p:nvPr/>
        </p:nvCxnSpPr>
        <p:spPr>
          <a:xfrm rot="10800000">
            <a:off x="3046725" y="5711375"/>
            <a:ext cx="1911000" cy="7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"/>
          <p:cNvSpPr txBox="1"/>
          <p:nvPr/>
        </p:nvSpPr>
        <p:spPr>
          <a:xfrm>
            <a:off x="4122175" y="5987475"/>
            <a:ext cx="89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2021-04-03T19:50:36Z</dcterms:created>
  <dc:creator>Joshi, Tanvi</dc:creator>
</cp:coreProperties>
</file>