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9ea971e6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9ea971e6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9ea971e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9ea971e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2875"/>
            <a:ext cx="8839200" cy="431872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71050" y="112675"/>
            <a:ext cx="50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SG: conceptual 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SG: logical ER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900" y="152400"/>
            <a:ext cx="545213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