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7935478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7935478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793547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793547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7935478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7935478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75" y="633700"/>
            <a:ext cx="362775" cy="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90500" y="113650"/>
            <a:ext cx="57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Service General </a:t>
            </a:r>
            <a:r>
              <a:rPr b="1" lang="en">
                <a:solidFill>
                  <a:schemeClr val="dk1"/>
                </a:solidFill>
              </a:rPr>
              <a:t>Sequence Diagram  - Team 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 Case - 01.01 Create an account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70501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:Home Page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105451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:Access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535026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:User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9211" y="1158925"/>
            <a:ext cx="91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 User</a:t>
            </a:r>
            <a:endParaRPr sz="1200"/>
          </a:p>
        </p:txBody>
      </p:sp>
      <p:sp>
        <p:nvSpPr>
          <p:cNvPr id="60" name="Google Shape;60;p13"/>
          <p:cNvSpPr/>
          <p:nvPr/>
        </p:nvSpPr>
        <p:spPr>
          <a:xfrm>
            <a:off x="100325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62915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76410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193675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 flipH="1" rot="10800000">
            <a:off x="1061625" y="1871188"/>
            <a:ext cx="15660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5" name="Google Shape;65;p13"/>
          <p:cNvSpPr txBox="1"/>
          <p:nvPr/>
        </p:nvSpPr>
        <p:spPr>
          <a:xfrm>
            <a:off x="1157550" y="1568800"/>
            <a:ext cx="138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requestSignup()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2692750" y="2226838"/>
            <a:ext cx="208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" name="Google Shape;67;p13"/>
          <p:cNvSpPr txBox="1"/>
          <p:nvPr/>
        </p:nvSpPr>
        <p:spPr>
          <a:xfrm>
            <a:off x="3037975" y="1922050"/>
            <a:ext cx="138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postuserInfo()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68" name="Google Shape;68;p13"/>
          <p:cNvCxnSpPr/>
          <p:nvPr/>
        </p:nvCxnSpPr>
        <p:spPr>
          <a:xfrm>
            <a:off x="4827700" y="2623763"/>
            <a:ext cx="2359200" cy="4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" name="Google Shape;69;p13"/>
          <p:cNvSpPr txBox="1"/>
          <p:nvPr/>
        </p:nvSpPr>
        <p:spPr>
          <a:xfrm>
            <a:off x="4988888" y="2318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</a:rPr>
              <a:t>register(query)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70" name="Google Shape;70;p13"/>
          <p:cNvCxnSpPr>
            <a:stCxn id="63" idx="1"/>
            <a:endCxn id="62" idx="3"/>
          </p:cNvCxnSpPr>
          <p:nvPr/>
        </p:nvCxnSpPr>
        <p:spPr>
          <a:xfrm rot="10800000">
            <a:off x="4827575" y="3148525"/>
            <a:ext cx="23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4988888" y="284371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2705950" y="3520500"/>
            <a:ext cx="20577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2713000" y="325311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</a:rPr>
              <a:t>statusMessage()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74" name="Google Shape;74;p13"/>
          <p:cNvCxnSpPr/>
          <p:nvPr/>
        </p:nvCxnSpPr>
        <p:spPr>
          <a:xfrm>
            <a:off x="1065000" y="3807075"/>
            <a:ext cx="15660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1073771" y="3557925"/>
            <a:ext cx="155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</a:rPr>
              <a:t>Signup success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76" name="Google Shape;76;p13"/>
          <p:cNvCxnSpPr/>
          <p:nvPr/>
        </p:nvCxnSpPr>
        <p:spPr>
          <a:xfrm>
            <a:off x="2699575" y="4541275"/>
            <a:ext cx="20577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77" name="Google Shape;77;p13"/>
          <p:cNvSpPr txBox="1"/>
          <p:nvPr/>
        </p:nvSpPr>
        <p:spPr>
          <a:xfrm>
            <a:off x="2699575" y="42714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</a:rPr>
              <a:t>signUpError()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66850" y="4640725"/>
            <a:ext cx="15552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1077921" y="4336825"/>
            <a:ext cx="154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</a:rPr>
              <a:t>Signup failure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80" name="Google Shape;80;p13"/>
          <p:cNvCxnSpPr/>
          <p:nvPr/>
        </p:nvCxnSpPr>
        <p:spPr>
          <a:xfrm>
            <a:off x="1073775" y="4167725"/>
            <a:ext cx="6128700" cy="1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75" y="633700"/>
            <a:ext cx="362775" cy="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1690500" y="113650"/>
            <a:ext cx="57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Service General Sequence Diagram  - Team 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 Case - 01.02 Sign into Account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970501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:Home Page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105451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:Access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6535026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:User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79211" y="1158925"/>
            <a:ext cx="91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sp>
        <p:nvSpPr>
          <p:cNvPr id="91" name="Google Shape;91;p14"/>
          <p:cNvSpPr/>
          <p:nvPr/>
        </p:nvSpPr>
        <p:spPr>
          <a:xfrm>
            <a:off x="100325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62915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476410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193675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 flipH="1" rot="10800000">
            <a:off x="1061625" y="2099788"/>
            <a:ext cx="15660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" name="Google Shape;96;p14"/>
          <p:cNvSpPr txBox="1"/>
          <p:nvPr/>
        </p:nvSpPr>
        <p:spPr>
          <a:xfrm>
            <a:off x="1157550" y="1797400"/>
            <a:ext cx="138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requestSignin()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2692750" y="2226838"/>
            <a:ext cx="208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" name="Google Shape;98;p14"/>
          <p:cNvSpPr txBox="1"/>
          <p:nvPr/>
        </p:nvSpPr>
        <p:spPr>
          <a:xfrm>
            <a:off x="3037975" y="1922050"/>
            <a:ext cx="138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postCredentials()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4827700" y="2623763"/>
            <a:ext cx="2359200" cy="4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" name="Google Shape;100;p14"/>
          <p:cNvCxnSpPr>
            <a:stCxn id="94" idx="1"/>
            <a:endCxn id="93" idx="3"/>
          </p:cNvCxnSpPr>
          <p:nvPr/>
        </p:nvCxnSpPr>
        <p:spPr>
          <a:xfrm rot="10800000">
            <a:off x="4827575" y="3148525"/>
            <a:ext cx="23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4988888" y="284371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2705950" y="3520500"/>
            <a:ext cx="20577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2706625" y="325311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generateUserData()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1065000" y="3807075"/>
            <a:ext cx="15660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070400" y="3360300"/>
            <a:ext cx="1555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Authentication success</a:t>
            </a:r>
            <a:endParaRPr sz="1200"/>
          </a:p>
        </p:txBody>
      </p:sp>
      <p:cxnSp>
        <p:nvCxnSpPr>
          <p:cNvPr id="106" name="Google Shape;106;p14"/>
          <p:cNvCxnSpPr/>
          <p:nvPr/>
        </p:nvCxnSpPr>
        <p:spPr>
          <a:xfrm>
            <a:off x="2699575" y="4541275"/>
            <a:ext cx="20577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07" name="Google Shape;107;p14"/>
          <p:cNvSpPr txBox="1"/>
          <p:nvPr/>
        </p:nvSpPr>
        <p:spPr>
          <a:xfrm>
            <a:off x="2699575" y="42714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Login</a:t>
            </a:r>
            <a:r>
              <a:rPr i="0" lang="en" sz="1200" u="none" cap="none" strike="noStrike">
                <a:solidFill>
                  <a:srgbClr val="000000"/>
                </a:solidFill>
              </a:rPr>
              <a:t>Error()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1066850" y="4640725"/>
            <a:ext cx="15552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1075796" y="4271475"/>
            <a:ext cx="154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Authentication </a:t>
            </a:r>
            <a:r>
              <a:rPr i="0" lang="en" sz="1200" u="none" cap="none" strike="noStrike">
                <a:solidFill>
                  <a:srgbClr val="000000"/>
                </a:solidFill>
              </a:rPr>
              <a:t>failure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10" name="Google Shape;110;p14"/>
          <p:cNvCxnSpPr/>
          <p:nvPr/>
        </p:nvCxnSpPr>
        <p:spPr>
          <a:xfrm>
            <a:off x="1073775" y="4091525"/>
            <a:ext cx="6128700" cy="1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4988888" y="23237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000000"/>
                </a:solidFill>
              </a:rPr>
              <a:t>authentication(query)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75" y="633700"/>
            <a:ext cx="362775" cy="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1690500" y="113650"/>
            <a:ext cx="57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Service General Sequence Diagram  - Team 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 Case - 04.01 Register Job Service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970501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/>
              <a:t>:ServiceProviderUI</a:t>
            </a:r>
            <a:endParaRPr b="1"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105451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:Job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535026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:Verification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39344" y="1158925"/>
            <a:ext cx="13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Service Provider</a:t>
            </a:r>
            <a:endParaRPr sz="1200"/>
          </a:p>
        </p:txBody>
      </p:sp>
      <p:sp>
        <p:nvSpPr>
          <p:cNvPr id="122" name="Google Shape;122;p15"/>
          <p:cNvSpPr/>
          <p:nvPr/>
        </p:nvSpPr>
        <p:spPr>
          <a:xfrm>
            <a:off x="100325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262915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76410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7193675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flipH="1" rot="10800000">
            <a:off x="1061625" y="2099788"/>
            <a:ext cx="15660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" name="Google Shape;127;p15"/>
          <p:cNvSpPr txBox="1"/>
          <p:nvPr/>
        </p:nvSpPr>
        <p:spPr>
          <a:xfrm>
            <a:off x="1157550" y="1797400"/>
            <a:ext cx="138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RegisterJob</a:t>
            </a:r>
            <a:r>
              <a:rPr lang="en" sz="1200"/>
              <a:t>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28" name="Google Shape;128;p15"/>
          <p:cNvCxnSpPr/>
          <p:nvPr/>
        </p:nvCxnSpPr>
        <p:spPr>
          <a:xfrm>
            <a:off x="2692750" y="2226838"/>
            <a:ext cx="208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" name="Google Shape;129;p15"/>
          <p:cNvSpPr txBox="1"/>
          <p:nvPr/>
        </p:nvSpPr>
        <p:spPr>
          <a:xfrm>
            <a:off x="3037975" y="1922050"/>
            <a:ext cx="138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postJobInfo()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30" name="Google Shape;130;p15"/>
          <p:cNvCxnSpPr/>
          <p:nvPr/>
        </p:nvCxnSpPr>
        <p:spPr>
          <a:xfrm>
            <a:off x="4827700" y="2623763"/>
            <a:ext cx="2359200" cy="4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1" name="Google Shape;131;p15"/>
          <p:cNvCxnSpPr/>
          <p:nvPr/>
        </p:nvCxnSpPr>
        <p:spPr>
          <a:xfrm rot="10800000">
            <a:off x="4827575" y="2996125"/>
            <a:ext cx="23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2" name="Google Shape;132;p15"/>
          <p:cNvSpPr txBox="1"/>
          <p:nvPr/>
        </p:nvSpPr>
        <p:spPr>
          <a:xfrm>
            <a:off x="4988888" y="269131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3" name="Google Shape;133;p15"/>
          <p:cNvCxnSpPr/>
          <p:nvPr/>
        </p:nvCxnSpPr>
        <p:spPr>
          <a:xfrm>
            <a:off x="2705950" y="3291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34" name="Google Shape;134;p15"/>
          <p:cNvSpPr txBox="1"/>
          <p:nvPr/>
        </p:nvSpPr>
        <p:spPr>
          <a:xfrm>
            <a:off x="2706625" y="302451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Verification  Success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35" name="Google Shape;135;p15"/>
          <p:cNvCxnSpPr/>
          <p:nvPr/>
        </p:nvCxnSpPr>
        <p:spPr>
          <a:xfrm>
            <a:off x="1065000" y="3621425"/>
            <a:ext cx="15660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36" name="Google Shape;136;p15"/>
          <p:cNvSpPr txBox="1"/>
          <p:nvPr/>
        </p:nvSpPr>
        <p:spPr>
          <a:xfrm>
            <a:off x="1070400" y="3374525"/>
            <a:ext cx="1555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Job Service Posted</a:t>
            </a:r>
            <a:endParaRPr sz="1200"/>
          </a:p>
        </p:txBody>
      </p:sp>
      <p:cxnSp>
        <p:nvCxnSpPr>
          <p:cNvPr id="137" name="Google Shape;137;p15"/>
          <p:cNvCxnSpPr/>
          <p:nvPr/>
        </p:nvCxnSpPr>
        <p:spPr>
          <a:xfrm>
            <a:off x="2701700" y="4316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38" name="Google Shape;138;p15"/>
          <p:cNvSpPr txBox="1"/>
          <p:nvPr/>
        </p:nvSpPr>
        <p:spPr>
          <a:xfrm>
            <a:off x="2701700" y="40471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Verification  Fail</a:t>
            </a:r>
            <a:endParaRPr sz="1200"/>
          </a:p>
        </p:txBody>
      </p:sp>
      <p:cxnSp>
        <p:nvCxnSpPr>
          <p:cNvPr id="139" name="Google Shape;139;p15"/>
          <p:cNvCxnSpPr/>
          <p:nvPr/>
        </p:nvCxnSpPr>
        <p:spPr>
          <a:xfrm>
            <a:off x="1070400" y="4532450"/>
            <a:ext cx="15552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40" name="Google Shape;140;p15"/>
          <p:cNvSpPr txBox="1"/>
          <p:nvPr/>
        </p:nvSpPr>
        <p:spPr>
          <a:xfrm>
            <a:off x="1075796" y="4152350"/>
            <a:ext cx="154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Job Service Not Posted</a:t>
            </a:r>
            <a:r>
              <a:rPr lang="en" sz="1200"/>
              <a:t> 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41" name="Google Shape;141;p15"/>
          <p:cNvCxnSpPr/>
          <p:nvPr/>
        </p:nvCxnSpPr>
        <p:spPr>
          <a:xfrm>
            <a:off x="1075800" y="3940000"/>
            <a:ext cx="6128700" cy="1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2" name="Google Shape;142;p15"/>
          <p:cNvSpPr txBox="1"/>
          <p:nvPr/>
        </p:nvSpPr>
        <p:spPr>
          <a:xfrm>
            <a:off x="4988888" y="23237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verify</a:t>
            </a:r>
            <a:r>
              <a:rPr i="0" lang="en" sz="1200" u="none" cap="none" strike="noStrike">
                <a:solidFill>
                  <a:srgbClr val="000000"/>
                </a:solidFill>
              </a:rPr>
              <a:t>(query)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75" y="633700"/>
            <a:ext cx="362775" cy="7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1690500" y="113650"/>
            <a:ext cx="57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Service General Sequence Diagram  - Team 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 Case - 07.01 Create Feedback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970501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:consumerUI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4051301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:Feedback Portal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6535026" y="804672"/>
            <a:ext cx="1380900" cy="473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:Feedback Record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339344" y="1158925"/>
            <a:ext cx="13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Consumer</a:t>
            </a:r>
            <a:endParaRPr sz="1200"/>
          </a:p>
        </p:txBody>
      </p:sp>
      <p:sp>
        <p:nvSpPr>
          <p:cNvPr id="153" name="Google Shape;153;p16"/>
          <p:cNvSpPr/>
          <p:nvPr/>
        </p:nvSpPr>
        <p:spPr>
          <a:xfrm>
            <a:off x="100325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62915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764100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7193675" y="1528225"/>
            <a:ext cx="63600" cy="3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6"/>
          <p:cNvCxnSpPr/>
          <p:nvPr/>
        </p:nvCxnSpPr>
        <p:spPr>
          <a:xfrm flipH="1" rot="10800000">
            <a:off x="1061625" y="2099788"/>
            <a:ext cx="15660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8" name="Google Shape;158;p16"/>
          <p:cNvSpPr txBox="1"/>
          <p:nvPr/>
        </p:nvSpPr>
        <p:spPr>
          <a:xfrm>
            <a:off x="1157550" y="1797400"/>
            <a:ext cx="138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/>
              <a:t>selectJobservice()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>
            <a:off x="2692750" y="2226838"/>
            <a:ext cx="208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0" name="Google Shape;160;p16"/>
          <p:cNvSpPr txBox="1"/>
          <p:nvPr/>
        </p:nvSpPr>
        <p:spPr>
          <a:xfrm>
            <a:off x="3037975" y="1922050"/>
            <a:ext cx="138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draftFeedback()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>
            <a:off x="4827700" y="2623763"/>
            <a:ext cx="2359200" cy="4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2" name="Google Shape;162;p16"/>
          <p:cNvCxnSpPr/>
          <p:nvPr/>
        </p:nvCxnSpPr>
        <p:spPr>
          <a:xfrm rot="10800000">
            <a:off x="4827575" y="2996125"/>
            <a:ext cx="23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3" name="Google Shape;163;p16"/>
          <p:cNvSpPr txBox="1"/>
          <p:nvPr/>
        </p:nvSpPr>
        <p:spPr>
          <a:xfrm>
            <a:off x="4988888" y="269131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4" name="Google Shape;164;p16"/>
          <p:cNvCxnSpPr/>
          <p:nvPr/>
        </p:nvCxnSpPr>
        <p:spPr>
          <a:xfrm>
            <a:off x="2705950" y="3291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65" name="Google Shape;165;p16"/>
          <p:cNvSpPr txBox="1"/>
          <p:nvPr/>
        </p:nvSpPr>
        <p:spPr>
          <a:xfrm>
            <a:off x="2706625" y="302451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returns success notice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66" name="Google Shape;166;p16"/>
          <p:cNvCxnSpPr/>
          <p:nvPr/>
        </p:nvCxnSpPr>
        <p:spPr>
          <a:xfrm>
            <a:off x="1065000" y="3621425"/>
            <a:ext cx="15660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67" name="Google Shape;167;p16"/>
          <p:cNvSpPr txBox="1"/>
          <p:nvPr/>
        </p:nvSpPr>
        <p:spPr>
          <a:xfrm>
            <a:off x="1070400" y="3298325"/>
            <a:ext cx="1555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/>
              <a:t>Feedback posted on Job Service</a:t>
            </a:r>
            <a:endParaRPr sz="1000"/>
          </a:p>
        </p:txBody>
      </p:sp>
      <p:cxnSp>
        <p:nvCxnSpPr>
          <p:cNvPr id="168" name="Google Shape;168;p16"/>
          <p:cNvCxnSpPr/>
          <p:nvPr/>
        </p:nvCxnSpPr>
        <p:spPr>
          <a:xfrm>
            <a:off x="2701700" y="4316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69" name="Google Shape;169;p16"/>
          <p:cNvSpPr txBox="1"/>
          <p:nvPr/>
        </p:nvSpPr>
        <p:spPr>
          <a:xfrm>
            <a:off x="2701700" y="40471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Return failed notice</a:t>
            </a:r>
            <a:endParaRPr sz="1200"/>
          </a:p>
        </p:txBody>
      </p:sp>
      <p:cxnSp>
        <p:nvCxnSpPr>
          <p:cNvPr id="170" name="Google Shape;170;p16"/>
          <p:cNvCxnSpPr/>
          <p:nvPr/>
        </p:nvCxnSpPr>
        <p:spPr>
          <a:xfrm>
            <a:off x="1070400" y="4532450"/>
            <a:ext cx="1555200" cy="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171" name="Google Shape;171;p16"/>
          <p:cNvSpPr txBox="1"/>
          <p:nvPr/>
        </p:nvSpPr>
        <p:spPr>
          <a:xfrm>
            <a:off x="1075796" y="4152350"/>
            <a:ext cx="154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Feedback not posted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72" name="Google Shape;172;p16"/>
          <p:cNvCxnSpPr/>
          <p:nvPr/>
        </p:nvCxnSpPr>
        <p:spPr>
          <a:xfrm>
            <a:off x="1075800" y="3940000"/>
            <a:ext cx="6128700" cy="1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3" name="Google Shape;173;p16"/>
          <p:cNvSpPr txBox="1"/>
          <p:nvPr/>
        </p:nvSpPr>
        <p:spPr>
          <a:xfrm>
            <a:off x="4988888" y="23237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submitFeedback()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