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011" y="6086686"/>
            <a:ext cx="1649275" cy="376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pronerd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Bangladesh Now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10 (</a:t>
            </a:r>
            <a:r>
              <a:rPr lang="en-US" dirty="0" err="1" smtClean="0"/>
              <a:t>RegExp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02" y="6248272"/>
            <a:ext cx="1803399" cy="4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0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Team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Anam</a:t>
            </a:r>
            <a:r>
              <a:rPr lang="en-US" dirty="0" smtClean="0">
                <a:solidFill>
                  <a:srgbClr val="FFFFFF"/>
                </a:solidFill>
              </a:rPr>
              <a:t> Ahmed ( Team Lead, North South University, anam.ahmed.a@gmail.com)</a:t>
            </a:r>
            <a:endParaRPr lang="en-US" dirty="0" smtClean="0"/>
          </a:p>
          <a:p>
            <a:r>
              <a:rPr lang="en-US" dirty="0" smtClean="0"/>
              <a:t>Ahmad Firoz ( UX Expert, South East University, admin@ahmadfiroz.com)</a:t>
            </a:r>
            <a:endParaRPr lang="en-US" dirty="0"/>
          </a:p>
          <a:p>
            <a:r>
              <a:rPr lang="en-US" dirty="0" err="1" smtClean="0">
                <a:solidFill>
                  <a:srgbClr val="FFFFFF"/>
                </a:solidFill>
              </a:rPr>
              <a:t>Prodhan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Shishir</a:t>
            </a:r>
            <a:r>
              <a:rPr lang="en-US" dirty="0" smtClean="0">
                <a:solidFill>
                  <a:srgbClr val="FFFFFF"/>
                </a:solidFill>
              </a:rPr>
              <a:t> ( Algorithm Expert, American Intl. University Bangladesh, 	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pronerd@gmail.com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>
                <a:solidFill>
                  <a:srgbClr val="FFFFFF"/>
                </a:solidFill>
              </a:rPr>
              <a:t>Gazi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Salahuddin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Siddiquee</a:t>
            </a:r>
            <a:r>
              <a:rPr lang="en-US" dirty="0">
                <a:solidFill>
                  <a:srgbClr val="FFFFFF"/>
                </a:solidFill>
              </a:rPr>
              <a:t> ( Domain Expert, </a:t>
            </a:r>
            <a:r>
              <a:rPr lang="en-US" dirty="0" err="1">
                <a:solidFill>
                  <a:srgbClr val="FFFFFF"/>
                </a:solidFill>
              </a:rPr>
              <a:t>Agrani</a:t>
            </a:r>
            <a:r>
              <a:rPr lang="en-US" dirty="0">
                <a:solidFill>
                  <a:srgbClr val="FFFFFF"/>
                </a:solidFill>
              </a:rPr>
              <a:t> School &amp; College)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application to provide an easy way to access all the information provided by </a:t>
            </a:r>
            <a:r>
              <a:rPr lang="en-US" dirty="0" smtClean="0"/>
              <a:t>a2i. </a:t>
            </a:r>
            <a:r>
              <a:rPr lang="en-US" dirty="0"/>
              <a:t>With just a single click or a simple search term.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Bangladesh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based search and intelligent tracking.</a:t>
            </a:r>
          </a:p>
          <a:p>
            <a:r>
              <a:rPr lang="en-US" dirty="0"/>
              <a:t>Filtering result based on location, time/date and help from synonym and translation provided by google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Category based selection and nested search.</a:t>
            </a:r>
          </a:p>
          <a:p>
            <a:r>
              <a:rPr lang="en-US" dirty="0" smtClean="0"/>
              <a:t>User friendly and Bengali language based interface.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Developed in GDG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Information Collection Algorithm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Finding out information sources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Paper Sketch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Paper Prototype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Digital Wireframe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PSD UI Mockup</a:t>
            </a:r>
            <a:endParaRPr lang="en-US" dirty="0"/>
          </a:p>
          <a:p>
            <a:r>
              <a:rPr lang="en-US" dirty="0" smtClean="0"/>
              <a:t>Primary Project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Sketch with Domain </a:t>
            </a:r>
            <a:r>
              <a:rPr lang="en-US" dirty="0" smtClean="0"/>
              <a:t>Expert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47" y="2400300"/>
            <a:ext cx="5460905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</a:t>
            </a:r>
            <a:r>
              <a:rPr lang="en-US" dirty="0" err="1" smtClean="0"/>
              <a:t>Wireframing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9" y="2510631"/>
            <a:ext cx="508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28" y="2044700"/>
            <a:ext cx="5840942" cy="4380707"/>
          </a:xfrm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082992"/>
            <a:ext cx="1835320" cy="4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complete application with full Bangla and English support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Rich database with help of Google maps, foursquare and A2I </a:t>
            </a:r>
            <a:r>
              <a:rPr lang="en-US" dirty="0" err="1">
                <a:solidFill>
                  <a:srgbClr val="FFFFFF"/>
                </a:solidFill>
              </a:rPr>
              <a:t>Informations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Enrich google map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Bangla speech support (long term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Support We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Information from A2I as promised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Google Translate Premium account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One or two data entry operators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57</TotalTime>
  <Words>201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Bangladesh Now</vt:lpstr>
      <vt:lpstr>The Concept</vt:lpstr>
      <vt:lpstr>Features of Bangladesh Now</vt:lpstr>
      <vt:lpstr>What we Developed in GDG</vt:lpstr>
      <vt:lpstr>Paper Sketch with Domain Expert</vt:lpstr>
      <vt:lpstr>Paper Wireframing</vt:lpstr>
      <vt:lpstr>UI Mockup</vt:lpstr>
      <vt:lpstr>Final Vision</vt:lpstr>
      <vt:lpstr>Support We need</vt:lpstr>
      <vt:lpstr>Team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Now</dc:title>
  <dc:creator>Ahmad Firoz</dc:creator>
  <cp:lastModifiedBy>Ahmad Firoz</cp:lastModifiedBy>
  <cp:revision>10</cp:revision>
  <dcterms:created xsi:type="dcterms:W3CDTF">2013-09-02T12:44:51Z</dcterms:created>
  <dcterms:modified xsi:type="dcterms:W3CDTF">2013-09-02T19:58:34Z</dcterms:modified>
</cp:coreProperties>
</file>